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5"/>
  </p:notesMasterIdLst>
  <p:sldIdLst>
    <p:sldId id="345" r:id="rId3"/>
    <p:sldId id="349" r:id="rId4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200" y="-100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9/24/2019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008" y="349770"/>
            <a:ext cx="2983596" cy="355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/>
          </p:cNvSpPr>
          <p:nvPr/>
        </p:nvSpPr>
        <p:spPr bwMode="auto">
          <a:xfrm>
            <a:off x="3793052" y="4193704"/>
            <a:ext cx="17039908" cy="615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Break</a:t>
            </a:r>
          </a:p>
          <a:p>
            <a:pPr eaLnBrk="1" hangingPunct="1"/>
            <a:endParaRPr lang="en-GB" sz="80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Please come back after the </a:t>
            </a:r>
            <a:r>
              <a:rPr lang="en-GB" sz="8000" b="1" dirty="0" err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breack</a:t>
            </a:r>
            <a:endParaRPr lang="en-GB" sz="80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Next session starts @  11:10</a:t>
            </a:r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9824598" y="11221452"/>
            <a:ext cx="503169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www.celticnext.eu </a:t>
            </a:r>
            <a:endParaRPr lang="en-GB" sz="4400" b="1" dirty="0">
              <a:solidFill>
                <a:srgbClr val="0070C0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0" y="12338520"/>
            <a:ext cx="977674" cy="7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920197" y="12307742"/>
            <a:ext cx="1021234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Celticnext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CelticFlagship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Sendate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#innovation</a:t>
            </a:r>
            <a:endParaRPr kumimoji="0" lang="en-GB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126776"/>
            <a:ext cx="468052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68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/>
          </p:cNvSpPr>
          <p:nvPr/>
        </p:nvSpPr>
        <p:spPr bwMode="auto">
          <a:xfrm>
            <a:off x="10031760" y="10902950"/>
            <a:ext cx="503169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www.celticnext.eu </a:t>
            </a:r>
            <a:endParaRPr lang="en-GB" sz="4400" b="1" dirty="0">
              <a:solidFill>
                <a:srgbClr val="0070C0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639" y="12238819"/>
            <a:ext cx="977674" cy="7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356365" y="12307741"/>
            <a:ext cx="8382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Celticnext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CelticPropDay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#innovation</a:t>
            </a:r>
            <a:endParaRPr kumimoji="0" lang="en-GB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32" y="3689647"/>
            <a:ext cx="23165363" cy="65883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07424" y="1745429"/>
            <a:ext cx="121541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200" dirty="0" smtClean="0">
                <a:solidFill>
                  <a:srgbClr val="0070C0"/>
                </a:solidFill>
              </a:rPr>
              <a:t>Submit your project proposal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275679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32</Words>
  <Characters>0</Characters>
  <Application>Microsoft Office PowerPoint</Application>
  <PresentationFormat>Custom</PresentationFormat>
  <Lines>0</Lines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1_Spanish Chair Eureka 2016 interno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339</cp:revision>
  <dcterms:modified xsi:type="dcterms:W3CDTF">2019-09-24T07:46:28Z</dcterms:modified>
</cp:coreProperties>
</file>