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  <p:sldMasterId id="2147483670" r:id="rId2"/>
    <p:sldMasterId id="2147483674" r:id="rId3"/>
  </p:sldMasterIdLst>
  <p:notesMasterIdLst>
    <p:notesMasterId r:id="rId11"/>
  </p:notesMasterIdLst>
  <p:handoutMasterIdLst>
    <p:handoutMasterId r:id="rId12"/>
  </p:handoutMasterIdLst>
  <p:sldIdLst>
    <p:sldId id="273" r:id="rId4"/>
    <p:sldId id="360" r:id="rId5"/>
    <p:sldId id="364" r:id="rId6"/>
    <p:sldId id="363" r:id="rId7"/>
    <p:sldId id="368" r:id="rId8"/>
    <p:sldId id="362" r:id="rId9"/>
    <p:sldId id="367" r:id="rId10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0086CD"/>
    <a:srgbClr val="0066CC"/>
    <a:srgbClr val="6699FF"/>
    <a:srgbClr val="F36B29"/>
    <a:srgbClr val="141F52"/>
    <a:srgbClr val="CC0099"/>
    <a:srgbClr val="DE2A27"/>
    <a:srgbClr val="FF33C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Koyu Stil 1 - Vurgu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Açık Stil 3 - Vurgu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Açık Stil 1 - Vurgu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til Yok, Tablo Kılavuz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Açık Stil 1 - Vurgu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Stil Yok, Kılavuz Yok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Orta Stil 2 - Vurgu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00" autoAdjust="0"/>
    <p:restoredTop sz="95501" autoAdjust="0"/>
  </p:normalViewPr>
  <p:slideViewPr>
    <p:cSldViewPr>
      <p:cViewPr>
        <p:scale>
          <a:sx n="110" d="100"/>
          <a:sy n="110" d="100"/>
        </p:scale>
        <p:origin x="456" y="5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08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D398B4-D732-4E9B-BD4C-D05638F3392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912D16-78B0-4810-A8D6-FAB22CC53165}">
      <dgm:prSet custT="1"/>
      <dgm:spPr/>
      <dgm:t>
        <a:bodyPr/>
        <a:lstStyle/>
        <a:p>
          <a:pPr rtl="0"/>
          <a:r>
            <a:rPr lang="tr-TR" sz="2700" b="0" dirty="0"/>
            <a:t>Main </a:t>
          </a:r>
          <a:r>
            <a:rPr lang="tr-TR" sz="2700" b="0" dirty="0" err="1"/>
            <a:t>Benefit</a:t>
          </a:r>
          <a:r>
            <a:rPr lang="tr-TR" sz="2700" b="0" dirty="0"/>
            <a:t>: </a:t>
          </a:r>
        </a:p>
      </dgm:t>
    </dgm:pt>
    <dgm:pt modelId="{AC61B9D8-C429-49D3-85E6-354558395F2E}" type="parTrans" cxnId="{48FD2416-3523-4C07-8695-7FFD938D8945}">
      <dgm:prSet/>
      <dgm:spPr/>
      <dgm:t>
        <a:bodyPr/>
        <a:lstStyle/>
        <a:p>
          <a:endParaRPr lang="en-US"/>
        </a:p>
      </dgm:t>
    </dgm:pt>
    <dgm:pt modelId="{ABACA7AE-57E0-4954-9ADD-CC33E889754C}" type="sibTrans" cxnId="{48FD2416-3523-4C07-8695-7FFD938D8945}">
      <dgm:prSet/>
      <dgm:spPr/>
      <dgm:t>
        <a:bodyPr/>
        <a:lstStyle/>
        <a:p>
          <a:endParaRPr lang="en-US"/>
        </a:p>
      </dgm:t>
    </dgm:pt>
    <dgm:pt modelId="{8AA0C4AE-886A-464A-94D1-495D5DB5E5DD}">
      <dgm:prSet custT="1"/>
      <dgm:spPr/>
      <dgm:t>
        <a:bodyPr/>
        <a:lstStyle/>
        <a:p>
          <a:pPr rtl="0"/>
          <a:r>
            <a:rPr lang="en-US" sz="2000" dirty="0">
              <a:solidFill>
                <a:srgbClr val="595959"/>
              </a:solidFill>
            </a:rPr>
            <a:t>Increase in resource management efficiency using recommend</a:t>
          </a:r>
          <a:r>
            <a:rPr lang="tr-TR" sz="2000" dirty="0">
              <a:solidFill>
                <a:srgbClr val="595959"/>
              </a:solidFill>
            </a:rPr>
            <a:t>ation</a:t>
          </a:r>
          <a:r>
            <a:rPr lang="en-US" sz="2000" dirty="0">
              <a:solidFill>
                <a:srgbClr val="595959"/>
              </a:solidFill>
            </a:rPr>
            <a:t> engine and optimization</a:t>
          </a:r>
          <a:endParaRPr lang="tr-TR" sz="2000" dirty="0">
            <a:solidFill>
              <a:srgbClr val="595959"/>
            </a:solidFill>
          </a:endParaRPr>
        </a:p>
      </dgm:t>
    </dgm:pt>
    <dgm:pt modelId="{A484D06B-7E5B-4F90-8ECF-E0922C27E3C4}" type="parTrans" cxnId="{44C86F61-4B01-4652-BF75-8C151246EC91}">
      <dgm:prSet/>
      <dgm:spPr/>
      <dgm:t>
        <a:bodyPr/>
        <a:lstStyle/>
        <a:p>
          <a:endParaRPr lang="en-US"/>
        </a:p>
      </dgm:t>
    </dgm:pt>
    <dgm:pt modelId="{802672A0-3157-49FE-B3D7-12BA10957239}" type="sibTrans" cxnId="{44C86F61-4B01-4652-BF75-8C151246EC91}">
      <dgm:prSet/>
      <dgm:spPr/>
      <dgm:t>
        <a:bodyPr/>
        <a:lstStyle/>
        <a:p>
          <a:endParaRPr lang="en-US"/>
        </a:p>
      </dgm:t>
    </dgm:pt>
    <dgm:pt modelId="{B96A0BF1-B16F-4591-8212-82D72B1A3C6E}">
      <dgm:prSet custT="1"/>
      <dgm:spPr/>
      <dgm:t>
        <a:bodyPr/>
        <a:lstStyle/>
        <a:p>
          <a:pPr rtl="0"/>
          <a:r>
            <a:rPr lang="tr-TR" sz="2700" b="0" dirty="0" err="1"/>
            <a:t>Added</a:t>
          </a:r>
          <a:r>
            <a:rPr lang="tr-TR" sz="2700" b="0" dirty="0"/>
            <a:t> Value: </a:t>
          </a:r>
        </a:p>
      </dgm:t>
    </dgm:pt>
    <dgm:pt modelId="{6E17967A-54E7-451A-831E-0180EFC0C211}" type="parTrans" cxnId="{D9D7AB6F-6E98-469C-8923-2CD204388AFC}">
      <dgm:prSet/>
      <dgm:spPr/>
      <dgm:t>
        <a:bodyPr/>
        <a:lstStyle/>
        <a:p>
          <a:endParaRPr lang="en-US"/>
        </a:p>
      </dgm:t>
    </dgm:pt>
    <dgm:pt modelId="{065E40E2-DF32-4F98-9B9D-ED373B91D444}" type="sibTrans" cxnId="{D9D7AB6F-6E98-469C-8923-2CD204388AFC}">
      <dgm:prSet/>
      <dgm:spPr/>
      <dgm:t>
        <a:bodyPr/>
        <a:lstStyle/>
        <a:p>
          <a:endParaRPr lang="en-US"/>
        </a:p>
      </dgm:t>
    </dgm:pt>
    <dgm:pt modelId="{A242A2DF-51CD-4388-A6B4-C801B880318F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Demand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management</a:t>
          </a:r>
          <a:endParaRPr lang="tr-TR" sz="2000" dirty="0">
            <a:solidFill>
              <a:srgbClr val="595959"/>
            </a:solidFill>
          </a:endParaRPr>
        </a:p>
      </dgm:t>
    </dgm:pt>
    <dgm:pt modelId="{3ED9E52D-76ED-4B77-9335-BEB412A910C6}" type="parTrans" cxnId="{2E46BCBE-707C-4D99-AE33-5D7E20EB2890}">
      <dgm:prSet/>
      <dgm:spPr/>
      <dgm:t>
        <a:bodyPr/>
        <a:lstStyle/>
        <a:p>
          <a:endParaRPr lang="en-US"/>
        </a:p>
      </dgm:t>
    </dgm:pt>
    <dgm:pt modelId="{F5AE5AE1-3145-4125-8631-4885407D4576}" type="sibTrans" cxnId="{2E46BCBE-707C-4D99-AE33-5D7E20EB2890}">
      <dgm:prSet/>
      <dgm:spPr/>
      <dgm:t>
        <a:bodyPr/>
        <a:lstStyle/>
        <a:p>
          <a:endParaRPr lang="en-US"/>
        </a:p>
      </dgm:t>
    </dgm:pt>
    <dgm:pt modelId="{E8DDCAAC-EA6E-46AE-9CAB-FDE9E452AC3B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Recommender-based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optimization</a:t>
          </a:r>
          <a:r>
            <a:rPr lang="tr-TR" sz="2000" dirty="0">
              <a:solidFill>
                <a:srgbClr val="595959"/>
              </a:solidFill>
            </a:rPr>
            <a:t> </a:t>
          </a:r>
        </a:p>
      </dgm:t>
    </dgm:pt>
    <dgm:pt modelId="{DFA94FDD-0BDC-499F-955A-06E6314B06F0}" type="parTrans" cxnId="{C05DD6A7-7BB5-43DB-9BD0-BAC66B775BD0}">
      <dgm:prSet/>
      <dgm:spPr/>
      <dgm:t>
        <a:bodyPr/>
        <a:lstStyle/>
        <a:p>
          <a:endParaRPr lang="en-US"/>
        </a:p>
      </dgm:t>
    </dgm:pt>
    <dgm:pt modelId="{0D253BBD-11E5-4B19-8991-405F29406107}" type="sibTrans" cxnId="{C05DD6A7-7BB5-43DB-9BD0-BAC66B775BD0}">
      <dgm:prSet/>
      <dgm:spPr/>
      <dgm:t>
        <a:bodyPr/>
        <a:lstStyle/>
        <a:p>
          <a:endParaRPr lang="en-US"/>
        </a:p>
      </dgm:t>
    </dgm:pt>
    <dgm:pt modelId="{A9EE28D2-6190-4FB4-9417-03B5F2B72425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Process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transparency</a:t>
          </a:r>
          <a:endParaRPr lang="tr-TR" sz="2000" dirty="0">
            <a:solidFill>
              <a:srgbClr val="595959"/>
            </a:solidFill>
          </a:endParaRPr>
        </a:p>
      </dgm:t>
    </dgm:pt>
    <dgm:pt modelId="{D24E87F0-2476-40E6-94BF-42FEFAE4F7BE}" type="parTrans" cxnId="{D7F4382A-60C2-40FA-9B7C-DD1763BED806}">
      <dgm:prSet/>
      <dgm:spPr/>
      <dgm:t>
        <a:bodyPr/>
        <a:lstStyle/>
        <a:p>
          <a:endParaRPr lang="en-US"/>
        </a:p>
      </dgm:t>
    </dgm:pt>
    <dgm:pt modelId="{0C5EA6EA-2676-4572-BEAA-913D752F7DB6}" type="sibTrans" cxnId="{D7F4382A-60C2-40FA-9B7C-DD1763BED806}">
      <dgm:prSet/>
      <dgm:spPr/>
      <dgm:t>
        <a:bodyPr/>
        <a:lstStyle/>
        <a:p>
          <a:endParaRPr lang="en-US"/>
        </a:p>
      </dgm:t>
    </dgm:pt>
    <dgm:pt modelId="{4A5C79BA-EB99-4174-A643-B0B23B07D6B0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Transaction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cost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reduction</a:t>
          </a:r>
          <a:endParaRPr lang="tr-TR" sz="2000" dirty="0">
            <a:solidFill>
              <a:srgbClr val="595959"/>
            </a:solidFill>
          </a:endParaRPr>
        </a:p>
      </dgm:t>
    </dgm:pt>
    <dgm:pt modelId="{C4D7BA7F-5687-41EC-AFBD-5FBEF0D955F2}" type="parTrans" cxnId="{0EB1AA90-06EC-43AF-BAA5-D8D982D44985}">
      <dgm:prSet/>
      <dgm:spPr/>
      <dgm:t>
        <a:bodyPr/>
        <a:lstStyle/>
        <a:p>
          <a:endParaRPr lang="en-US"/>
        </a:p>
      </dgm:t>
    </dgm:pt>
    <dgm:pt modelId="{BBDA47E7-688A-45C3-97DE-BC0C3221AED6}" type="sibTrans" cxnId="{0EB1AA90-06EC-43AF-BAA5-D8D982D44985}">
      <dgm:prSet/>
      <dgm:spPr/>
      <dgm:t>
        <a:bodyPr/>
        <a:lstStyle/>
        <a:p>
          <a:endParaRPr lang="en-US"/>
        </a:p>
      </dgm:t>
    </dgm:pt>
    <dgm:pt modelId="{1B3AC7C2-0336-494D-8116-CF1F64791B21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Sales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prediction</a:t>
          </a:r>
          <a:endParaRPr lang="tr-TR" sz="2000" dirty="0">
            <a:solidFill>
              <a:srgbClr val="595959"/>
            </a:solidFill>
          </a:endParaRPr>
        </a:p>
      </dgm:t>
    </dgm:pt>
    <dgm:pt modelId="{354FC0D6-49FD-4BC5-AAE9-4E19B86C7304}" type="parTrans" cxnId="{50729415-76D2-4B1E-92FD-6740FC0B80DB}">
      <dgm:prSet/>
      <dgm:spPr/>
      <dgm:t>
        <a:bodyPr/>
        <a:lstStyle/>
        <a:p>
          <a:endParaRPr lang="en-US"/>
        </a:p>
      </dgm:t>
    </dgm:pt>
    <dgm:pt modelId="{9E06BC52-39CA-430C-BDAB-2611F3D0EF51}" type="sibTrans" cxnId="{50729415-76D2-4B1E-92FD-6740FC0B80DB}">
      <dgm:prSet/>
      <dgm:spPr/>
      <dgm:t>
        <a:bodyPr/>
        <a:lstStyle/>
        <a:p>
          <a:endParaRPr lang="en-US"/>
        </a:p>
      </dgm:t>
    </dgm:pt>
    <dgm:pt modelId="{209B22C0-3964-4D93-81D9-9FB984DB5D0D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Waste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reduction</a:t>
          </a:r>
          <a:endParaRPr lang="tr-TR" sz="2000" dirty="0">
            <a:solidFill>
              <a:srgbClr val="595959"/>
            </a:solidFill>
          </a:endParaRPr>
        </a:p>
      </dgm:t>
    </dgm:pt>
    <dgm:pt modelId="{6BCFEC6B-3F4D-46F7-A2F2-46C13EC5C088}" type="parTrans" cxnId="{B92A9AC9-59D4-4E41-A711-EE856E88EF49}">
      <dgm:prSet/>
      <dgm:spPr/>
      <dgm:t>
        <a:bodyPr/>
        <a:lstStyle/>
        <a:p>
          <a:endParaRPr lang="en-US"/>
        </a:p>
      </dgm:t>
    </dgm:pt>
    <dgm:pt modelId="{C2B22727-E271-4AD3-840E-BF3C2CFC8EBD}" type="sibTrans" cxnId="{B92A9AC9-59D4-4E41-A711-EE856E88EF49}">
      <dgm:prSet/>
      <dgm:spPr/>
      <dgm:t>
        <a:bodyPr/>
        <a:lstStyle/>
        <a:p>
          <a:endParaRPr lang="en-US"/>
        </a:p>
      </dgm:t>
    </dgm:pt>
    <dgm:pt modelId="{8CF92F27-BB52-47B9-8599-98CA7789891F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Energy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saving</a:t>
          </a:r>
          <a:endParaRPr lang="tr-TR" sz="2000" dirty="0">
            <a:solidFill>
              <a:srgbClr val="595959"/>
            </a:solidFill>
          </a:endParaRPr>
        </a:p>
      </dgm:t>
    </dgm:pt>
    <dgm:pt modelId="{4B5113B0-9C66-42BD-887B-B03920DD7CE7}" type="parTrans" cxnId="{D5518EBF-C5AE-4793-958B-AC5D3EAF9C7A}">
      <dgm:prSet/>
      <dgm:spPr/>
      <dgm:t>
        <a:bodyPr/>
        <a:lstStyle/>
        <a:p>
          <a:endParaRPr lang="en-US"/>
        </a:p>
      </dgm:t>
    </dgm:pt>
    <dgm:pt modelId="{5FACF2DC-6EF6-48DF-9AE1-3BCD415F3875}" type="sibTrans" cxnId="{D5518EBF-C5AE-4793-958B-AC5D3EAF9C7A}">
      <dgm:prSet/>
      <dgm:spPr/>
      <dgm:t>
        <a:bodyPr/>
        <a:lstStyle/>
        <a:p>
          <a:endParaRPr lang="en-US"/>
        </a:p>
      </dgm:t>
    </dgm:pt>
    <dgm:pt modelId="{46478AC4-34DF-4066-8B7D-DD455D2382AD}">
      <dgm:prSet custT="1"/>
      <dgm:spPr/>
      <dgm:t>
        <a:bodyPr/>
        <a:lstStyle/>
        <a:p>
          <a:pPr rtl="0"/>
          <a:r>
            <a:rPr lang="tr-TR" sz="2700" b="0" dirty="0" err="1"/>
            <a:t>Why</a:t>
          </a:r>
          <a:r>
            <a:rPr lang="tr-TR" sz="2700" b="0" dirty="0"/>
            <a:t> </a:t>
          </a:r>
          <a:r>
            <a:rPr lang="tr-TR" sz="2700" b="0" dirty="0" err="1"/>
            <a:t>participate</a:t>
          </a:r>
          <a:r>
            <a:rPr lang="tr-TR" sz="2700" b="0" dirty="0"/>
            <a:t>: </a:t>
          </a:r>
        </a:p>
      </dgm:t>
    </dgm:pt>
    <dgm:pt modelId="{DF3A1849-6E09-4723-AC8F-C84C7DD7885F}" type="parTrans" cxnId="{9C4C6312-68B2-49E4-BAF8-D8B97B938BBF}">
      <dgm:prSet/>
      <dgm:spPr/>
      <dgm:t>
        <a:bodyPr/>
        <a:lstStyle/>
        <a:p>
          <a:endParaRPr lang="en-US"/>
        </a:p>
      </dgm:t>
    </dgm:pt>
    <dgm:pt modelId="{A4631781-6282-42A7-8C76-1BB0DE60D006}" type="sibTrans" cxnId="{9C4C6312-68B2-49E4-BAF8-D8B97B938BBF}">
      <dgm:prSet/>
      <dgm:spPr/>
      <dgm:t>
        <a:bodyPr/>
        <a:lstStyle/>
        <a:p>
          <a:endParaRPr lang="en-US"/>
        </a:p>
      </dgm:t>
    </dgm:pt>
    <dgm:pt modelId="{6D395535-E879-4F0D-9911-5F04491646DA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Benefit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from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our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value-chain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experience</a:t>
          </a:r>
          <a:r>
            <a:rPr lang="tr-TR" sz="2000" dirty="0">
              <a:solidFill>
                <a:srgbClr val="595959"/>
              </a:solidFill>
            </a:rPr>
            <a:t> </a:t>
          </a:r>
        </a:p>
      </dgm:t>
    </dgm:pt>
    <dgm:pt modelId="{5620D726-6983-49BD-9446-CC57EB10A718}" type="parTrans" cxnId="{5C274E27-6244-4AB2-B057-BB0FDBD250F2}">
      <dgm:prSet/>
      <dgm:spPr/>
      <dgm:t>
        <a:bodyPr/>
        <a:lstStyle/>
        <a:p>
          <a:endParaRPr lang="en-US"/>
        </a:p>
      </dgm:t>
    </dgm:pt>
    <dgm:pt modelId="{3FC60035-A11C-4FE8-93EB-F2B187B828C9}" type="sibTrans" cxnId="{5C274E27-6244-4AB2-B057-BB0FDBD250F2}">
      <dgm:prSet/>
      <dgm:spPr/>
      <dgm:t>
        <a:bodyPr/>
        <a:lstStyle/>
        <a:p>
          <a:endParaRPr lang="en-US"/>
        </a:p>
      </dgm:t>
    </dgm:pt>
    <dgm:pt modelId="{90C2BF59-3ADE-4FEA-AA69-80C29CD68192}">
      <dgm:prSet custT="1"/>
      <dgm:spPr/>
      <dgm:t>
        <a:bodyPr/>
        <a:lstStyle/>
        <a:p>
          <a:pPr rtl="0"/>
          <a:r>
            <a:rPr lang="tr-TR" sz="2000" dirty="0">
              <a:solidFill>
                <a:srgbClr val="595959"/>
              </a:solidFill>
            </a:rPr>
            <a:t>Be </a:t>
          </a:r>
          <a:r>
            <a:rPr lang="tr-TR" sz="2000" dirty="0" err="1">
              <a:solidFill>
                <a:srgbClr val="595959"/>
              </a:solidFill>
            </a:rPr>
            <a:t>part</a:t>
          </a:r>
          <a:r>
            <a:rPr lang="tr-TR" sz="2000" dirty="0">
              <a:solidFill>
                <a:srgbClr val="595959"/>
              </a:solidFill>
            </a:rPr>
            <a:t> of first of its kind end-to-end solution of </a:t>
          </a:r>
          <a:r>
            <a:rPr lang="tr-TR" sz="2000" b="0" dirty="0">
              <a:solidFill>
                <a:srgbClr val="595959"/>
              </a:solidFill>
            </a:rPr>
            <a:t>demand driven resource management system</a:t>
          </a:r>
        </a:p>
      </dgm:t>
    </dgm:pt>
    <dgm:pt modelId="{D08F4E9E-D9AE-4666-A347-FBA1BEA12586}" type="parTrans" cxnId="{C8B106EA-8501-490C-8F97-589183D4DABF}">
      <dgm:prSet/>
      <dgm:spPr/>
      <dgm:t>
        <a:bodyPr/>
        <a:lstStyle/>
        <a:p>
          <a:endParaRPr lang="en-US"/>
        </a:p>
      </dgm:t>
    </dgm:pt>
    <dgm:pt modelId="{AC337B0C-7A17-4D29-97FD-3EAE42A2CC2A}" type="sibTrans" cxnId="{C8B106EA-8501-490C-8F97-589183D4DABF}">
      <dgm:prSet/>
      <dgm:spPr/>
      <dgm:t>
        <a:bodyPr/>
        <a:lstStyle/>
        <a:p>
          <a:endParaRPr lang="en-US"/>
        </a:p>
      </dgm:t>
    </dgm:pt>
    <dgm:pt modelId="{A8056757-374D-A241-8A04-A48B16042BDE}">
      <dgm:prSet custT="1"/>
      <dgm:spPr/>
      <dgm:t>
        <a:bodyPr/>
        <a:lstStyle/>
        <a:p>
          <a:r>
            <a:rPr lang="tr-TR" altLang="tr-TR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Development of </a:t>
          </a:r>
          <a:r>
            <a:rPr lang="tr-TR" altLang="tr-TR" sz="20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collective</a:t>
          </a:r>
          <a:r>
            <a:rPr lang="tr-TR" altLang="tr-TR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 R&amp;D </a:t>
          </a:r>
          <a:r>
            <a:rPr lang="tr-TR" altLang="tr-TR" sz="20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competencies</a:t>
          </a:r>
          <a:endParaRPr lang="tr-TR" sz="2000" b="0" dirty="0">
            <a:solidFill>
              <a:srgbClr val="595959"/>
            </a:solidFill>
          </a:endParaRPr>
        </a:p>
      </dgm:t>
    </dgm:pt>
    <dgm:pt modelId="{455FA8AD-B72B-0542-8AF6-734C085F5501}" type="parTrans" cxnId="{9015FAB1-DA64-364B-B0D9-12547A9AE435}">
      <dgm:prSet/>
      <dgm:spPr/>
      <dgm:t>
        <a:bodyPr/>
        <a:lstStyle/>
        <a:p>
          <a:endParaRPr lang="en-US"/>
        </a:p>
      </dgm:t>
    </dgm:pt>
    <dgm:pt modelId="{818E2DA3-770F-2241-875A-F154BBDF6DEB}" type="sibTrans" cxnId="{9015FAB1-DA64-364B-B0D9-12547A9AE435}">
      <dgm:prSet/>
      <dgm:spPr/>
      <dgm:t>
        <a:bodyPr/>
        <a:lstStyle/>
        <a:p>
          <a:endParaRPr lang="en-US"/>
        </a:p>
      </dgm:t>
    </dgm:pt>
    <dgm:pt modelId="{421E85A5-6102-4D20-AF0B-8BDFE28DCFF1}" type="pres">
      <dgm:prSet presAssocID="{59D398B4-D732-4E9B-BD4C-D05638F33927}" presName="Name0" presStyleCnt="0">
        <dgm:presLayoutVars>
          <dgm:dir/>
          <dgm:animLvl val="lvl"/>
          <dgm:resizeHandles val="exact"/>
        </dgm:presLayoutVars>
      </dgm:prSet>
      <dgm:spPr/>
    </dgm:pt>
    <dgm:pt modelId="{4039D44A-D4E2-4596-9AFC-6CDC158008AF}" type="pres">
      <dgm:prSet presAssocID="{7F912D16-78B0-4810-A8D6-FAB22CC53165}" presName="composite" presStyleCnt="0"/>
      <dgm:spPr/>
    </dgm:pt>
    <dgm:pt modelId="{9B167FAF-7D05-46BB-8F54-583BB14444E1}" type="pres">
      <dgm:prSet presAssocID="{7F912D16-78B0-4810-A8D6-FAB22CC53165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9F920C6-F121-4E38-9DBC-6D248E5F198F}" type="pres">
      <dgm:prSet presAssocID="{7F912D16-78B0-4810-A8D6-FAB22CC53165}" presName="desTx" presStyleLbl="alignAccFollowNode1" presStyleIdx="0" presStyleCnt="3">
        <dgm:presLayoutVars>
          <dgm:bulletEnabled val="1"/>
        </dgm:presLayoutVars>
      </dgm:prSet>
      <dgm:spPr/>
    </dgm:pt>
    <dgm:pt modelId="{0B9E5485-ED88-4CDB-81AB-DD0D80CF0B91}" type="pres">
      <dgm:prSet presAssocID="{ABACA7AE-57E0-4954-9ADD-CC33E889754C}" presName="space" presStyleCnt="0"/>
      <dgm:spPr/>
    </dgm:pt>
    <dgm:pt modelId="{7995686D-1A92-4BEE-934D-B6DA6A2C08CA}" type="pres">
      <dgm:prSet presAssocID="{B96A0BF1-B16F-4591-8212-82D72B1A3C6E}" presName="composite" presStyleCnt="0"/>
      <dgm:spPr/>
    </dgm:pt>
    <dgm:pt modelId="{D4CCCF92-236C-4201-AC98-91F50735568C}" type="pres">
      <dgm:prSet presAssocID="{B96A0BF1-B16F-4591-8212-82D72B1A3C6E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E6062B91-C139-4F12-966C-4FFEB1CFC63A}" type="pres">
      <dgm:prSet presAssocID="{B96A0BF1-B16F-4591-8212-82D72B1A3C6E}" presName="desTx" presStyleLbl="alignAccFollowNode1" presStyleIdx="1" presStyleCnt="3">
        <dgm:presLayoutVars>
          <dgm:bulletEnabled val="1"/>
        </dgm:presLayoutVars>
      </dgm:prSet>
      <dgm:spPr/>
    </dgm:pt>
    <dgm:pt modelId="{5E49DFF7-3B01-46B9-9DA1-02486907D2AA}" type="pres">
      <dgm:prSet presAssocID="{065E40E2-DF32-4F98-9B9D-ED373B91D444}" presName="space" presStyleCnt="0"/>
      <dgm:spPr/>
    </dgm:pt>
    <dgm:pt modelId="{D391D978-1A30-47A2-9BD9-88EF6FCE8DC2}" type="pres">
      <dgm:prSet presAssocID="{46478AC4-34DF-4066-8B7D-DD455D2382AD}" presName="composite" presStyleCnt="0"/>
      <dgm:spPr/>
    </dgm:pt>
    <dgm:pt modelId="{FCF68A13-B3A9-4DE4-8BFE-D4A9321252C7}" type="pres">
      <dgm:prSet presAssocID="{46478AC4-34DF-4066-8B7D-DD455D2382A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FC7D17A2-557C-442E-AC44-99DE04CF152F}" type="pres">
      <dgm:prSet presAssocID="{46478AC4-34DF-4066-8B7D-DD455D2382AD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9C4C6312-68B2-49E4-BAF8-D8B97B938BBF}" srcId="{59D398B4-D732-4E9B-BD4C-D05638F33927}" destId="{46478AC4-34DF-4066-8B7D-DD455D2382AD}" srcOrd="2" destOrd="0" parTransId="{DF3A1849-6E09-4723-AC8F-C84C7DD7885F}" sibTransId="{A4631781-6282-42A7-8C76-1BB0DE60D006}"/>
    <dgm:cxn modelId="{50729415-76D2-4B1E-92FD-6740FC0B80DB}" srcId="{B96A0BF1-B16F-4591-8212-82D72B1A3C6E}" destId="{1B3AC7C2-0336-494D-8116-CF1F64791B21}" srcOrd="4" destOrd="0" parTransId="{354FC0D6-49FD-4BC5-AAE9-4E19B86C7304}" sibTransId="{9E06BC52-39CA-430C-BDAB-2611F3D0EF51}"/>
    <dgm:cxn modelId="{DEA9E715-A848-4604-B85A-44946AB2E061}" type="presOf" srcId="{8CF92F27-BB52-47B9-8599-98CA7789891F}" destId="{E6062B91-C139-4F12-966C-4FFEB1CFC63A}" srcOrd="0" destOrd="6" presId="urn:microsoft.com/office/officeart/2005/8/layout/hList1"/>
    <dgm:cxn modelId="{48FD2416-3523-4C07-8695-7FFD938D8945}" srcId="{59D398B4-D732-4E9B-BD4C-D05638F33927}" destId="{7F912D16-78B0-4810-A8D6-FAB22CC53165}" srcOrd="0" destOrd="0" parTransId="{AC61B9D8-C429-49D3-85E6-354558395F2E}" sibTransId="{ABACA7AE-57E0-4954-9ADD-CC33E889754C}"/>
    <dgm:cxn modelId="{059DFB17-6808-4190-B839-11929710D99C}" type="presOf" srcId="{E8DDCAAC-EA6E-46AE-9CAB-FDE9E452AC3B}" destId="{E6062B91-C139-4F12-966C-4FFEB1CFC63A}" srcOrd="0" destOrd="1" presId="urn:microsoft.com/office/officeart/2005/8/layout/hList1"/>
    <dgm:cxn modelId="{63BC0024-E239-4C9D-B6F9-DF7E50E19A35}" type="presOf" srcId="{46478AC4-34DF-4066-8B7D-DD455D2382AD}" destId="{FCF68A13-B3A9-4DE4-8BFE-D4A9321252C7}" srcOrd="0" destOrd="0" presId="urn:microsoft.com/office/officeart/2005/8/layout/hList1"/>
    <dgm:cxn modelId="{5C274E27-6244-4AB2-B057-BB0FDBD250F2}" srcId="{46478AC4-34DF-4066-8B7D-DD455D2382AD}" destId="{6D395535-E879-4F0D-9911-5F04491646DA}" srcOrd="0" destOrd="0" parTransId="{5620D726-6983-49BD-9446-CC57EB10A718}" sibTransId="{3FC60035-A11C-4FE8-93EB-F2B187B828C9}"/>
    <dgm:cxn modelId="{BF07B927-A943-4B2A-97B3-6F201ACA6298}" type="presOf" srcId="{4A5C79BA-EB99-4174-A643-B0B23B07D6B0}" destId="{E6062B91-C139-4F12-966C-4FFEB1CFC63A}" srcOrd="0" destOrd="3" presId="urn:microsoft.com/office/officeart/2005/8/layout/hList1"/>
    <dgm:cxn modelId="{D7F4382A-60C2-40FA-9B7C-DD1763BED806}" srcId="{B96A0BF1-B16F-4591-8212-82D72B1A3C6E}" destId="{A9EE28D2-6190-4FB4-9417-03B5F2B72425}" srcOrd="2" destOrd="0" parTransId="{D24E87F0-2476-40E6-94BF-42FEFAE4F7BE}" sibTransId="{0C5EA6EA-2676-4572-BEAA-913D752F7DB6}"/>
    <dgm:cxn modelId="{C66EBF5B-52E0-4CED-8711-92DB1FF5759D}" type="presOf" srcId="{8AA0C4AE-886A-464A-94D1-495D5DB5E5DD}" destId="{39F920C6-F121-4E38-9DBC-6D248E5F198F}" srcOrd="0" destOrd="0" presId="urn:microsoft.com/office/officeart/2005/8/layout/hList1"/>
    <dgm:cxn modelId="{44C86F61-4B01-4652-BF75-8C151246EC91}" srcId="{7F912D16-78B0-4810-A8D6-FAB22CC53165}" destId="{8AA0C4AE-886A-464A-94D1-495D5DB5E5DD}" srcOrd="0" destOrd="0" parTransId="{A484D06B-7E5B-4F90-8ECF-E0922C27E3C4}" sibTransId="{802672A0-3157-49FE-B3D7-12BA10957239}"/>
    <dgm:cxn modelId="{3043E066-3ED8-48D3-AB43-9953D195AB35}" type="presOf" srcId="{A9EE28D2-6190-4FB4-9417-03B5F2B72425}" destId="{E6062B91-C139-4F12-966C-4FFEB1CFC63A}" srcOrd="0" destOrd="2" presId="urn:microsoft.com/office/officeart/2005/8/layout/hList1"/>
    <dgm:cxn modelId="{ECE1266D-FEE1-443F-A71C-24A45BBA0BA5}" type="presOf" srcId="{59D398B4-D732-4E9B-BD4C-D05638F33927}" destId="{421E85A5-6102-4D20-AF0B-8BDFE28DCFF1}" srcOrd="0" destOrd="0" presId="urn:microsoft.com/office/officeart/2005/8/layout/hList1"/>
    <dgm:cxn modelId="{D9D7AB6F-6E98-469C-8923-2CD204388AFC}" srcId="{59D398B4-D732-4E9B-BD4C-D05638F33927}" destId="{B96A0BF1-B16F-4591-8212-82D72B1A3C6E}" srcOrd="1" destOrd="0" parTransId="{6E17967A-54E7-451A-831E-0180EFC0C211}" sibTransId="{065E40E2-DF32-4F98-9B9D-ED373B91D444}"/>
    <dgm:cxn modelId="{71C41A7B-75BD-443C-A5DD-16C5A1B93D23}" type="presOf" srcId="{1B3AC7C2-0336-494D-8116-CF1F64791B21}" destId="{E6062B91-C139-4F12-966C-4FFEB1CFC63A}" srcOrd="0" destOrd="4" presId="urn:microsoft.com/office/officeart/2005/8/layout/hList1"/>
    <dgm:cxn modelId="{0EB1AA90-06EC-43AF-BAA5-D8D982D44985}" srcId="{B96A0BF1-B16F-4591-8212-82D72B1A3C6E}" destId="{4A5C79BA-EB99-4174-A643-B0B23B07D6B0}" srcOrd="3" destOrd="0" parTransId="{C4D7BA7F-5687-41EC-AFBD-5FBEF0D955F2}" sibTransId="{BBDA47E7-688A-45C3-97DE-BC0C3221AED6}"/>
    <dgm:cxn modelId="{CBCA8196-2E8D-43BC-BA6D-A144263D3704}" type="presOf" srcId="{90C2BF59-3ADE-4FEA-AA69-80C29CD68192}" destId="{FC7D17A2-557C-442E-AC44-99DE04CF152F}" srcOrd="0" destOrd="1" presId="urn:microsoft.com/office/officeart/2005/8/layout/hList1"/>
    <dgm:cxn modelId="{0FCFA39A-E314-4923-9624-DBFA20A7D367}" type="presOf" srcId="{7F912D16-78B0-4810-A8D6-FAB22CC53165}" destId="{9B167FAF-7D05-46BB-8F54-583BB14444E1}" srcOrd="0" destOrd="0" presId="urn:microsoft.com/office/officeart/2005/8/layout/hList1"/>
    <dgm:cxn modelId="{C05DD6A7-7BB5-43DB-9BD0-BAC66B775BD0}" srcId="{B96A0BF1-B16F-4591-8212-82D72B1A3C6E}" destId="{E8DDCAAC-EA6E-46AE-9CAB-FDE9E452AC3B}" srcOrd="1" destOrd="0" parTransId="{DFA94FDD-0BDC-499F-955A-06E6314B06F0}" sibTransId="{0D253BBD-11E5-4B19-8991-405F29406107}"/>
    <dgm:cxn modelId="{F38704AA-2620-4F86-9988-21A1B913C005}" type="presOf" srcId="{6D395535-E879-4F0D-9911-5F04491646DA}" destId="{FC7D17A2-557C-442E-AC44-99DE04CF152F}" srcOrd="0" destOrd="0" presId="urn:microsoft.com/office/officeart/2005/8/layout/hList1"/>
    <dgm:cxn modelId="{9015FAB1-DA64-364B-B0D9-12547A9AE435}" srcId="{46478AC4-34DF-4066-8B7D-DD455D2382AD}" destId="{A8056757-374D-A241-8A04-A48B16042BDE}" srcOrd="2" destOrd="0" parTransId="{455FA8AD-B72B-0542-8AF6-734C085F5501}" sibTransId="{818E2DA3-770F-2241-875A-F154BBDF6DEB}"/>
    <dgm:cxn modelId="{9333AAB5-5A9D-48DB-8D0C-DE924186782D}" type="presOf" srcId="{209B22C0-3964-4D93-81D9-9FB984DB5D0D}" destId="{E6062B91-C139-4F12-966C-4FFEB1CFC63A}" srcOrd="0" destOrd="5" presId="urn:microsoft.com/office/officeart/2005/8/layout/hList1"/>
    <dgm:cxn modelId="{2E46BCBE-707C-4D99-AE33-5D7E20EB2890}" srcId="{B96A0BF1-B16F-4591-8212-82D72B1A3C6E}" destId="{A242A2DF-51CD-4388-A6B4-C801B880318F}" srcOrd="0" destOrd="0" parTransId="{3ED9E52D-76ED-4B77-9335-BEB412A910C6}" sibTransId="{F5AE5AE1-3145-4125-8631-4885407D4576}"/>
    <dgm:cxn modelId="{D5518EBF-C5AE-4793-958B-AC5D3EAF9C7A}" srcId="{B96A0BF1-B16F-4591-8212-82D72B1A3C6E}" destId="{8CF92F27-BB52-47B9-8599-98CA7789891F}" srcOrd="6" destOrd="0" parTransId="{4B5113B0-9C66-42BD-887B-B03920DD7CE7}" sibTransId="{5FACF2DC-6EF6-48DF-9AE1-3BCD415F3875}"/>
    <dgm:cxn modelId="{B92A9AC9-59D4-4E41-A711-EE856E88EF49}" srcId="{B96A0BF1-B16F-4591-8212-82D72B1A3C6E}" destId="{209B22C0-3964-4D93-81D9-9FB984DB5D0D}" srcOrd="5" destOrd="0" parTransId="{6BCFEC6B-3F4D-46F7-A2F2-46C13EC5C088}" sibTransId="{C2B22727-E271-4AD3-840E-BF3C2CFC8EBD}"/>
    <dgm:cxn modelId="{01B8B3DD-38C4-4648-924C-843CDDC26DC1}" type="presOf" srcId="{B96A0BF1-B16F-4591-8212-82D72B1A3C6E}" destId="{D4CCCF92-236C-4201-AC98-91F50735568C}" srcOrd="0" destOrd="0" presId="urn:microsoft.com/office/officeart/2005/8/layout/hList1"/>
    <dgm:cxn modelId="{C8B106EA-8501-490C-8F97-589183D4DABF}" srcId="{46478AC4-34DF-4066-8B7D-DD455D2382AD}" destId="{90C2BF59-3ADE-4FEA-AA69-80C29CD68192}" srcOrd="1" destOrd="0" parTransId="{D08F4E9E-D9AE-4666-A347-FBA1BEA12586}" sibTransId="{AC337B0C-7A17-4D29-97FD-3EAE42A2CC2A}"/>
    <dgm:cxn modelId="{D0ED60FD-755D-014A-BFE0-29B5A707B9B2}" type="presOf" srcId="{A8056757-374D-A241-8A04-A48B16042BDE}" destId="{FC7D17A2-557C-442E-AC44-99DE04CF152F}" srcOrd="0" destOrd="2" presId="urn:microsoft.com/office/officeart/2005/8/layout/hList1"/>
    <dgm:cxn modelId="{DAE3A4FD-6A1B-4EDF-A485-F1A090706B46}" type="presOf" srcId="{A242A2DF-51CD-4388-A6B4-C801B880318F}" destId="{E6062B91-C139-4F12-966C-4FFEB1CFC63A}" srcOrd="0" destOrd="0" presId="urn:microsoft.com/office/officeart/2005/8/layout/hList1"/>
    <dgm:cxn modelId="{D0C9A03F-F157-4AEA-A62E-9153F1CEB7D7}" type="presParOf" srcId="{421E85A5-6102-4D20-AF0B-8BDFE28DCFF1}" destId="{4039D44A-D4E2-4596-9AFC-6CDC158008AF}" srcOrd="0" destOrd="0" presId="urn:microsoft.com/office/officeart/2005/8/layout/hList1"/>
    <dgm:cxn modelId="{F8AF5FAB-8575-4468-AA87-827DF5C21A99}" type="presParOf" srcId="{4039D44A-D4E2-4596-9AFC-6CDC158008AF}" destId="{9B167FAF-7D05-46BB-8F54-583BB14444E1}" srcOrd="0" destOrd="0" presId="urn:microsoft.com/office/officeart/2005/8/layout/hList1"/>
    <dgm:cxn modelId="{BE2FC9EC-2315-436D-8F03-057480DAAB03}" type="presParOf" srcId="{4039D44A-D4E2-4596-9AFC-6CDC158008AF}" destId="{39F920C6-F121-4E38-9DBC-6D248E5F198F}" srcOrd="1" destOrd="0" presId="urn:microsoft.com/office/officeart/2005/8/layout/hList1"/>
    <dgm:cxn modelId="{236AEC1A-22BF-4516-B449-FB819296ACFE}" type="presParOf" srcId="{421E85A5-6102-4D20-AF0B-8BDFE28DCFF1}" destId="{0B9E5485-ED88-4CDB-81AB-DD0D80CF0B91}" srcOrd="1" destOrd="0" presId="urn:microsoft.com/office/officeart/2005/8/layout/hList1"/>
    <dgm:cxn modelId="{6DD60412-7689-4A44-BCE0-D65855E11788}" type="presParOf" srcId="{421E85A5-6102-4D20-AF0B-8BDFE28DCFF1}" destId="{7995686D-1A92-4BEE-934D-B6DA6A2C08CA}" srcOrd="2" destOrd="0" presId="urn:microsoft.com/office/officeart/2005/8/layout/hList1"/>
    <dgm:cxn modelId="{6382B1E8-C5CA-44FC-AEDC-7BB084975B5A}" type="presParOf" srcId="{7995686D-1A92-4BEE-934D-B6DA6A2C08CA}" destId="{D4CCCF92-236C-4201-AC98-91F50735568C}" srcOrd="0" destOrd="0" presId="urn:microsoft.com/office/officeart/2005/8/layout/hList1"/>
    <dgm:cxn modelId="{808702A1-C1B2-4FB7-88B4-60238B7134B4}" type="presParOf" srcId="{7995686D-1A92-4BEE-934D-B6DA6A2C08CA}" destId="{E6062B91-C139-4F12-966C-4FFEB1CFC63A}" srcOrd="1" destOrd="0" presId="urn:microsoft.com/office/officeart/2005/8/layout/hList1"/>
    <dgm:cxn modelId="{E4262392-4D25-4089-BBB7-893B93EF295D}" type="presParOf" srcId="{421E85A5-6102-4D20-AF0B-8BDFE28DCFF1}" destId="{5E49DFF7-3B01-46B9-9DA1-02486907D2AA}" srcOrd="3" destOrd="0" presId="urn:microsoft.com/office/officeart/2005/8/layout/hList1"/>
    <dgm:cxn modelId="{6C368297-FF27-4D77-A2D2-FC761717841E}" type="presParOf" srcId="{421E85A5-6102-4D20-AF0B-8BDFE28DCFF1}" destId="{D391D978-1A30-47A2-9BD9-88EF6FCE8DC2}" srcOrd="4" destOrd="0" presId="urn:microsoft.com/office/officeart/2005/8/layout/hList1"/>
    <dgm:cxn modelId="{9435814F-C612-4F26-B373-8D4A517C6E39}" type="presParOf" srcId="{D391D978-1A30-47A2-9BD9-88EF6FCE8DC2}" destId="{FCF68A13-B3A9-4DE4-8BFE-D4A9321252C7}" srcOrd="0" destOrd="0" presId="urn:microsoft.com/office/officeart/2005/8/layout/hList1"/>
    <dgm:cxn modelId="{37FD22DB-692A-40C8-89FC-996CA68B1A98}" type="presParOf" srcId="{D391D978-1A30-47A2-9BD9-88EF6FCE8DC2}" destId="{FC7D17A2-557C-442E-AC44-99DE04CF152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AE09BD-F810-4F71-BABD-7C4DFD45BAB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BF6522-CFCF-48F7-B7A6-B52FFCB0B446}">
      <dgm:prSet custT="1"/>
      <dgm:spPr/>
      <dgm:t>
        <a:bodyPr/>
        <a:lstStyle/>
        <a:p>
          <a:pPr rtl="0"/>
          <a:r>
            <a:rPr lang="tr-TR" sz="2600" b="0" dirty="0" err="1">
              <a:solidFill>
                <a:schemeClr val="bg1"/>
              </a:solidFill>
            </a:rPr>
            <a:t>Expected</a:t>
          </a:r>
          <a:r>
            <a:rPr lang="tr-TR" sz="2600" b="0" dirty="0">
              <a:solidFill>
                <a:schemeClr val="bg1"/>
              </a:solidFill>
            </a:rPr>
            <a:t> </a:t>
          </a:r>
          <a:r>
            <a:rPr lang="tr-TR" sz="2600" b="0" dirty="0" err="1">
              <a:solidFill>
                <a:schemeClr val="bg1"/>
              </a:solidFill>
            </a:rPr>
            <a:t>Outcome</a:t>
          </a:r>
          <a:r>
            <a:rPr lang="tr-TR" sz="2600" b="0" dirty="0">
              <a:solidFill>
                <a:schemeClr val="bg1"/>
              </a:solidFill>
            </a:rPr>
            <a:t>: </a:t>
          </a:r>
        </a:p>
      </dgm:t>
    </dgm:pt>
    <dgm:pt modelId="{57FFE08A-6472-4470-A49C-74BE495C6DB6}" type="parTrans" cxnId="{7E989ACA-E81F-4033-BB81-F96EDEF0C6AE}">
      <dgm:prSet/>
      <dgm:spPr/>
      <dgm:t>
        <a:bodyPr/>
        <a:lstStyle/>
        <a:p>
          <a:endParaRPr lang="en-US"/>
        </a:p>
      </dgm:t>
    </dgm:pt>
    <dgm:pt modelId="{07676ABE-71BD-454D-922E-5E4004052985}" type="sibTrans" cxnId="{7E989ACA-E81F-4033-BB81-F96EDEF0C6AE}">
      <dgm:prSet/>
      <dgm:spPr/>
      <dgm:t>
        <a:bodyPr/>
        <a:lstStyle/>
        <a:p>
          <a:endParaRPr lang="en-US"/>
        </a:p>
      </dgm:t>
    </dgm:pt>
    <dgm:pt modelId="{11E53350-0282-4056-B431-AC5AD177E34B}">
      <dgm:prSet custT="1"/>
      <dgm:spPr/>
      <dgm:t>
        <a:bodyPr/>
        <a:lstStyle/>
        <a:p>
          <a:pPr rtl="0"/>
          <a:r>
            <a:rPr lang="tr-TR" sz="2200" dirty="0" err="1">
              <a:solidFill>
                <a:srgbClr val="595959"/>
              </a:solidFill>
            </a:rPr>
            <a:t>End-to-End</a:t>
          </a:r>
          <a:r>
            <a:rPr lang="tr-TR" sz="2200" dirty="0">
              <a:solidFill>
                <a:srgbClr val="595959"/>
              </a:solidFill>
            </a:rPr>
            <a:t> Solution </a:t>
          </a:r>
          <a:r>
            <a:rPr lang="tr-TR" sz="2200" dirty="0" err="1">
              <a:solidFill>
                <a:srgbClr val="595959"/>
              </a:solidFill>
            </a:rPr>
            <a:t>for</a:t>
          </a:r>
          <a:r>
            <a:rPr lang="tr-TR" sz="2200" dirty="0">
              <a:solidFill>
                <a:srgbClr val="595959"/>
              </a:solidFill>
            </a:rPr>
            <a:t> Value-</a:t>
          </a:r>
          <a:r>
            <a:rPr lang="tr-TR" sz="2200" dirty="0" err="1">
              <a:solidFill>
                <a:srgbClr val="595959"/>
              </a:solidFill>
            </a:rPr>
            <a:t>Chain</a:t>
          </a:r>
          <a:r>
            <a:rPr lang="tr-TR" sz="2200" dirty="0">
              <a:solidFill>
                <a:srgbClr val="595959"/>
              </a:solidFill>
            </a:rPr>
            <a:t> </a:t>
          </a:r>
          <a:r>
            <a:rPr lang="tr-TR" sz="2200" dirty="0" err="1">
              <a:solidFill>
                <a:srgbClr val="595959"/>
              </a:solidFill>
            </a:rPr>
            <a:t>Optimization</a:t>
          </a:r>
          <a:endParaRPr lang="tr-TR" sz="2200" dirty="0">
            <a:solidFill>
              <a:srgbClr val="595959"/>
            </a:solidFill>
          </a:endParaRPr>
        </a:p>
      </dgm:t>
    </dgm:pt>
    <dgm:pt modelId="{59273C7F-A11B-4695-9DA3-6962821CC772}" type="parTrans" cxnId="{9524BD2F-D2CF-417D-9805-8BE69C1B1AAB}">
      <dgm:prSet/>
      <dgm:spPr/>
      <dgm:t>
        <a:bodyPr/>
        <a:lstStyle/>
        <a:p>
          <a:endParaRPr lang="en-US"/>
        </a:p>
      </dgm:t>
    </dgm:pt>
    <dgm:pt modelId="{B35616C9-2D5B-4C7E-92F3-2CFA4776EB86}" type="sibTrans" cxnId="{9524BD2F-D2CF-417D-9805-8BE69C1B1AAB}">
      <dgm:prSet/>
      <dgm:spPr/>
      <dgm:t>
        <a:bodyPr/>
        <a:lstStyle/>
        <a:p>
          <a:endParaRPr lang="en-US"/>
        </a:p>
      </dgm:t>
    </dgm:pt>
    <dgm:pt modelId="{354DE86B-099C-4F6A-8853-9467D3C9A293}">
      <dgm:prSet custT="1"/>
      <dgm:spPr/>
      <dgm:t>
        <a:bodyPr/>
        <a:lstStyle/>
        <a:p>
          <a:pPr rtl="0"/>
          <a:r>
            <a:rPr lang="tr-TR" sz="2600" b="0" dirty="0" err="1">
              <a:solidFill>
                <a:schemeClr val="bg1"/>
              </a:solidFill>
            </a:rPr>
            <a:t>Impact</a:t>
          </a:r>
          <a:r>
            <a:rPr lang="tr-TR" sz="2600" b="0" dirty="0">
              <a:solidFill>
                <a:schemeClr val="bg1"/>
              </a:solidFill>
            </a:rPr>
            <a:t>: </a:t>
          </a:r>
        </a:p>
      </dgm:t>
    </dgm:pt>
    <dgm:pt modelId="{50EF8C84-CE18-4D8B-AAB4-B69985A67643}" type="parTrans" cxnId="{2CC84E46-A4C2-471E-93A6-C97732610269}">
      <dgm:prSet/>
      <dgm:spPr/>
      <dgm:t>
        <a:bodyPr/>
        <a:lstStyle/>
        <a:p>
          <a:endParaRPr lang="en-US"/>
        </a:p>
      </dgm:t>
    </dgm:pt>
    <dgm:pt modelId="{4F3C651B-9051-449F-8275-51A565456B9F}" type="sibTrans" cxnId="{2CC84E46-A4C2-471E-93A6-C97732610269}">
      <dgm:prSet/>
      <dgm:spPr/>
      <dgm:t>
        <a:bodyPr/>
        <a:lstStyle/>
        <a:p>
          <a:endParaRPr lang="en-US"/>
        </a:p>
      </dgm:t>
    </dgm:pt>
    <dgm:pt modelId="{D094A5CC-2F6D-48E3-A0F3-6A5F3EBCE655}">
      <dgm:prSet custT="1"/>
      <dgm:spPr/>
      <dgm:t>
        <a:bodyPr/>
        <a:lstStyle/>
        <a:p>
          <a:pPr rtl="0"/>
          <a:r>
            <a:rPr lang="tr-TR" sz="2200" dirty="0" err="1">
              <a:solidFill>
                <a:srgbClr val="595959"/>
              </a:solidFill>
            </a:rPr>
            <a:t>Waste</a:t>
          </a:r>
          <a:r>
            <a:rPr lang="tr-TR" sz="2200" dirty="0">
              <a:solidFill>
                <a:srgbClr val="595959"/>
              </a:solidFill>
            </a:rPr>
            <a:t> </a:t>
          </a:r>
          <a:r>
            <a:rPr lang="tr-TR" sz="2200" dirty="0" err="1">
              <a:solidFill>
                <a:srgbClr val="595959"/>
              </a:solidFill>
            </a:rPr>
            <a:t>and</a:t>
          </a:r>
          <a:r>
            <a:rPr lang="tr-TR" sz="2200" dirty="0">
              <a:solidFill>
                <a:srgbClr val="595959"/>
              </a:solidFill>
            </a:rPr>
            <a:t> </a:t>
          </a:r>
          <a:r>
            <a:rPr lang="tr-TR" sz="2200" dirty="0" err="1">
              <a:solidFill>
                <a:srgbClr val="595959"/>
              </a:solidFill>
            </a:rPr>
            <a:t>carbon</a:t>
          </a:r>
          <a:r>
            <a:rPr lang="tr-TR" sz="2200" dirty="0">
              <a:solidFill>
                <a:srgbClr val="595959"/>
              </a:solidFill>
            </a:rPr>
            <a:t> </a:t>
          </a:r>
          <a:r>
            <a:rPr lang="tr-TR" sz="2200" dirty="0" err="1">
              <a:solidFill>
                <a:srgbClr val="595959"/>
              </a:solidFill>
            </a:rPr>
            <a:t>foot-print</a:t>
          </a:r>
          <a:r>
            <a:rPr lang="tr-TR" sz="2200" dirty="0">
              <a:solidFill>
                <a:srgbClr val="595959"/>
              </a:solidFill>
            </a:rPr>
            <a:t> </a:t>
          </a:r>
          <a:r>
            <a:rPr lang="tr-TR" sz="2200" dirty="0" err="1">
              <a:solidFill>
                <a:srgbClr val="595959"/>
              </a:solidFill>
            </a:rPr>
            <a:t>decrease</a:t>
          </a:r>
          <a:endParaRPr lang="tr-TR" sz="2200" dirty="0">
            <a:solidFill>
              <a:srgbClr val="595959"/>
            </a:solidFill>
          </a:endParaRPr>
        </a:p>
      </dgm:t>
    </dgm:pt>
    <dgm:pt modelId="{D0AC37BB-D944-4C10-BEFF-F1338CA6D392}" type="parTrans" cxnId="{47CE060D-BAF9-46F4-8CDE-E7ED49BBFA3E}">
      <dgm:prSet/>
      <dgm:spPr/>
      <dgm:t>
        <a:bodyPr/>
        <a:lstStyle/>
        <a:p>
          <a:endParaRPr lang="en-US"/>
        </a:p>
      </dgm:t>
    </dgm:pt>
    <dgm:pt modelId="{D90E943D-208A-45C7-A29B-40ED835A8745}" type="sibTrans" cxnId="{47CE060D-BAF9-46F4-8CDE-E7ED49BBFA3E}">
      <dgm:prSet/>
      <dgm:spPr/>
      <dgm:t>
        <a:bodyPr/>
        <a:lstStyle/>
        <a:p>
          <a:endParaRPr lang="en-US"/>
        </a:p>
      </dgm:t>
    </dgm:pt>
    <dgm:pt modelId="{25B4E3FF-C267-4A68-AF16-06829DDFD732}">
      <dgm:prSet custT="1"/>
      <dgm:spPr/>
      <dgm:t>
        <a:bodyPr/>
        <a:lstStyle/>
        <a:p>
          <a:pPr rtl="0"/>
          <a:r>
            <a:rPr lang="tr-TR" sz="2200" dirty="0">
              <a:solidFill>
                <a:srgbClr val="595959"/>
              </a:solidFill>
            </a:rPr>
            <a:t>Profit </a:t>
          </a:r>
          <a:r>
            <a:rPr lang="tr-TR" sz="2200" dirty="0" err="1">
              <a:solidFill>
                <a:srgbClr val="595959"/>
              </a:solidFill>
            </a:rPr>
            <a:t>increase</a:t>
          </a:r>
          <a:r>
            <a:rPr lang="tr-TR" sz="2200" dirty="0">
              <a:solidFill>
                <a:srgbClr val="595959"/>
              </a:solidFill>
            </a:rPr>
            <a:t> </a:t>
          </a:r>
          <a:r>
            <a:rPr lang="tr-TR" sz="2200" dirty="0" err="1">
              <a:solidFill>
                <a:srgbClr val="595959"/>
              </a:solidFill>
            </a:rPr>
            <a:t>through</a:t>
          </a:r>
          <a:r>
            <a:rPr lang="tr-TR" sz="2200" dirty="0">
              <a:solidFill>
                <a:srgbClr val="595959"/>
              </a:solidFill>
            </a:rPr>
            <a:t> </a:t>
          </a:r>
          <a:r>
            <a:rPr lang="tr-TR" sz="2200" dirty="0" err="1">
              <a:solidFill>
                <a:srgbClr val="595959"/>
              </a:solidFill>
            </a:rPr>
            <a:t>more</a:t>
          </a:r>
          <a:r>
            <a:rPr lang="tr-TR" sz="2200" dirty="0">
              <a:solidFill>
                <a:srgbClr val="595959"/>
              </a:solidFill>
            </a:rPr>
            <a:t> </a:t>
          </a:r>
          <a:r>
            <a:rPr lang="tr-TR" sz="2200" dirty="0" err="1">
              <a:solidFill>
                <a:srgbClr val="595959"/>
              </a:solidFill>
            </a:rPr>
            <a:t>efficient</a:t>
          </a:r>
          <a:r>
            <a:rPr lang="tr-TR" sz="2200" dirty="0">
              <a:solidFill>
                <a:srgbClr val="595959"/>
              </a:solidFill>
            </a:rPr>
            <a:t> </a:t>
          </a:r>
          <a:r>
            <a:rPr lang="tr-TR" sz="2200" dirty="0" err="1">
              <a:solidFill>
                <a:srgbClr val="595959"/>
              </a:solidFill>
            </a:rPr>
            <a:t>value-chain</a:t>
          </a:r>
          <a:endParaRPr lang="tr-TR" sz="2200" dirty="0">
            <a:solidFill>
              <a:srgbClr val="595959"/>
            </a:solidFill>
          </a:endParaRPr>
        </a:p>
      </dgm:t>
    </dgm:pt>
    <dgm:pt modelId="{B5B6C3DB-A85D-47EC-95AD-2E820D384837}" type="parTrans" cxnId="{3FBDCE55-7A3E-4BFF-B98D-16EF7EF5D035}">
      <dgm:prSet/>
      <dgm:spPr/>
      <dgm:t>
        <a:bodyPr/>
        <a:lstStyle/>
        <a:p>
          <a:endParaRPr lang="en-US"/>
        </a:p>
      </dgm:t>
    </dgm:pt>
    <dgm:pt modelId="{04F1DDD7-0840-4D93-858B-3D618DBCF7C0}" type="sibTrans" cxnId="{3FBDCE55-7A3E-4BFF-B98D-16EF7EF5D035}">
      <dgm:prSet/>
      <dgm:spPr/>
      <dgm:t>
        <a:bodyPr/>
        <a:lstStyle/>
        <a:p>
          <a:endParaRPr lang="en-US"/>
        </a:p>
      </dgm:t>
    </dgm:pt>
    <dgm:pt modelId="{F64D09CA-7B95-4361-8AF7-76AB7FD1FA92}">
      <dgm:prSet custT="1"/>
      <dgm:spPr/>
      <dgm:t>
        <a:bodyPr/>
        <a:lstStyle/>
        <a:p>
          <a:pPr rtl="0"/>
          <a:r>
            <a:rPr lang="tr-TR" sz="2600" b="0" dirty="0">
              <a:solidFill>
                <a:schemeClr val="bg1"/>
              </a:solidFill>
            </a:rPr>
            <a:t>Project </a:t>
          </a:r>
          <a:r>
            <a:rPr lang="tr-TR" sz="2600" b="0" dirty="0" err="1">
              <a:solidFill>
                <a:schemeClr val="bg1"/>
              </a:solidFill>
            </a:rPr>
            <a:t>TimeLine</a:t>
          </a:r>
          <a:r>
            <a:rPr lang="tr-TR" sz="2600" b="0" dirty="0">
              <a:solidFill>
                <a:schemeClr val="bg1"/>
              </a:solidFill>
            </a:rPr>
            <a:t>: </a:t>
          </a:r>
        </a:p>
      </dgm:t>
    </dgm:pt>
    <dgm:pt modelId="{10B57C96-0943-4071-B8C4-B7A06C84F766}" type="parTrans" cxnId="{7F17A5D7-6FA6-49E0-9041-E584D0883950}">
      <dgm:prSet/>
      <dgm:spPr/>
      <dgm:t>
        <a:bodyPr/>
        <a:lstStyle/>
        <a:p>
          <a:endParaRPr lang="en-US"/>
        </a:p>
      </dgm:t>
    </dgm:pt>
    <dgm:pt modelId="{456FF5FC-FD1B-4632-86E9-95610052AF3D}" type="sibTrans" cxnId="{7F17A5D7-6FA6-49E0-9041-E584D0883950}">
      <dgm:prSet/>
      <dgm:spPr/>
      <dgm:t>
        <a:bodyPr/>
        <a:lstStyle/>
        <a:p>
          <a:endParaRPr lang="en-US"/>
        </a:p>
      </dgm:t>
    </dgm:pt>
    <dgm:pt modelId="{0C02966C-F530-2B48-B0E8-FE698CD0F7A8}">
      <dgm:prSet custT="1"/>
      <dgm:spPr/>
      <dgm:t>
        <a:bodyPr/>
        <a:lstStyle/>
        <a:p>
          <a:pPr rtl="0"/>
          <a:r>
            <a:rPr lang="tr-TR" sz="2200" dirty="0">
              <a:solidFill>
                <a:srgbClr val="595959"/>
              </a:solidFill>
            </a:rPr>
            <a:t>24 </a:t>
          </a:r>
          <a:r>
            <a:rPr lang="tr-TR" sz="2200" dirty="0" err="1">
              <a:solidFill>
                <a:srgbClr val="595959"/>
              </a:solidFill>
            </a:rPr>
            <a:t>month</a:t>
          </a:r>
          <a:endParaRPr lang="tr-TR" sz="2200" dirty="0">
            <a:solidFill>
              <a:srgbClr val="595959"/>
            </a:solidFill>
          </a:endParaRPr>
        </a:p>
      </dgm:t>
    </dgm:pt>
    <dgm:pt modelId="{58295A3F-81BD-8F48-8615-8EB2D78CFB80}" type="parTrans" cxnId="{D44E36D1-0F41-5049-A26F-7ED56D587434}">
      <dgm:prSet/>
      <dgm:spPr/>
      <dgm:t>
        <a:bodyPr/>
        <a:lstStyle/>
        <a:p>
          <a:endParaRPr lang="en-US"/>
        </a:p>
      </dgm:t>
    </dgm:pt>
    <dgm:pt modelId="{232FD812-311E-6241-B28F-BA02D6CAD7FC}" type="sibTrans" cxnId="{D44E36D1-0F41-5049-A26F-7ED56D587434}">
      <dgm:prSet/>
      <dgm:spPr/>
      <dgm:t>
        <a:bodyPr/>
        <a:lstStyle/>
        <a:p>
          <a:endParaRPr lang="en-US"/>
        </a:p>
      </dgm:t>
    </dgm:pt>
    <dgm:pt modelId="{B41E3524-ACFD-9E46-BE95-21A4FB75AA19}">
      <dgm:prSet custT="1"/>
      <dgm:spPr/>
      <dgm:t>
        <a:bodyPr/>
        <a:lstStyle/>
        <a:p>
          <a:pPr rtl="0"/>
          <a:endParaRPr lang="tr-TR" sz="2200" dirty="0">
            <a:solidFill>
              <a:srgbClr val="595959"/>
            </a:solidFill>
          </a:endParaRPr>
        </a:p>
      </dgm:t>
    </dgm:pt>
    <dgm:pt modelId="{09737BA1-6623-ED4D-A1C5-54F62383BDF3}" type="parTrans" cxnId="{1896A4B4-DD3A-ED43-B976-E2C7A9B39DFC}">
      <dgm:prSet/>
      <dgm:spPr/>
      <dgm:t>
        <a:bodyPr/>
        <a:lstStyle/>
        <a:p>
          <a:endParaRPr lang="en-US"/>
        </a:p>
      </dgm:t>
    </dgm:pt>
    <dgm:pt modelId="{A7B14F4B-D068-184C-9073-F4F0BBFFFE99}" type="sibTrans" cxnId="{1896A4B4-DD3A-ED43-B976-E2C7A9B39DFC}">
      <dgm:prSet/>
      <dgm:spPr/>
      <dgm:t>
        <a:bodyPr/>
        <a:lstStyle/>
        <a:p>
          <a:endParaRPr lang="en-US"/>
        </a:p>
      </dgm:t>
    </dgm:pt>
    <dgm:pt modelId="{09769FB0-411B-B94E-9E53-9855071EC36B}" type="pres">
      <dgm:prSet presAssocID="{B5AE09BD-F810-4F71-BABD-7C4DFD45BAB0}" presName="linear" presStyleCnt="0">
        <dgm:presLayoutVars>
          <dgm:animLvl val="lvl"/>
          <dgm:resizeHandles val="exact"/>
        </dgm:presLayoutVars>
      </dgm:prSet>
      <dgm:spPr/>
    </dgm:pt>
    <dgm:pt modelId="{28564501-28B6-AD45-8B54-550519910A25}" type="pres">
      <dgm:prSet presAssocID="{B9BF6522-CFCF-48F7-B7A6-B52FFCB0B44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8CFD473-4336-E642-94F3-EA60AF77D329}" type="pres">
      <dgm:prSet presAssocID="{B9BF6522-CFCF-48F7-B7A6-B52FFCB0B446}" presName="childText" presStyleLbl="revTx" presStyleIdx="0" presStyleCnt="3">
        <dgm:presLayoutVars>
          <dgm:bulletEnabled val="1"/>
        </dgm:presLayoutVars>
      </dgm:prSet>
      <dgm:spPr/>
    </dgm:pt>
    <dgm:pt modelId="{0B254E49-4B87-6540-BF45-F84ED0A2310B}" type="pres">
      <dgm:prSet presAssocID="{354DE86B-099C-4F6A-8853-9467D3C9A29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C363EBB-1F51-5A4D-9004-E95BB79C9870}" type="pres">
      <dgm:prSet presAssocID="{354DE86B-099C-4F6A-8853-9467D3C9A293}" presName="childText" presStyleLbl="revTx" presStyleIdx="1" presStyleCnt="3">
        <dgm:presLayoutVars>
          <dgm:bulletEnabled val="1"/>
        </dgm:presLayoutVars>
      </dgm:prSet>
      <dgm:spPr/>
    </dgm:pt>
    <dgm:pt modelId="{31321396-8442-4C43-AA9D-F5B29E7E813F}" type="pres">
      <dgm:prSet presAssocID="{F64D09CA-7B95-4361-8AF7-76AB7FD1FA9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683CE7C9-03D3-994A-92E7-072CFFE97307}" type="pres">
      <dgm:prSet presAssocID="{F64D09CA-7B95-4361-8AF7-76AB7FD1FA92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B8117603-E00A-BD49-B367-3FBAD5989925}" type="presOf" srcId="{B41E3524-ACFD-9E46-BE95-21A4FB75AA19}" destId="{8C363EBB-1F51-5A4D-9004-E95BB79C9870}" srcOrd="0" destOrd="2" presId="urn:microsoft.com/office/officeart/2005/8/layout/vList2"/>
    <dgm:cxn modelId="{2820B609-C1F7-E24F-8DEB-2925F4EF6C3E}" type="presOf" srcId="{B9BF6522-CFCF-48F7-B7A6-B52FFCB0B446}" destId="{28564501-28B6-AD45-8B54-550519910A25}" srcOrd="0" destOrd="0" presId="urn:microsoft.com/office/officeart/2005/8/layout/vList2"/>
    <dgm:cxn modelId="{47CE060D-BAF9-46F4-8CDE-E7ED49BBFA3E}" srcId="{354DE86B-099C-4F6A-8853-9467D3C9A293}" destId="{D094A5CC-2F6D-48E3-A0F3-6A5F3EBCE655}" srcOrd="0" destOrd="0" parTransId="{D0AC37BB-D944-4C10-BEFF-F1338CA6D392}" sibTransId="{D90E943D-208A-45C7-A29B-40ED835A8745}"/>
    <dgm:cxn modelId="{FFA95C13-936D-A545-B4DA-15864C024AC9}" type="presOf" srcId="{F64D09CA-7B95-4361-8AF7-76AB7FD1FA92}" destId="{31321396-8442-4C43-AA9D-F5B29E7E813F}" srcOrd="0" destOrd="0" presId="urn:microsoft.com/office/officeart/2005/8/layout/vList2"/>
    <dgm:cxn modelId="{D2CABA2D-727F-E14D-B7C8-41AFCF32081B}" type="presOf" srcId="{11E53350-0282-4056-B431-AC5AD177E34B}" destId="{28CFD473-4336-E642-94F3-EA60AF77D329}" srcOrd="0" destOrd="0" presId="urn:microsoft.com/office/officeart/2005/8/layout/vList2"/>
    <dgm:cxn modelId="{9524BD2F-D2CF-417D-9805-8BE69C1B1AAB}" srcId="{B9BF6522-CFCF-48F7-B7A6-B52FFCB0B446}" destId="{11E53350-0282-4056-B431-AC5AD177E34B}" srcOrd="0" destOrd="0" parTransId="{59273C7F-A11B-4695-9DA3-6962821CC772}" sibTransId="{B35616C9-2D5B-4C7E-92F3-2CFA4776EB86}"/>
    <dgm:cxn modelId="{2CC84E46-A4C2-471E-93A6-C97732610269}" srcId="{B5AE09BD-F810-4F71-BABD-7C4DFD45BAB0}" destId="{354DE86B-099C-4F6A-8853-9467D3C9A293}" srcOrd="1" destOrd="0" parTransId="{50EF8C84-CE18-4D8B-AAB4-B69985A67643}" sibTransId="{4F3C651B-9051-449F-8275-51A565456B9F}"/>
    <dgm:cxn modelId="{D3F54D47-1275-E84E-B10F-3D420D82AC5F}" type="presOf" srcId="{D094A5CC-2F6D-48E3-A0F3-6A5F3EBCE655}" destId="{8C363EBB-1F51-5A4D-9004-E95BB79C9870}" srcOrd="0" destOrd="0" presId="urn:microsoft.com/office/officeart/2005/8/layout/vList2"/>
    <dgm:cxn modelId="{BBE82D4D-2155-9D41-B20E-11080EAF6AA8}" type="presOf" srcId="{B5AE09BD-F810-4F71-BABD-7C4DFD45BAB0}" destId="{09769FB0-411B-B94E-9E53-9855071EC36B}" srcOrd="0" destOrd="0" presId="urn:microsoft.com/office/officeart/2005/8/layout/vList2"/>
    <dgm:cxn modelId="{3D264953-4922-BF41-B35D-10E7BC94D0A8}" type="presOf" srcId="{354DE86B-099C-4F6A-8853-9467D3C9A293}" destId="{0B254E49-4B87-6540-BF45-F84ED0A2310B}" srcOrd="0" destOrd="0" presId="urn:microsoft.com/office/officeart/2005/8/layout/vList2"/>
    <dgm:cxn modelId="{3FBDCE55-7A3E-4BFF-B98D-16EF7EF5D035}" srcId="{354DE86B-099C-4F6A-8853-9467D3C9A293}" destId="{25B4E3FF-C267-4A68-AF16-06829DDFD732}" srcOrd="1" destOrd="0" parTransId="{B5B6C3DB-A85D-47EC-95AD-2E820D384837}" sibTransId="{04F1DDD7-0840-4D93-858B-3D618DBCF7C0}"/>
    <dgm:cxn modelId="{7EB1EC76-2EFA-4D4B-9C3E-804C03C8D08D}" type="presOf" srcId="{0C02966C-F530-2B48-B0E8-FE698CD0F7A8}" destId="{683CE7C9-03D3-994A-92E7-072CFFE97307}" srcOrd="0" destOrd="0" presId="urn:microsoft.com/office/officeart/2005/8/layout/vList2"/>
    <dgm:cxn modelId="{F5374C9D-E332-AF4C-9745-D056D4ADB2C5}" type="presOf" srcId="{25B4E3FF-C267-4A68-AF16-06829DDFD732}" destId="{8C363EBB-1F51-5A4D-9004-E95BB79C9870}" srcOrd="0" destOrd="1" presId="urn:microsoft.com/office/officeart/2005/8/layout/vList2"/>
    <dgm:cxn modelId="{1896A4B4-DD3A-ED43-B976-E2C7A9B39DFC}" srcId="{354DE86B-099C-4F6A-8853-9467D3C9A293}" destId="{B41E3524-ACFD-9E46-BE95-21A4FB75AA19}" srcOrd="2" destOrd="0" parTransId="{09737BA1-6623-ED4D-A1C5-54F62383BDF3}" sibTransId="{A7B14F4B-D068-184C-9073-F4F0BBFFFE99}"/>
    <dgm:cxn modelId="{7E989ACA-E81F-4033-BB81-F96EDEF0C6AE}" srcId="{B5AE09BD-F810-4F71-BABD-7C4DFD45BAB0}" destId="{B9BF6522-CFCF-48F7-B7A6-B52FFCB0B446}" srcOrd="0" destOrd="0" parTransId="{57FFE08A-6472-4470-A49C-74BE495C6DB6}" sibTransId="{07676ABE-71BD-454D-922E-5E4004052985}"/>
    <dgm:cxn modelId="{D44E36D1-0F41-5049-A26F-7ED56D587434}" srcId="{F64D09CA-7B95-4361-8AF7-76AB7FD1FA92}" destId="{0C02966C-F530-2B48-B0E8-FE698CD0F7A8}" srcOrd="0" destOrd="0" parTransId="{58295A3F-81BD-8F48-8615-8EB2D78CFB80}" sibTransId="{232FD812-311E-6241-B28F-BA02D6CAD7FC}"/>
    <dgm:cxn modelId="{7F17A5D7-6FA6-49E0-9041-E584D0883950}" srcId="{B5AE09BD-F810-4F71-BABD-7C4DFD45BAB0}" destId="{F64D09CA-7B95-4361-8AF7-76AB7FD1FA92}" srcOrd="2" destOrd="0" parTransId="{10B57C96-0943-4071-B8C4-B7A06C84F766}" sibTransId="{456FF5FC-FD1B-4632-86E9-95610052AF3D}"/>
    <dgm:cxn modelId="{D4CB6A07-E0AD-F442-B624-00D0B2F0A983}" type="presParOf" srcId="{09769FB0-411B-B94E-9E53-9855071EC36B}" destId="{28564501-28B6-AD45-8B54-550519910A25}" srcOrd="0" destOrd="0" presId="urn:microsoft.com/office/officeart/2005/8/layout/vList2"/>
    <dgm:cxn modelId="{D107CE89-A631-7E4F-BE8B-C2488B38B2DF}" type="presParOf" srcId="{09769FB0-411B-B94E-9E53-9855071EC36B}" destId="{28CFD473-4336-E642-94F3-EA60AF77D329}" srcOrd="1" destOrd="0" presId="urn:microsoft.com/office/officeart/2005/8/layout/vList2"/>
    <dgm:cxn modelId="{6F648936-6B37-844D-A024-D3BD36F849E1}" type="presParOf" srcId="{09769FB0-411B-B94E-9E53-9855071EC36B}" destId="{0B254E49-4B87-6540-BF45-F84ED0A2310B}" srcOrd="2" destOrd="0" presId="urn:microsoft.com/office/officeart/2005/8/layout/vList2"/>
    <dgm:cxn modelId="{D08195AD-9EE3-EB45-820F-1E8A053B97CB}" type="presParOf" srcId="{09769FB0-411B-B94E-9E53-9855071EC36B}" destId="{8C363EBB-1F51-5A4D-9004-E95BB79C9870}" srcOrd="3" destOrd="0" presId="urn:microsoft.com/office/officeart/2005/8/layout/vList2"/>
    <dgm:cxn modelId="{7CDBCDFF-E56D-6D41-ABC1-ED91ED4896BD}" type="presParOf" srcId="{09769FB0-411B-B94E-9E53-9855071EC36B}" destId="{31321396-8442-4C43-AA9D-F5B29E7E813F}" srcOrd="4" destOrd="0" presId="urn:microsoft.com/office/officeart/2005/8/layout/vList2"/>
    <dgm:cxn modelId="{32BBC3DB-D6F7-5041-9A0A-EF9DC97B04A3}" type="presParOf" srcId="{09769FB0-411B-B94E-9E53-9855071EC36B}" destId="{683CE7C9-03D3-994A-92E7-072CFFE97307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C5F9BB-9950-49A0-8C22-5B4E2F6514A0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920AB2-FA1B-4513-B439-78A046791AA2}">
      <dgm:prSet custT="1"/>
      <dgm:spPr/>
      <dgm:t>
        <a:bodyPr/>
        <a:lstStyle/>
        <a:p>
          <a:pPr rtl="0"/>
          <a:r>
            <a:rPr lang="tr-TR" sz="2700" b="0" dirty="0"/>
            <a:t>Expertise:</a:t>
          </a:r>
        </a:p>
      </dgm:t>
    </dgm:pt>
    <dgm:pt modelId="{46832D16-C049-4A8F-9D8F-8800E162A9C3}" type="parTrans" cxnId="{587BC3BE-83FE-41A4-AF35-A4A4532C60EF}">
      <dgm:prSet/>
      <dgm:spPr/>
      <dgm:t>
        <a:bodyPr/>
        <a:lstStyle/>
        <a:p>
          <a:endParaRPr lang="en-US"/>
        </a:p>
      </dgm:t>
    </dgm:pt>
    <dgm:pt modelId="{64093D87-7FF4-4305-913D-03A4AD4419CC}" type="sibTrans" cxnId="{587BC3BE-83FE-41A4-AF35-A4A4532C60EF}">
      <dgm:prSet/>
      <dgm:spPr/>
      <dgm:t>
        <a:bodyPr/>
        <a:lstStyle/>
        <a:p>
          <a:endParaRPr lang="en-US"/>
        </a:p>
      </dgm:t>
    </dgm:pt>
    <dgm:pt modelId="{58884EC1-5D72-46F1-B6F2-458540AA6994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Recommendation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Systems</a:t>
          </a:r>
          <a:r>
            <a:rPr lang="tr-TR" sz="2000" dirty="0">
              <a:solidFill>
                <a:srgbClr val="595959"/>
              </a:solidFill>
            </a:rPr>
            <a:t> </a:t>
          </a:r>
        </a:p>
      </dgm:t>
    </dgm:pt>
    <dgm:pt modelId="{8C593CD6-4E1D-45EB-9AC9-B2C64DFEFBF1}" type="parTrans" cxnId="{A92E6954-B5FF-42E6-AE5D-3627E38D4E22}">
      <dgm:prSet/>
      <dgm:spPr/>
      <dgm:t>
        <a:bodyPr/>
        <a:lstStyle/>
        <a:p>
          <a:endParaRPr lang="en-US"/>
        </a:p>
      </dgm:t>
    </dgm:pt>
    <dgm:pt modelId="{D0B666C6-5BE9-4637-A610-77B11BD038DD}" type="sibTrans" cxnId="{A92E6954-B5FF-42E6-AE5D-3627E38D4E22}">
      <dgm:prSet/>
      <dgm:spPr/>
      <dgm:t>
        <a:bodyPr/>
        <a:lstStyle/>
        <a:p>
          <a:endParaRPr lang="en-US"/>
        </a:p>
      </dgm:t>
    </dgm:pt>
    <dgm:pt modelId="{1916B64A-ADB3-4841-9FB6-8ACA815F5603}">
      <dgm:prSet custT="1"/>
      <dgm:spPr/>
      <dgm:t>
        <a:bodyPr/>
        <a:lstStyle/>
        <a:p>
          <a:pPr rtl="0"/>
          <a:r>
            <a:rPr lang="tr-TR" sz="2000" dirty="0">
              <a:solidFill>
                <a:srgbClr val="595959"/>
              </a:solidFill>
            </a:rPr>
            <a:t>Prediction</a:t>
          </a:r>
        </a:p>
      </dgm:t>
    </dgm:pt>
    <dgm:pt modelId="{4BD994A3-31D0-4AD0-B1E6-ABDC92A70B0D}" type="parTrans" cxnId="{86D8C343-DD1B-40EE-BAF6-0B2E9BE085F2}">
      <dgm:prSet/>
      <dgm:spPr/>
      <dgm:t>
        <a:bodyPr/>
        <a:lstStyle/>
        <a:p>
          <a:endParaRPr lang="en-US"/>
        </a:p>
      </dgm:t>
    </dgm:pt>
    <dgm:pt modelId="{D0227A21-F431-41F4-B7A6-8703D0F04571}" type="sibTrans" cxnId="{86D8C343-DD1B-40EE-BAF6-0B2E9BE085F2}">
      <dgm:prSet/>
      <dgm:spPr/>
      <dgm:t>
        <a:bodyPr/>
        <a:lstStyle/>
        <a:p>
          <a:endParaRPr lang="en-US"/>
        </a:p>
      </dgm:t>
    </dgm:pt>
    <dgm:pt modelId="{C4493CD1-E6AC-42A7-843A-2FDE4237176A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Optimization</a:t>
          </a:r>
          <a:endParaRPr lang="tr-TR" sz="2000" dirty="0">
            <a:solidFill>
              <a:srgbClr val="595959"/>
            </a:solidFill>
          </a:endParaRPr>
        </a:p>
      </dgm:t>
    </dgm:pt>
    <dgm:pt modelId="{5C1DEC61-8FC3-4293-9D62-33CCB5427F15}" type="parTrans" cxnId="{AEEAF519-366A-4573-8DA7-372D7395D0AD}">
      <dgm:prSet/>
      <dgm:spPr/>
      <dgm:t>
        <a:bodyPr/>
        <a:lstStyle/>
        <a:p>
          <a:endParaRPr lang="en-US"/>
        </a:p>
      </dgm:t>
    </dgm:pt>
    <dgm:pt modelId="{1409A9BE-CF9D-4ACD-87A0-996C97A21C1F}" type="sibTrans" cxnId="{AEEAF519-366A-4573-8DA7-372D7395D0AD}">
      <dgm:prSet/>
      <dgm:spPr/>
      <dgm:t>
        <a:bodyPr/>
        <a:lstStyle/>
        <a:p>
          <a:endParaRPr lang="en-US"/>
        </a:p>
      </dgm:t>
    </dgm:pt>
    <dgm:pt modelId="{CD58DFE7-1CA1-4701-B048-2C0A83BAA79B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Computer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Vision</a:t>
          </a:r>
          <a:endParaRPr lang="tr-TR" sz="2000" dirty="0">
            <a:solidFill>
              <a:srgbClr val="595959"/>
            </a:solidFill>
          </a:endParaRPr>
        </a:p>
      </dgm:t>
    </dgm:pt>
    <dgm:pt modelId="{2A89A9D1-F889-4C3C-9E20-75E8FCB2C391}" type="parTrans" cxnId="{DC44FDFC-9A9D-4540-BC32-A93F5701EFD3}">
      <dgm:prSet/>
      <dgm:spPr/>
      <dgm:t>
        <a:bodyPr/>
        <a:lstStyle/>
        <a:p>
          <a:endParaRPr lang="en-US"/>
        </a:p>
      </dgm:t>
    </dgm:pt>
    <dgm:pt modelId="{A63550FC-93FC-4786-8CD3-FDF5D1E3BC7A}" type="sibTrans" cxnId="{DC44FDFC-9A9D-4540-BC32-A93F5701EFD3}">
      <dgm:prSet/>
      <dgm:spPr/>
      <dgm:t>
        <a:bodyPr/>
        <a:lstStyle/>
        <a:p>
          <a:endParaRPr lang="en-US"/>
        </a:p>
      </dgm:t>
    </dgm:pt>
    <dgm:pt modelId="{961577E7-C79C-4AFF-AA7B-60F72B857325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Augmented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Reality</a:t>
          </a:r>
          <a:r>
            <a:rPr lang="tr-TR" sz="2000" dirty="0">
              <a:solidFill>
                <a:srgbClr val="595959"/>
              </a:solidFill>
            </a:rPr>
            <a:t> </a:t>
          </a:r>
        </a:p>
      </dgm:t>
    </dgm:pt>
    <dgm:pt modelId="{90E28F44-66FC-4F7D-8102-DBE22B9399F3}" type="parTrans" cxnId="{7A1D6A88-BD5E-4622-B97B-CCF48042AF78}">
      <dgm:prSet/>
      <dgm:spPr/>
      <dgm:t>
        <a:bodyPr/>
        <a:lstStyle/>
        <a:p>
          <a:endParaRPr lang="en-US"/>
        </a:p>
      </dgm:t>
    </dgm:pt>
    <dgm:pt modelId="{8D7FFAA4-E25B-4F53-892A-72170F7012CC}" type="sibTrans" cxnId="{7A1D6A88-BD5E-4622-B97B-CCF48042AF78}">
      <dgm:prSet/>
      <dgm:spPr/>
      <dgm:t>
        <a:bodyPr/>
        <a:lstStyle/>
        <a:p>
          <a:endParaRPr lang="en-US"/>
        </a:p>
      </dgm:t>
    </dgm:pt>
    <dgm:pt modelId="{9D411331-F434-44FD-972F-20A21AF5FC68}">
      <dgm:prSet custT="1"/>
      <dgm:spPr/>
      <dgm:t>
        <a:bodyPr/>
        <a:lstStyle/>
        <a:p>
          <a:pPr rtl="0"/>
          <a:r>
            <a:rPr lang="tr-TR" sz="2000" dirty="0">
              <a:solidFill>
                <a:srgbClr val="595959"/>
              </a:solidFill>
            </a:rPr>
            <a:t>AI </a:t>
          </a:r>
        </a:p>
      </dgm:t>
    </dgm:pt>
    <dgm:pt modelId="{C5C89827-F379-414F-A118-21E29FCF2B33}" type="sibTrans" cxnId="{7F2AFB21-DB63-42AB-8AC3-A7D7809E7BAC}">
      <dgm:prSet/>
      <dgm:spPr/>
      <dgm:t>
        <a:bodyPr/>
        <a:lstStyle/>
        <a:p>
          <a:endParaRPr lang="en-US"/>
        </a:p>
      </dgm:t>
    </dgm:pt>
    <dgm:pt modelId="{5E8FC160-E79F-46A1-A6FF-2E1273623948}" type="parTrans" cxnId="{7F2AFB21-DB63-42AB-8AC3-A7D7809E7BAC}">
      <dgm:prSet/>
      <dgm:spPr/>
      <dgm:t>
        <a:bodyPr/>
        <a:lstStyle/>
        <a:p>
          <a:endParaRPr lang="en-US"/>
        </a:p>
      </dgm:t>
    </dgm:pt>
    <dgm:pt modelId="{21E73751-859B-D641-89B2-B7807A7FB296}">
      <dgm:prSet custT="1"/>
      <dgm:spPr/>
      <dgm:t>
        <a:bodyPr/>
        <a:lstStyle/>
        <a:p>
          <a:pPr rtl="0"/>
          <a:endParaRPr lang="tr-TR" sz="2000" dirty="0">
            <a:solidFill>
              <a:srgbClr val="595959"/>
            </a:solidFill>
          </a:endParaRPr>
        </a:p>
      </dgm:t>
    </dgm:pt>
    <dgm:pt modelId="{4826CE67-5AD1-D949-A409-7B74D764447A}" type="parTrans" cxnId="{17453BAE-7D24-6B4C-AF78-19A95FDDCB7E}">
      <dgm:prSet/>
      <dgm:spPr/>
      <dgm:t>
        <a:bodyPr/>
        <a:lstStyle/>
        <a:p>
          <a:endParaRPr lang="en-US"/>
        </a:p>
      </dgm:t>
    </dgm:pt>
    <dgm:pt modelId="{71DF747B-C039-D644-B771-8AEC20E5B328}" type="sibTrans" cxnId="{17453BAE-7D24-6B4C-AF78-19A95FDDCB7E}">
      <dgm:prSet/>
      <dgm:spPr/>
      <dgm:t>
        <a:bodyPr/>
        <a:lstStyle/>
        <a:p>
          <a:endParaRPr lang="en-US"/>
        </a:p>
      </dgm:t>
    </dgm:pt>
    <dgm:pt modelId="{B09591FE-0EC2-40FD-998D-E827BAF84DD3}" type="pres">
      <dgm:prSet presAssocID="{03C5F9BB-9950-49A0-8C22-5B4E2F6514A0}" presName="diagram" presStyleCnt="0">
        <dgm:presLayoutVars>
          <dgm:dir/>
          <dgm:animLvl val="lvl"/>
          <dgm:resizeHandles val="exact"/>
        </dgm:presLayoutVars>
      </dgm:prSet>
      <dgm:spPr/>
    </dgm:pt>
    <dgm:pt modelId="{8D9BB540-FD3B-4C6A-B234-C2C2DCCA15F3}" type="pres">
      <dgm:prSet presAssocID="{27920AB2-FA1B-4513-B439-78A046791AA2}" presName="compNode" presStyleCnt="0"/>
      <dgm:spPr/>
    </dgm:pt>
    <dgm:pt modelId="{EA18E66E-9EBC-43F0-AA40-20FBC67E8B22}" type="pres">
      <dgm:prSet presAssocID="{27920AB2-FA1B-4513-B439-78A046791AA2}" presName="childRect" presStyleLbl="bgAcc1" presStyleIdx="0" presStyleCnt="1">
        <dgm:presLayoutVars>
          <dgm:bulletEnabled val="1"/>
        </dgm:presLayoutVars>
      </dgm:prSet>
      <dgm:spPr/>
    </dgm:pt>
    <dgm:pt modelId="{1E39A8CE-A8CB-40FC-A146-91E0E0EFB62F}" type="pres">
      <dgm:prSet presAssocID="{27920AB2-FA1B-4513-B439-78A046791AA2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A451EBAB-7E2E-4314-AE91-21A51DA253F3}" type="pres">
      <dgm:prSet presAssocID="{27920AB2-FA1B-4513-B439-78A046791AA2}" presName="parentRect" presStyleLbl="alignNode1" presStyleIdx="0" presStyleCnt="1"/>
      <dgm:spPr/>
    </dgm:pt>
    <dgm:pt modelId="{AEAFAD08-15BA-4E68-AF2D-BD7FE852E814}" type="pres">
      <dgm:prSet presAssocID="{27920AB2-FA1B-4513-B439-78A046791AA2}" presName="adorn" presStyleLbl="fgAccFollow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370ED505-01A7-485E-BBA9-FF16D6F33D73}" type="presOf" srcId="{C4493CD1-E6AC-42A7-843A-2FDE4237176A}" destId="{EA18E66E-9EBC-43F0-AA40-20FBC67E8B22}" srcOrd="0" destOrd="3" presId="urn:microsoft.com/office/officeart/2005/8/layout/bList2"/>
    <dgm:cxn modelId="{AEEAF519-366A-4573-8DA7-372D7395D0AD}" srcId="{27920AB2-FA1B-4513-B439-78A046791AA2}" destId="{C4493CD1-E6AC-42A7-843A-2FDE4237176A}" srcOrd="3" destOrd="0" parTransId="{5C1DEC61-8FC3-4293-9D62-33CCB5427F15}" sibTransId="{1409A9BE-CF9D-4ACD-87A0-996C97A21C1F}"/>
    <dgm:cxn modelId="{7F2AFB21-DB63-42AB-8AC3-A7D7809E7BAC}" srcId="{27920AB2-FA1B-4513-B439-78A046791AA2}" destId="{9D411331-F434-44FD-972F-20A21AF5FC68}" srcOrd="0" destOrd="0" parTransId="{5E8FC160-E79F-46A1-A6FF-2E1273623948}" sibTransId="{C5C89827-F379-414F-A118-21E29FCF2B33}"/>
    <dgm:cxn modelId="{3DDE3831-E40F-4F85-959A-0949F7E91AA2}" type="presOf" srcId="{9D411331-F434-44FD-972F-20A21AF5FC68}" destId="{EA18E66E-9EBC-43F0-AA40-20FBC67E8B22}" srcOrd="0" destOrd="0" presId="urn:microsoft.com/office/officeart/2005/8/layout/bList2"/>
    <dgm:cxn modelId="{86D8C343-DD1B-40EE-BAF6-0B2E9BE085F2}" srcId="{27920AB2-FA1B-4513-B439-78A046791AA2}" destId="{1916B64A-ADB3-4841-9FB6-8ACA815F5603}" srcOrd="2" destOrd="0" parTransId="{4BD994A3-31D0-4AD0-B1E6-ABDC92A70B0D}" sibTransId="{D0227A21-F431-41F4-B7A6-8703D0F04571}"/>
    <dgm:cxn modelId="{A92E6954-B5FF-42E6-AE5D-3627E38D4E22}" srcId="{27920AB2-FA1B-4513-B439-78A046791AA2}" destId="{58884EC1-5D72-46F1-B6F2-458540AA6994}" srcOrd="1" destOrd="0" parTransId="{8C593CD6-4E1D-45EB-9AC9-B2C64DFEFBF1}" sibTransId="{D0B666C6-5BE9-4637-A610-77B11BD038DD}"/>
    <dgm:cxn modelId="{D5018F58-E3A0-4D1E-8068-3C140380E8D3}" type="presOf" srcId="{1916B64A-ADB3-4841-9FB6-8ACA815F5603}" destId="{EA18E66E-9EBC-43F0-AA40-20FBC67E8B22}" srcOrd="0" destOrd="2" presId="urn:microsoft.com/office/officeart/2005/8/layout/bList2"/>
    <dgm:cxn modelId="{B4E91484-028D-45DF-B300-CC5BF73D1572}" type="presOf" srcId="{961577E7-C79C-4AFF-AA7B-60F72B857325}" destId="{EA18E66E-9EBC-43F0-AA40-20FBC67E8B22}" srcOrd="0" destOrd="6" presId="urn:microsoft.com/office/officeart/2005/8/layout/bList2"/>
    <dgm:cxn modelId="{F306FC84-2173-463B-A81C-72AE6663DA8A}" type="presOf" srcId="{03C5F9BB-9950-49A0-8C22-5B4E2F6514A0}" destId="{B09591FE-0EC2-40FD-998D-E827BAF84DD3}" srcOrd="0" destOrd="0" presId="urn:microsoft.com/office/officeart/2005/8/layout/bList2"/>
    <dgm:cxn modelId="{7A1D6A88-BD5E-4622-B97B-CCF48042AF78}" srcId="{27920AB2-FA1B-4513-B439-78A046791AA2}" destId="{961577E7-C79C-4AFF-AA7B-60F72B857325}" srcOrd="6" destOrd="0" parTransId="{90E28F44-66FC-4F7D-8102-DBE22B9399F3}" sibTransId="{8D7FFAA4-E25B-4F53-892A-72170F7012CC}"/>
    <dgm:cxn modelId="{CA8302A6-AD1D-1745-91A8-47A5AD640E7F}" type="presOf" srcId="{21E73751-859B-D641-89B2-B7807A7FB296}" destId="{EA18E66E-9EBC-43F0-AA40-20FBC67E8B22}" srcOrd="0" destOrd="4" presId="urn:microsoft.com/office/officeart/2005/8/layout/bList2"/>
    <dgm:cxn modelId="{1E9724AB-E280-4148-8FA6-1EB59E813388}" type="presOf" srcId="{27920AB2-FA1B-4513-B439-78A046791AA2}" destId="{A451EBAB-7E2E-4314-AE91-21A51DA253F3}" srcOrd="1" destOrd="0" presId="urn:microsoft.com/office/officeart/2005/8/layout/bList2"/>
    <dgm:cxn modelId="{17453BAE-7D24-6B4C-AF78-19A95FDDCB7E}" srcId="{27920AB2-FA1B-4513-B439-78A046791AA2}" destId="{21E73751-859B-D641-89B2-B7807A7FB296}" srcOrd="4" destOrd="0" parTransId="{4826CE67-5AD1-D949-A409-7B74D764447A}" sibTransId="{71DF747B-C039-D644-B771-8AEC20E5B328}"/>
    <dgm:cxn modelId="{DDE5C4B9-5208-402C-909D-C08519271A20}" type="presOf" srcId="{CD58DFE7-1CA1-4701-B048-2C0A83BAA79B}" destId="{EA18E66E-9EBC-43F0-AA40-20FBC67E8B22}" srcOrd="0" destOrd="5" presId="urn:microsoft.com/office/officeart/2005/8/layout/bList2"/>
    <dgm:cxn modelId="{587BC3BE-83FE-41A4-AF35-A4A4532C60EF}" srcId="{03C5F9BB-9950-49A0-8C22-5B4E2F6514A0}" destId="{27920AB2-FA1B-4513-B439-78A046791AA2}" srcOrd="0" destOrd="0" parTransId="{46832D16-C049-4A8F-9D8F-8800E162A9C3}" sibTransId="{64093D87-7FF4-4305-913D-03A4AD4419CC}"/>
    <dgm:cxn modelId="{81BFE1D7-EEB9-4402-A1BC-D923B83625B3}" type="presOf" srcId="{58884EC1-5D72-46F1-B6F2-458540AA6994}" destId="{EA18E66E-9EBC-43F0-AA40-20FBC67E8B22}" srcOrd="0" destOrd="1" presId="urn:microsoft.com/office/officeart/2005/8/layout/bList2"/>
    <dgm:cxn modelId="{FC9D9BF7-8565-4760-BFEC-8811468253A4}" type="presOf" srcId="{27920AB2-FA1B-4513-B439-78A046791AA2}" destId="{1E39A8CE-A8CB-40FC-A146-91E0E0EFB62F}" srcOrd="0" destOrd="0" presId="urn:microsoft.com/office/officeart/2005/8/layout/bList2"/>
    <dgm:cxn modelId="{DC44FDFC-9A9D-4540-BC32-A93F5701EFD3}" srcId="{27920AB2-FA1B-4513-B439-78A046791AA2}" destId="{CD58DFE7-1CA1-4701-B048-2C0A83BAA79B}" srcOrd="5" destOrd="0" parTransId="{2A89A9D1-F889-4C3C-9E20-75E8FCB2C391}" sibTransId="{A63550FC-93FC-4786-8CD3-FDF5D1E3BC7A}"/>
    <dgm:cxn modelId="{712893D0-B070-470B-AAEB-BF149D219EBF}" type="presParOf" srcId="{B09591FE-0EC2-40FD-998D-E827BAF84DD3}" destId="{8D9BB540-FD3B-4C6A-B234-C2C2DCCA15F3}" srcOrd="0" destOrd="0" presId="urn:microsoft.com/office/officeart/2005/8/layout/bList2"/>
    <dgm:cxn modelId="{49E8EA54-DEB9-4205-A0D4-662FAA79502A}" type="presParOf" srcId="{8D9BB540-FD3B-4C6A-B234-C2C2DCCA15F3}" destId="{EA18E66E-9EBC-43F0-AA40-20FBC67E8B22}" srcOrd="0" destOrd="0" presId="urn:microsoft.com/office/officeart/2005/8/layout/bList2"/>
    <dgm:cxn modelId="{5209296E-3247-45B5-9446-1AEDC4D60D84}" type="presParOf" srcId="{8D9BB540-FD3B-4C6A-B234-C2C2DCCA15F3}" destId="{1E39A8CE-A8CB-40FC-A146-91E0E0EFB62F}" srcOrd="1" destOrd="0" presId="urn:microsoft.com/office/officeart/2005/8/layout/bList2"/>
    <dgm:cxn modelId="{5EC07101-6D4C-48E1-B787-5F84F7E33038}" type="presParOf" srcId="{8D9BB540-FD3B-4C6A-B234-C2C2DCCA15F3}" destId="{A451EBAB-7E2E-4314-AE91-21A51DA253F3}" srcOrd="2" destOrd="0" presId="urn:microsoft.com/office/officeart/2005/8/layout/bList2"/>
    <dgm:cxn modelId="{76D0D6F1-29FC-45FD-A486-6FBCAD464556}" type="presParOf" srcId="{8D9BB540-FD3B-4C6A-B234-C2C2DCCA15F3}" destId="{AEAFAD08-15BA-4E68-AF2D-BD7FE852E814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F5965E9-F252-449A-B7AC-BCB574510944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46B564-7098-4B8D-BE00-E90D36453BAC}">
      <dgm:prSet custT="1"/>
      <dgm:spPr/>
      <dgm:t>
        <a:bodyPr/>
        <a:lstStyle/>
        <a:p>
          <a:pPr rtl="0"/>
          <a:r>
            <a:rPr lang="tr-TR" sz="2700" b="0" dirty="0"/>
            <a:t>Looking </a:t>
          </a:r>
          <a:r>
            <a:rPr lang="tr-TR" sz="2700" b="0" dirty="0" err="1"/>
            <a:t>for</a:t>
          </a:r>
          <a:r>
            <a:rPr lang="tr-TR" sz="2700" b="0" dirty="0"/>
            <a:t>:   </a:t>
          </a:r>
        </a:p>
      </dgm:t>
    </dgm:pt>
    <dgm:pt modelId="{9E6286C8-2473-4655-8A68-7BE42D1B18B0}" type="parTrans" cxnId="{AE05E05A-BC06-4C88-8B0D-4E6C0FB14D43}">
      <dgm:prSet/>
      <dgm:spPr/>
      <dgm:t>
        <a:bodyPr/>
        <a:lstStyle/>
        <a:p>
          <a:endParaRPr lang="en-US"/>
        </a:p>
      </dgm:t>
    </dgm:pt>
    <dgm:pt modelId="{60FDEECA-9451-46D1-AB16-7ECD94CCDD9B}" type="sibTrans" cxnId="{AE05E05A-BC06-4C88-8B0D-4E6C0FB14D43}">
      <dgm:prSet/>
      <dgm:spPr/>
      <dgm:t>
        <a:bodyPr/>
        <a:lstStyle/>
        <a:p>
          <a:endParaRPr lang="en-US"/>
        </a:p>
      </dgm:t>
    </dgm:pt>
    <dgm:pt modelId="{2048108A-4D72-4770-8849-168C38DC66A8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Supply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Chain</a:t>
          </a:r>
          <a:r>
            <a:rPr lang="tr-TR" sz="2000" dirty="0">
              <a:solidFill>
                <a:srgbClr val="595959"/>
              </a:solidFill>
            </a:rPr>
            <a:t> </a:t>
          </a:r>
          <a:r>
            <a:rPr lang="tr-TR" sz="2000" dirty="0" err="1">
              <a:solidFill>
                <a:srgbClr val="595959"/>
              </a:solidFill>
            </a:rPr>
            <a:t>Optimization</a:t>
          </a:r>
          <a:endParaRPr lang="tr-TR" sz="2000" dirty="0">
            <a:solidFill>
              <a:srgbClr val="595959"/>
            </a:solidFill>
          </a:endParaRPr>
        </a:p>
      </dgm:t>
    </dgm:pt>
    <dgm:pt modelId="{8F589060-990C-4186-85AF-3ABC00C8CB0D}" type="parTrans" cxnId="{10A4E9FC-B8E0-4C2A-8619-7C0F93EAD41D}">
      <dgm:prSet/>
      <dgm:spPr/>
      <dgm:t>
        <a:bodyPr/>
        <a:lstStyle/>
        <a:p>
          <a:endParaRPr lang="en-US"/>
        </a:p>
      </dgm:t>
    </dgm:pt>
    <dgm:pt modelId="{ACDB99EF-7C94-4E92-9177-2DF77DFA12D1}" type="sibTrans" cxnId="{10A4E9FC-B8E0-4C2A-8619-7C0F93EAD41D}">
      <dgm:prSet/>
      <dgm:spPr/>
      <dgm:t>
        <a:bodyPr/>
        <a:lstStyle/>
        <a:p>
          <a:endParaRPr lang="en-US"/>
        </a:p>
      </dgm:t>
    </dgm:pt>
    <dgm:pt modelId="{206DAA60-B188-48EF-ACED-5A91DA49F93A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IoT</a:t>
          </a:r>
          <a:r>
            <a:rPr lang="tr-TR" sz="2000" dirty="0">
              <a:solidFill>
                <a:srgbClr val="595959"/>
              </a:solidFill>
            </a:rPr>
            <a:t> </a:t>
          </a:r>
        </a:p>
      </dgm:t>
    </dgm:pt>
    <dgm:pt modelId="{1BA35E0C-59D5-4400-8390-93010146DA6D}" type="parTrans" cxnId="{A1663998-4D49-42FF-8B3F-CFB1EA4DEC89}">
      <dgm:prSet/>
      <dgm:spPr/>
      <dgm:t>
        <a:bodyPr/>
        <a:lstStyle/>
        <a:p>
          <a:endParaRPr lang="en-US"/>
        </a:p>
      </dgm:t>
    </dgm:pt>
    <dgm:pt modelId="{8DA3AEAC-54D5-4A24-8CE4-424234DFDC5B}" type="sibTrans" cxnId="{A1663998-4D49-42FF-8B3F-CFB1EA4DEC89}">
      <dgm:prSet/>
      <dgm:spPr/>
      <dgm:t>
        <a:bodyPr/>
        <a:lstStyle/>
        <a:p>
          <a:endParaRPr lang="en-US"/>
        </a:p>
      </dgm:t>
    </dgm:pt>
    <dgm:pt modelId="{3CC172DC-FE80-4E03-89C8-C141D96C7052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Big</a:t>
          </a:r>
          <a:r>
            <a:rPr lang="tr-TR" sz="2000" dirty="0">
              <a:solidFill>
                <a:srgbClr val="595959"/>
              </a:solidFill>
            </a:rPr>
            <a:t> Data</a:t>
          </a:r>
        </a:p>
      </dgm:t>
    </dgm:pt>
    <dgm:pt modelId="{D875917A-E196-4FF3-BD8E-AE45597BAFA4}" type="parTrans" cxnId="{075A30B8-FC1C-44AE-84BE-B766157398C1}">
      <dgm:prSet/>
      <dgm:spPr/>
      <dgm:t>
        <a:bodyPr/>
        <a:lstStyle/>
        <a:p>
          <a:endParaRPr lang="en-US"/>
        </a:p>
      </dgm:t>
    </dgm:pt>
    <dgm:pt modelId="{EB8E9401-26D2-405A-AF5D-C9EBBDA2A454}" type="sibTrans" cxnId="{075A30B8-FC1C-44AE-84BE-B766157398C1}">
      <dgm:prSet/>
      <dgm:spPr/>
      <dgm:t>
        <a:bodyPr/>
        <a:lstStyle/>
        <a:p>
          <a:endParaRPr lang="en-US"/>
        </a:p>
      </dgm:t>
    </dgm:pt>
    <dgm:pt modelId="{43D83EE9-27E4-4032-95DC-C624EC9FE6A1}">
      <dgm:prSet custT="1"/>
      <dgm:spPr/>
      <dgm:t>
        <a:bodyPr/>
        <a:lstStyle/>
        <a:p>
          <a:pPr rtl="0"/>
          <a:r>
            <a:rPr lang="tr-TR" sz="2000" dirty="0">
              <a:solidFill>
                <a:srgbClr val="595959"/>
              </a:solidFill>
            </a:rPr>
            <a:t>Cloud</a:t>
          </a:r>
        </a:p>
      </dgm:t>
    </dgm:pt>
    <dgm:pt modelId="{48BEF3C1-A57C-40DA-BAD5-8399E1524B68}" type="parTrans" cxnId="{3CE94533-140F-4D07-AD87-353782FACFE4}">
      <dgm:prSet/>
      <dgm:spPr/>
      <dgm:t>
        <a:bodyPr/>
        <a:lstStyle/>
        <a:p>
          <a:endParaRPr lang="en-US"/>
        </a:p>
      </dgm:t>
    </dgm:pt>
    <dgm:pt modelId="{B8A88E01-7A5D-45FB-933C-6A45F17C46C4}" type="sibTrans" cxnId="{3CE94533-140F-4D07-AD87-353782FACFE4}">
      <dgm:prSet/>
      <dgm:spPr/>
      <dgm:t>
        <a:bodyPr/>
        <a:lstStyle/>
        <a:p>
          <a:endParaRPr lang="en-US"/>
        </a:p>
      </dgm:t>
    </dgm:pt>
    <dgm:pt modelId="{B7D67748-9CD9-401F-9F87-7D838875787B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Blockchain</a:t>
          </a:r>
          <a:endParaRPr lang="tr-TR" sz="2000" dirty="0">
            <a:solidFill>
              <a:srgbClr val="595959"/>
            </a:solidFill>
          </a:endParaRPr>
        </a:p>
      </dgm:t>
    </dgm:pt>
    <dgm:pt modelId="{C642E110-E486-4EAC-9667-AFD46F79D5DB}" type="parTrans" cxnId="{FC9F635C-B270-4768-9E82-F9D5FAB8F5CB}">
      <dgm:prSet/>
      <dgm:spPr/>
      <dgm:t>
        <a:bodyPr/>
        <a:lstStyle/>
        <a:p>
          <a:endParaRPr lang="en-US"/>
        </a:p>
      </dgm:t>
    </dgm:pt>
    <dgm:pt modelId="{0B5138DF-BF2C-41A0-B0B9-96400D45ECCA}" type="sibTrans" cxnId="{FC9F635C-B270-4768-9E82-F9D5FAB8F5CB}">
      <dgm:prSet/>
      <dgm:spPr/>
      <dgm:t>
        <a:bodyPr/>
        <a:lstStyle/>
        <a:p>
          <a:endParaRPr lang="en-US"/>
        </a:p>
      </dgm:t>
    </dgm:pt>
    <dgm:pt modelId="{20B62F9F-0D86-4BD9-BDD6-F084AA97C61F}">
      <dgm:prSet custT="1"/>
      <dgm:spPr/>
      <dgm:t>
        <a:bodyPr/>
        <a:lstStyle/>
        <a:p>
          <a:pPr rtl="0"/>
          <a:r>
            <a:rPr lang="tr-TR" sz="2000" dirty="0" err="1">
              <a:solidFill>
                <a:srgbClr val="595959"/>
              </a:solidFill>
            </a:rPr>
            <a:t>Frontend</a:t>
          </a:r>
          <a:r>
            <a:rPr lang="tr-TR" sz="2000" dirty="0">
              <a:solidFill>
                <a:srgbClr val="595959"/>
              </a:solidFill>
            </a:rPr>
            <a:t>/</a:t>
          </a:r>
          <a:r>
            <a:rPr lang="tr-TR" sz="2000" dirty="0" err="1">
              <a:solidFill>
                <a:srgbClr val="595959"/>
              </a:solidFill>
            </a:rPr>
            <a:t>System</a:t>
          </a:r>
          <a:r>
            <a:rPr lang="tr-TR" sz="2000" dirty="0">
              <a:solidFill>
                <a:srgbClr val="595959"/>
              </a:solidFill>
            </a:rPr>
            <a:t> Integration/Dashboard</a:t>
          </a:r>
        </a:p>
      </dgm:t>
    </dgm:pt>
    <dgm:pt modelId="{A1799D6B-6A04-46DB-AE3F-4564D4F1DF64}" type="parTrans" cxnId="{8FA535DC-8795-4B4B-A08D-F7DFC6D248BC}">
      <dgm:prSet/>
      <dgm:spPr/>
      <dgm:t>
        <a:bodyPr/>
        <a:lstStyle/>
        <a:p>
          <a:endParaRPr lang="en-US"/>
        </a:p>
      </dgm:t>
    </dgm:pt>
    <dgm:pt modelId="{7CC7AD8D-7C53-4AB3-853F-7D60C0E10867}" type="sibTrans" cxnId="{8FA535DC-8795-4B4B-A08D-F7DFC6D248BC}">
      <dgm:prSet/>
      <dgm:spPr/>
      <dgm:t>
        <a:bodyPr/>
        <a:lstStyle/>
        <a:p>
          <a:endParaRPr lang="en-US"/>
        </a:p>
      </dgm:t>
    </dgm:pt>
    <dgm:pt modelId="{F6A85F7D-E5B4-FF4E-B94C-D3DFE8E33B3B}">
      <dgm:prSet custT="1"/>
      <dgm:spPr/>
      <dgm:t>
        <a:bodyPr/>
        <a:lstStyle/>
        <a:p>
          <a:r>
            <a:rPr lang="tr-TR" altLang="tr-TR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SME </a:t>
          </a:r>
          <a:r>
            <a:rPr lang="tr-TR" altLang="tr-TR" sz="20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and</a:t>
          </a:r>
          <a:r>
            <a:rPr lang="tr-TR" altLang="tr-TR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 </a:t>
          </a:r>
          <a:r>
            <a:rPr lang="tr-TR" altLang="tr-TR" sz="20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large</a:t>
          </a:r>
          <a:r>
            <a:rPr lang="tr-TR" altLang="tr-TR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 </a:t>
          </a:r>
          <a:r>
            <a:rPr lang="tr-TR" altLang="tr-TR" sz="20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scale</a:t>
          </a:r>
          <a:r>
            <a:rPr lang="tr-TR" altLang="tr-TR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 </a:t>
          </a:r>
          <a:r>
            <a:rPr lang="tr-TR" altLang="tr-TR" sz="20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companies</a:t>
          </a:r>
          <a:r>
            <a:rPr lang="tr-TR" altLang="tr-TR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 as </a:t>
          </a:r>
          <a:r>
            <a:rPr lang="tr-TR" altLang="tr-TR" sz="20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technology</a:t>
          </a:r>
          <a:r>
            <a:rPr lang="tr-TR" altLang="tr-TR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 </a:t>
          </a:r>
          <a:r>
            <a:rPr lang="tr-TR" altLang="tr-TR" sz="20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providers</a:t>
          </a:r>
          <a:r>
            <a:rPr lang="tr-TR" altLang="tr-TR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, data </a:t>
          </a:r>
          <a:r>
            <a:rPr lang="tr-TR" altLang="tr-TR" sz="20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providers</a:t>
          </a:r>
          <a:r>
            <a:rPr lang="tr-TR" altLang="tr-TR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 </a:t>
          </a:r>
          <a:r>
            <a:rPr lang="tr-TR" altLang="tr-TR" sz="20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and</a:t>
          </a:r>
          <a:r>
            <a:rPr lang="tr-TR" altLang="tr-TR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 </a:t>
          </a:r>
          <a:r>
            <a:rPr lang="tr-TR" altLang="tr-TR" sz="20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end-users</a:t>
          </a:r>
          <a:endParaRPr lang="tr-TR" sz="2000" dirty="0">
            <a:solidFill>
              <a:srgbClr val="595959"/>
            </a:solidFill>
          </a:endParaRPr>
        </a:p>
      </dgm:t>
    </dgm:pt>
    <dgm:pt modelId="{9EC9332A-CAE3-E841-816E-91818D363ED0}" type="parTrans" cxnId="{B296DF5F-F257-7748-BB84-AB17DEB003F5}">
      <dgm:prSet/>
      <dgm:spPr/>
      <dgm:t>
        <a:bodyPr/>
        <a:lstStyle/>
        <a:p>
          <a:endParaRPr lang="en-US"/>
        </a:p>
      </dgm:t>
    </dgm:pt>
    <dgm:pt modelId="{91C7D5EF-987E-5C4A-8226-16AC052DCCD7}" type="sibTrans" cxnId="{B296DF5F-F257-7748-BB84-AB17DEB003F5}">
      <dgm:prSet/>
      <dgm:spPr/>
      <dgm:t>
        <a:bodyPr/>
        <a:lstStyle/>
        <a:p>
          <a:endParaRPr lang="en-US"/>
        </a:p>
      </dgm:t>
    </dgm:pt>
    <dgm:pt modelId="{15E43C61-5F80-4582-B621-2770CA818A63}" type="pres">
      <dgm:prSet presAssocID="{0F5965E9-F252-449A-B7AC-BCB574510944}" presName="diagram" presStyleCnt="0">
        <dgm:presLayoutVars>
          <dgm:dir/>
          <dgm:animLvl val="lvl"/>
          <dgm:resizeHandles val="exact"/>
        </dgm:presLayoutVars>
      </dgm:prSet>
      <dgm:spPr/>
    </dgm:pt>
    <dgm:pt modelId="{D09EE619-1602-461A-8947-74A40605AAC6}" type="pres">
      <dgm:prSet presAssocID="{5646B564-7098-4B8D-BE00-E90D36453BAC}" presName="compNode" presStyleCnt="0"/>
      <dgm:spPr/>
    </dgm:pt>
    <dgm:pt modelId="{C5AB866E-C619-4035-B9AC-E514E06AB3A2}" type="pres">
      <dgm:prSet presAssocID="{5646B564-7098-4B8D-BE00-E90D36453BAC}" presName="childRect" presStyleLbl="bgAcc1" presStyleIdx="0" presStyleCnt="1">
        <dgm:presLayoutVars>
          <dgm:bulletEnabled val="1"/>
        </dgm:presLayoutVars>
      </dgm:prSet>
      <dgm:spPr/>
    </dgm:pt>
    <dgm:pt modelId="{9710D2E8-D825-4132-A16F-D66393107208}" type="pres">
      <dgm:prSet presAssocID="{5646B564-7098-4B8D-BE00-E90D36453BAC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00A46024-061C-4745-9646-81764122B51A}" type="pres">
      <dgm:prSet presAssocID="{5646B564-7098-4B8D-BE00-E90D36453BAC}" presName="parentRect" presStyleLbl="alignNode1" presStyleIdx="0" presStyleCnt="1"/>
      <dgm:spPr/>
    </dgm:pt>
    <dgm:pt modelId="{63264E02-CC78-4EBB-AE37-E2AE4D8E865D}" type="pres">
      <dgm:prSet presAssocID="{5646B564-7098-4B8D-BE00-E90D36453BAC}" presName="adorn" presStyleLbl="fgAccFollowNod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3CE94533-140F-4D07-AD87-353782FACFE4}" srcId="{5646B564-7098-4B8D-BE00-E90D36453BAC}" destId="{43D83EE9-27E4-4032-95DC-C624EC9FE6A1}" srcOrd="3" destOrd="0" parTransId="{48BEF3C1-A57C-40DA-BAD5-8399E1524B68}" sibTransId="{B8A88E01-7A5D-45FB-933C-6A45F17C46C4}"/>
    <dgm:cxn modelId="{0E465C33-C81C-4A4D-B389-AC5A413D51D4}" type="presOf" srcId="{3CC172DC-FE80-4E03-89C8-C141D96C7052}" destId="{C5AB866E-C619-4035-B9AC-E514E06AB3A2}" srcOrd="0" destOrd="2" presId="urn:microsoft.com/office/officeart/2005/8/layout/bList2"/>
    <dgm:cxn modelId="{1F5FED48-0885-400F-98A5-AA01624A9B12}" type="presOf" srcId="{B7D67748-9CD9-401F-9F87-7D838875787B}" destId="{C5AB866E-C619-4035-B9AC-E514E06AB3A2}" srcOrd="0" destOrd="4" presId="urn:microsoft.com/office/officeart/2005/8/layout/bList2"/>
    <dgm:cxn modelId="{AE05E05A-BC06-4C88-8B0D-4E6C0FB14D43}" srcId="{0F5965E9-F252-449A-B7AC-BCB574510944}" destId="{5646B564-7098-4B8D-BE00-E90D36453BAC}" srcOrd="0" destOrd="0" parTransId="{9E6286C8-2473-4655-8A68-7BE42D1B18B0}" sibTransId="{60FDEECA-9451-46D1-AB16-7ECD94CCDD9B}"/>
    <dgm:cxn modelId="{6115DF5B-A948-48B2-8E60-1EB7721692EF}" type="presOf" srcId="{0F5965E9-F252-449A-B7AC-BCB574510944}" destId="{15E43C61-5F80-4582-B621-2770CA818A63}" srcOrd="0" destOrd="0" presId="urn:microsoft.com/office/officeart/2005/8/layout/bList2"/>
    <dgm:cxn modelId="{FC9F635C-B270-4768-9E82-F9D5FAB8F5CB}" srcId="{5646B564-7098-4B8D-BE00-E90D36453BAC}" destId="{B7D67748-9CD9-401F-9F87-7D838875787B}" srcOrd="4" destOrd="0" parTransId="{C642E110-E486-4EAC-9667-AFD46F79D5DB}" sibTransId="{0B5138DF-BF2C-41A0-B0B9-96400D45ECCA}"/>
    <dgm:cxn modelId="{B296DF5F-F257-7748-BB84-AB17DEB003F5}" srcId="{5646B564-7098-4B8D-BE00-E90D36453BAC}" destId="{F6A85F7D-E5B4-FF4E-B94C-D3DFE8E33B3B}" srcOrd="6" destOrd="0" parTransId="{9EC9332A-CAE3-E841-816E-91818D363ED0}" sibTransId="{91C7D5EF-987E-5C4A-8226-16AC052DCCD7}"/>
    <dgm:cxn modelId="{C55F1062-2123-4434-B489-AFA4BC36264A}" type="presOf" srcId="{2048108A-4D72-4770-8849-168C38DC66A8}" destId="{C5AB866E-C619-4035-B9AC-E514E06AB3A2}" srcOrd="0" destOrd="0" presId="urn:microsoft.com/office/officeart/2005/8/layout/bList2"/>
    <dgm:cxn modelId="{A1BC3764-EDEC-4CAB-9E68-699C5F7550D5}" type="presOf" srcId="{5646B564-7098-4B8D-BE00-E90D36453BAC}" destId="{00A46024-061C-4745-9646-81764122B51A}" srcOrd="1" destOrd="0" presId="urn:microsoft.com/office/officeart/2005/8/layout/bList2"/>
    <dgm:cxn modelId="{5ED25C73-51CB-7446-9B72-AE28DE320183}" type="presOf" srcId="{F6A85F7D-E5B4-FF4E-B94C-D3DFE8E33B3B}" destId="{C5AB866E-C619-4035-B9AC-E514E06AB3A2}" srcOrd="0" destOrd="6" presId="urn:microsoft.com/office/officeart/2005/8/layout/bList2"/>
    <dgm:cxn modelId="{A1663998-4D49-42FF-8B3F-CFB1EA4DEC89}" srcId="{5646B564-7098-4B8D-BE00-E90D36453BAC}" destId="{206DAA60-B188-48EF-ACED-5A91DA49F93A}" srcOrd="1" destOrd="0" parTransId="{1BA35E0C-59D5-4400-8390-93010146DA6D}" sibTransId="{8DA3AEAC-54D5-4A24-8CE4-424234DFDC5B}"/>
    <dgm:cxn modelId="{075A30B8-FC1C-44AE-84BE-B766157398C1}" srcId="{5646B564-7098-4B8D-BE00-E90D36453BAC}" destId="{3CC172DC-FE80-4E03-89C8-C141D96C7052}" srcOrd="2" destOrd="0" parTransId="{D875917A-E196-4FF3-BD8E-AE45597BAFA4}" sibTransId="{EB8E9401-26D2-405A-AF5D-C9EBBDA2A454}"/>
    <dgm:cxn modelId="{BCA912CC-C598-4F50-9B42-99A7D8830760}" type="presOf" srcId="{5646B564-7098-4B8D-BE00-E90D36453BAC}" destId="{9710D2E8-D825-4132-A16F-D66393107208}" srcOrd="0" destOrd="0" presId="urn:microsoft.com/office/officeart/2005/8/layout/bList2"/>
    <dgm:cxn modelId="{879A71DB-B5AE-46B5-93EC-7D9DF8236A8D}" type="presOf" srcId="{20B62F9F-0D86-4BD9-BDD6-F084AA97C61F}" destId="{C5AB866E-C619-4035-B9AC-E514E06AB3A2}" srcOrd="0" destOrd="5" presId="urn:microsoft.com/office/officeart/2005/8/layout/bList2"/>
    <dgm:cxn modelId="{8FA535DC-8795-4B4B-A08D-F7DFC6D248BC}" srcId="{5646B564-7098-4B8D-BE00-E90D36453BAC}" destId="{20B62F9F-0D86-4BD9-BDD6-F084AA97C61F}" srcOrd="5" destOrd="0" parTransId="{A1799D6B-6A04-46DB-AE3F-4564D4F1DF64}" sibTransId="{7CC7AD8D-7C53-4AB3-853F-7D60C0E10867}"/>
    <dgm:cxn modelId="{C659A0E9-441C-41A6-B5D9-AC0B4D3D3E40}" type="presOf" srcId="{206DAA60-B188-48EF-ACED-5A91DA49F93A}" destId="{C5AB866E-C619-4035-B9AC-E514E06AB3A2}" srcOrd="0" destOrd="1" presId="urn:microsoft.com/office/officeart/2005/8/layout/bList2"/>
    <dgm:cxn modelId="{97BABCFA-1EB1-44A9-B7B2-BBD07289EBF5}" type="presOf" srcId="{43D83EE9-27E4-4032-95DC-C624EC9FE6A1}" destId="{C5AB866E-C619-4035-B9AC-E514E06AB3A2}" srcOrd="0" destOrd="3" presId="urn:microsoft.com/office/officeart/2005/8/layout/bList2"/>
    <dgm:cxn modelId="{10A4E9FC-B8E0-4C2A-8619-7C0F93EAD41D}" srcId="{5646B564-7098-4B8D-BE00-E90D36453BAC}" destId="{2048108A-4D72-4770-8849-168C38DC66A8}" srcOrd="0" destOrd="0" parTransId="{8F589060-990C-4186-85AF-3ABC00C8CB0D}" sibTransId="{ACDB99EF-7C94-4E92-9177-2DF77DFA12D1}"/>
    <dgm:cxn modelId="{725E6744-5A32-4F6D-8F3E-DF5927A76B9B}" type="presParOf" srcId="{15E43C61-5F80-4582-B621-2770CA818A63}" destId="{D09EE619-1602-461A-8947-74A40605AAC6}" srcOrd="0" destOrd="0" presId="urn:microsoft.com/office/officeart/2005/8/layout/bList2"/>
    <dgm:cxn modelId="{A2A50DDA-1C2B-43AD-BE25-01AB757384C4}" type="presParOf" srcId="{D09EE619-1602-461A-8947-74A40605AAC6}" destId="{C5AB866E-C619-4035-B9AC-E514E06AB3A2}" srcOrd="0" destOrd="0" presId="urn:microsoft.com/office/officeart/2005/8/layout/bList2"/>
    <dgm:cxn modelId="{4BEECFEC-0B9C-4B92-864F-F09603863B0E}" type="presParOf" srcId="{D09EE619-1602-461A-8947-74A40605AAC6}" destId="{9710D2E8-D825-4132-A16F-D66393107208}" srcOrd="1" destOrd="0" presId="urn:microsoft.com/office/officeart/2005/8/layout/bList2"/>
    <dgm:cxn modelId="{4F75C2E8-A861-4F71-A700-18392350E1C0}" type="presParOf" srcId="{D09EE619-1602-461A-8947-74A40605AAC6}" destId="{00A46024-061C-4745-9646-81764122B51A}" srcOrd="2" destOrd="0" presId="urn:microsoft.com/office/officeart/2005/8/layout/bList2"/>
    <dgm:cxn modelId="{C20BABBD-9F53-4D5E-9AFB-65BEB1A91117}" type="presParOf" srcId="{D09EE619-1602-461A-8947-74A40605AAC6}" destId="{63264E02-CC78-4EBB-AE37-E2AE4D8E865D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167FAF-7D05-46BB-8F54-583BB14444E1}">
      <dsp:nvSpPr>
        <dsp:cNvPr id="0" name=""/>
        <dsp:cNvSpPr/>
      </dsp:nvSpPr>
      <dsp:spPr>
        <a:xfrm>
          <a:off x="3622" y="4181"/>
          <a:ext cx="3532329" cy="129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700" b="0" kern="1200" dirty="0"/>
            <a:t>Main </a:t>
          </a:r>
          <a:r>
            <a:rPr lang="tr-TR" sz="2700" b="0" kern="1200" dirty="0" err="1"/>
            <a:t>Benefit</a:t>
          </a:r>
          <a:r>
            <a:rPr lang="tr-TR" sz="2700" b="0" kern="1200" dirty="0"/>
            <a:t>: </a:t>
          </a:r>
        </a:p>
      </dsp:txBody>
      <dsp:txXfrm>
        <a:off x="3622" y="4181"/>
        <a:ext cx="3532329" cy="1296000"/>
      </dsp:txXfrm>
    </dsp:sp>
    <dsp:sp modelId="{39F920C6-F121-4E38-9DBC-6D248E5F198F}">
      <dsp:nvSpPr>
        <dsp:cNvPr id="0" name=""/>
        <dsp:cNvSpPr/>
      </dsp:nvSpPr>
      <dsp:spPr>
        <a:xfrm>
          <a:off x="3622" y="1300181"/>
          <a:ext cx="3532329" cy="30881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rgbClr val="595959"/>
              </a:solidFill>
            </a:rPr>
            <a:t>Increase in resource management efficiency using recommend</a:t>
          </a:r>
          <a:r>
            <a:rPr lang="tr-TR" sz="2000" kern="1200" dirty="0">
              <a:solidFill>
                <a:srgbClr val="595959"/>
              </a:solidFill>
            </a:rPr>
            <a:t>ation</a:t>
          </a:r>
          <a:r>
            <a:rPr lang="en-US" sz="2000" kern="1200" dirty="0">
              <a:solidFill>
                <a:srgbClr val="595959"/>
              </a:solidFill>
            </a:rPr>
            <a:t> engine and optimization</a:t>
          </a:r>
          <a:endParaRPr lang="tr-TR" sz="2000" kern="1200" dirty="0">
            <a:solidFill>
              <a:srgbClr val="595959"/>
            </a:solidFill>
          </a:endParaRPr>
        </a:p>
      </dsp:txBody>
      <dsp:txXfrm>
        <a:off x="3622" y="1300181"/>
        <a:ext cx="3532329" cy="3088124"/>
      </dsp:txXfrm>
    </dsp:sp>
    <dsp:sp modelId="{D4CCCF92-236C-4201-AC98-91F50735568C}">
      <dsp:nvSpPr>
        <dsp:cNvPr id="0" name=""/>
        <dsp:cNvSpPr/>
      </dsp:nvSpPr>
      <dsp:spPr>
        <a:xfrm>
          <a:off x="4030479" y="4181"/>
          <a:ext cx="3532329" cy="129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700" b="0" kern="1200" dirty="0" err="1"/>
            <a:t>Added</a:t>
          </a:r>
          <a:r>
            <a:rPr lang="tr-TR" sz="2700" b="0" kern="1200" dirty="0"/>
            <a:t> Value: </a:t>
          </a:r>
        </a:p>
      </dsp:txBody>
      <dsp:txXfrm>
        <a:off x="4030479" y="4181"/>
        <a:ext cx="3532329" cy="1296000"/>
      </dsp:txXfrm>
    </dsp:sp>
    <dsp:sp modelId="{E6062B91-C139-4F12-966C-4FFEB1CFC63A}">
      <dsp:nvSpPr>
        <dsp:cNvPr id="0" name=""/>
        <dsp:cNvSpPr/>
      </dsp:nvSpPr>
      <dsp:spPr>
        <a:xfrm>
          <a:off x="4030479" y="1300181"/>
          <a:ext cx="3532329" cy="30881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Demand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management</a:t>
          </a:r>
          <a:endParaRPr lang="tr-TR" sz="2000" kern="1200" dirty="0">
            <a:solidFill>
              <a:srgbClr val="595959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Recommender-based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optimization</a:t>
          </a:r>
          <a:r>
            <a:rPr lang="tr-TR" sz="2000" kern="1200" dirty="0">
              <a:solidFill>
                <a:srgbClr val="595959"/>
              </a:solidFill>
            </a:rPr>
            <a:t> 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Process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transparency</a:t>
          </a:r>
          <a:endParaRPr lang="tr-TR" sz="2000" kern="1200" dirty="0">
            <a:solidFill>
              <a:srgbClr val="595959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Transaction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cost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reduction</a:t>
          </a:r>
          <a:endParaRPr lang="tr-TR" sz="2000" kern="1200" dirty="0">
            <a:solidFill>
              <a:srgbClr val="595959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Sales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prediction</a:t>
          </a:r>
          <a:endParaRPr lang="tr-TR" sz="2000" kern="1200" dirty="0">
            <a:solidFill>
              <a:srgbClr val="595959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Waste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reduction</a:t>
          </a:r>
          <a:endParaRPr lang="tr-TR" sz="2000" kern="1200" dirty="0">
            <a:solidFill>
              <a:srgbClr val="595959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Energy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saving</a:t>
          </a:r>
          <a:endParaRPr lang="tr-TR" sz="2000" kern="1200" dirty="0">
            <a:solidFill>
              <a:srgbClr val="595959"/>
            </a:solidFill>
          </a:endParaRPr>
        </a:p>
      </dsp:txBody>
      <dsp:txXfrm>
        <a:off x="4030479" y="1300181"/>
        <a:ext cx="3532329" cy="3088124"/>
      </dsp:txXfrm>
    </dsp:sp>
    <dsp:sp modelId="{FCF68A13-B3A9-4DE4-8BFE-D4A9321252C7}">
      <dsp:nvSpPr>
        <dsp:cNvPr id="0" name=""/>
        <dsp:cNvSpPr/>
      </dsp:nvSpPr>
      <dsp:spPr>
        <a:xfrm>
          <a:off x="8057335" y="4181"/>
          <a:ext cx="3532329" cy="129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700" b="0" kern="1200" dirty="0" err="1"/>
            <a:t>Why</a:t>
          </a:r>
          <a:r>
            <a:rPr lang="tr-TR" sz="2700" b="0" kern="1200" dirty="0"/>
            <a:t> </a:t>
          </a:r>
          <a:r>
            <a:rPr lang="tr-TR" sz="2700" b="0" kern="1200" dirty="0" err="1"/>
            <a:t>participate</a:t>
          </a:r>
          <a:r>
            <a:rPr lang="tr-TR" sz="2700" b="0" kern="1200" dirty="0"/>
            <a:t>: </a:t>
          </a:r>
        </a:p>
      </dsp:txBody>
      <dsp:txXfrm>
        <a:off x="8057335" y="4181"/>
        <a:ext cx="3532329" cy="1296000"/>
      </dsp:txXfrm>
    </dsp:sp>
    <dsp:sp modelId="{FC7D17A2-557C-442E-AC44-99DE04CF152F}">
      <dsp:nvSpPr>
        <dsp:cNvPr id="0" name=""/>
        <dsp:cNvSpPr/>
      </dsp:nvSpPr>
      <dsp:spPr>
        <a:xfrm>
          <a:off x="8057335" y="1300181"/>
          <a:ext cx="3532329" cy="30881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Benefit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from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our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value-chain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experience</a:t>
          </a:r>
          <a:r>
            <a:rPr lang="tr-TR" sz="2000" kern="1200" dirty="0">
              <a:solidFill>
                <a:srgbClr val="595959"/>
              </a:solidFill>
            </a:rPr>
            <a:t> 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>
              <a:solidFill>
                <a:srgbClr val="595959"/>
              </a:solidFill>
            </a:rPr>
            <a:t>Be </a:t>
          </a:r>
          <a:r>
            <a:rPr lang="tr-TR" sz="2000" kern="1200" dirty="0" err="1">
              <a:solidFill>
                <a:srgbClr val="595959"/>
              </a:solidFill>
            </a:rPr>
            <a:t>part</a:t>
          </a:r>
          <a:r>
            <a:rPr lang="tr-TR" sz="2000" kern="1200" dirty="0">
              <a:solidFill>
                <a:srgbClr val="595959"/>
              </a:solidFill>
            </a:rPr>
            <a:t> of first of its kind end-to-end solution of </a:t>
          </a:r>
          <a:r>
            <a:rPr lang="tr-TR" sz="2000" b="0" kern="1200" dirty="0">
              <a:solidFill>
                <a:srgbClr val="595959"/>
              </a:solidFill>
            </a:rPr>
            <a:t>demand driven resource management system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altLang="tr-TR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Development of </a:t>
          </a:r>
          <a:r>
            <a:rPr lang="tr-TR" altLang="tr-TR" sz="2000" kern="12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collective</a:t>
          </a:r>
          <a:r>
            <a:rPr lang="tr-TR" altLang="tr-TR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 R&amp;D </a:t>
          </a:r>
          <a:r>
            <a:rPr lang="tr-TR" altLang="tr-TR" sz="2000" kern="12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competencies</a:t>
          </a:r>
          <a:endParaRPr lang="tr-TR" sz="2000" b="0" kern="1200" dirty="0">
            <a:solidFill>
              <a:srgbClr val="595959"/>
            </a:solidFill>
          </a:endParaRPr>
        </a:p>
      </dsp:txBody>
      <dsp:txXfrm>
        <a:off x="8057335" y="1300181"/>
        <a:ext cx="3532329" cy="30881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564501-28B6-AD45-8B54-550519910A25}">
      <dsp:nvSpPr>
        <dsp:cNvPr id="0" name=""/>
        <dsp:cNvSpPr/>
      </dsp:nvSpPr>
      <dsp:spPr>
        <a:xfrm>
          <a:off x="0" y="30303"/>
          <a:ext cx="11233248" cy="673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600" b="0" kern="1200" dirty="0" err="1">
              <a:solidFill>
                <a:schemeClr val="bg1"/>
              </a:solidFill>
            </a:rPr>
            <a:t>Expected</a:t>
          </a:r>
          <a:r>
            <a:rPr lang="tr-TR" sz="2600" b="0" kern="1200" dirty="0">
              <a:solidFill>
                <a:schemeClr val="bg1"/>
              </a:solidFill>
            </a:rPr>
            <a:t> </a:t>
          </a:r>
          <a:r>
            <a:rPr lang="tr-TR" sz="2600" b="0" kern="1200" dirty="0" err="1">
              <a:solidFill>
                <a:schemeClr val="bg1"/>
              </a:solidFill>
            </a:rPr>
            <a:t>Outcome</a:t>
          </a:r>
          <a:r>
            <a:rPr lang="tr-TR" sz="2600" b="0" kern="1200" dirty="0">
              <a:solidFill>
                <a:schemeClr val="bg1"/>
              </a:solidFill>
            </a:rPr>
            <a:t>: </a:t>
          </a:r>
        </a:p>
      </dsp:txBody>
      <dsp:txXfrm>
        <a:off x="32898" y="63201"/>
        <a:ext cx="11167452" cy="608124"/>
      </dsp:txXfrm>
    </dsp:sp>
    <dsp:sp modelId="{28CFD473-4336-E642-94F3-EA60AF77D329}">
      <dsp:nvSpPr>
        <dsp:cNvPr id="0" name=""/>
        <dsp:cNvSpPr/>
      </dsp:nvSpPr>
      <dsp:spPr>
        <a:xfrm>
          <a:off x="0" y="704223"/>
          <a:ext cx="11233248" cy="596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6656" tIns="27940" rIns="156464" bIns="2794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2200" kern="1200" dirty="0" err="1">
              <a:solidFill>
                <a:srgbClr val="595959"/>
              </a:solidFill>
            </a:rPr>
            <a:t>End-to-End</a:t>
          </a:r>
          <a:r>
            <a:rPr lang="tr-TR" sz="2200" kern="1200" dirty="0">
              <a:solidFill>
                <a:srgbClr val="595959"/>
              </a:solidFill>
            </a:rPr>
            <a:t> Solution </a:t>
          </a:r>
          <a:r>
            <a:rPr lang="tr-TR" sz="2200" kern="1200" dirty="0" err="1">
              <a:solidFill>
                <a:srgbClr val="595959"/>
              </a:solidFill>
            </a:rPr>
            <a:t>for</a:t>
          </a:r>
          <a:r>
            <a:rPr lang="tr-TR" sz="2200" kern="1200" dirty="0">
              <a:solidFill>
                <a:srgbClr val="595959"/>
              </a:solidFill>
            </a:rPr>
            <a:t> Value-</a:t>
          </a:r>
          <a:r>
            <a:rPr lang="tr-TR" sz="2200" kern="1200" dirty="0" err="1">
              <a:solidFill>
                <a:srgbClr val="595959"/>
              </a:solidFill>
            </a:rPr>
            <a:t>Chain</a:t>
          </a:r>
          <a:r>
            <a:rPr lang="tr-TR" sz="2200" kern="1200" dirty="0">
              <a:solidFill>
                <a:srgbClr val="595959"/>
              </a:solidFill>
            </a:rPr>
            <a:t> </a:t>
          </a:r>
          <a:r>
            <a:rPr lang="tr-TR" sz="2200" kern="1200" dirty="0" err="1">
              <a:solidFill>
                <a:srgbClr val="595959"/>
              </a:solidFill>
            </a:rPr>
            <a:t>Optimization</a:t>
          </a:r>
          <a:endParaRPr lang="tr-TR" sz="2200" kern="1200" dirty="0">
            <a:solidFill>
              <a:srgbClr val="595959"/>
            </a:solidFill>
          </a:endParaRPr>
        </a:p>
      </dsp:txBody>
      <dsp:txXfrm>
        <a:off x="0" y="704223"/>
        <a:ext cx="11233248" cy="596160"/>
      </dsp:txXfrm>
    </dsp:sp>
    <dsp:sp modelId="{0B254E49-4B87-6540-BF45-F84ED0A2310B}">
      <dsp:nvSpPr>
        <dsp:cNvPr id="0" name=""/>
        <dsp:cNvSpPr/>
      </dsp:nvSpPr>
      <dsp:spPr>
        <a:xfrm>
          <a:off x="0" y="1300383"/>
          <a:ext cx="11233248" cy="673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600" b="0" kern="1200" dirty="0" err="1">
              <a:solidFill>
                <a:schemeClr val="bg1"/>
              </a:solidFill>
            </a:rPr>
            <a:t>Impact</a:t>
          </a:r>
          <a:r>
            <a:rPr lang="tr-TR" sz="2600" b="0" kern="1200" dirty="0">
              <a:solidFill>
                <a:schemeClr val="bg1"/>
              </a:solidFill>
            </a:rPr>
            <a:t>: </a:t>
          </a:r>
        </a:p>
      </dsp:txBody>
      <dsp:txXfrm>
        <a:off x="32898" y="1333281"/>
        <a:ext cx="11167452" cy="608124"/>
      </dsp:txXfrm>
    </dsp:sp>
    <dsp:sp modelId="{8C363EBB-1F51-5A4D-9004-E95BB79C9870}">
      <dsp:nvSpPr>
        <dsp:cNvPr id="0" name=""/>
        <dsp:cNvSpPr/>
      </dsp:nvSpPr>
      <dsp:spPr>
        <a:xfrm>
          <a:off x="0" y="1974303"/>
          <a:ext cx="11233248" cy="1117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6656" tIns="27940" rIns="156464" bIns="2794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2200" kern="1200" dirty="0" err="1">
              <a:solidFill>
                <a:srgbClr val="595959"/>
              </a:solidFill>
            </a:rPr>
            <a:t>Waste</a:t>
          </a:r>
          <a:r>
            <a:rPr lang="tr-TR" sz="2200" kern="1200" dirty="0">
              <a:solidFill>
                <a:srgbClr val="595959"/>
              </a:solidFill>
            </a:rPr>
            <a:t> </a:t>
          </a:r>
          <a:r>
            <a:rPr lang="tr-TR" sz="2200" kern="1200" dirty="0" err="1">
              <a:solidFill>
                <a:srgbClr val="595959"/>
              </a:solidFill>
            </a:rPr>
            <a:t>and</a:t>
          </a:r>
          <a:r>
            <a:rPr lang="tr-TR" sz="2200" kern="1200" dirty="0">
              <a:solidFill>
                <a:srgbClr val="595959"/>
              </a:solidFill>
            </a:rPr>
            <a:t> </a:t>
          </a:r>
          <a:r>
            <a:rPr lang="tr-TR" sz="2200" kern="1200" dirty="0" err="1">
              <a:solidFill>
                <a:srgbClr val="595959"/>
              </a:solidFill>
            </a:rPr>
            <a:t>carbon</a:t>
          </a:r>
          <a:r>
            <a:rPr lang="tr-TR" sz="2200" kern="1200" dirty="0">
              <a:solidFill>
                <a:srgbClr val="595959"/>
              </a:solidFill>
            </a:rPr>
            <a:t> </a:t>
          </a:r>
          <a:r>
            <a:rPr lang="tr-TR" sz="2200" kern="1200" dirty="0" err="1">
              <a:solidFill>
                <a:srgbClr val="595959"/>
              </a:solidFill>
            </a:rPr>
            <a:t>foot-print</a:t>
          </a:r>
          <a:r>
            <a:rPr lang="tr-TR" sz="2200" kern="1200" dirty="0">
              <a:solidFill>
                <a:srgbClr val="595959"/>
              </a:solidFill>
            </a:rPr>
            <a:t> </a:t>
          </a:r>
          <a:r>
            <a:rPr lang="tr-TR" sz="2200" kern="1200" dirty="0" err="1">
              <a:solidFill>
                <a:srgbClr val="595959"/>
              </a:solidFill>
            </a:rPr>
            <a:t>decrease</a:t>
          </a:r>
          <a:endParaRPr lang="tr-TR" sz="2200" kern="1200" dirty="0">
            <a:solidFill>
              <a:srgbClr val="595959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2200" kern="1200" dirty="0">
              <a:solidFill>
                <a:srgbClr val="595959"/>
              </a:solidFill>
            </a:rPr>
            <a:t>Profit </a:t>
          </a:r>
          <a:r>
            <a:rPr lang="tr-TR" sz="2200" kern="1200" dirty="0" err="1">
              <a:solidFill>
                <a:srgbClr val="595959"/>
              </a:solidFill>
            </a:rPr>
            <a:t>increase</a:t>
          </a:r>
          <a:r>
            <a:rPr lang="tr-TR" sz="2200" kern="1200" dirty="0">
              <a:solidFill>
                <a:srgbClr val="595959"/>
              </a:solidFill>
            </a:rPr>
            <a:t> </a:t>
          </a:r>
          <a:r>
            <a:rPr lang="tr-TR" sz="2200" kern="1200" dirty="0" err="1">
              <a:solidFill>
                <a:srgbClr val="595959"/>
              </a:solidFill>
            </a:rPr>
            <a:t>through</a:t>
          </a:r>
          <a:r>
            <a:rPr lang="tr-TR" sz="2200" kern="1200" dirty="0">
              <a:solidFill>
                <a:srgbClr val="595959"/>
              </a:solidFill>
            </a:rPr>
            <a:t> </a:t>
          </a:r>
          <a:r>
            <a:rPr lang="tr-TR" sz="2200" kern="1200" dirty="0" err="1">
              <a:solidFill>
                <a:srgbClr val="595959"/>
              </a:solidFill>
            </a:rPr>
            <a:t>more</a:t>
          </a:r>
          <a:r>
            <a:rPr lang="tr-TR" sz="2200" kern="1200" dirty="0">
              <a:solidFill>
                <a:srgbClr val="595959"/>
              </a:solidFill>
            </a:rPr>
            <a:t> </a:t>
          </a:r>
          <a:r>
            <a:rPr lang="tr-TR" sz="2200" kern="1200" dirty="0" err="1">
              <a:solidFill>
                <a:srgbClr val="595959"/>
              </a:solidFill>
            </a:rPr>
            <a:t>efficient</a:t>
          </a:r>
          <a:r>
            <a:rPr lang="tr-TR" sz="2200" kern="1200" dirty="0">
              <a:solidFill>
                <a:srgbClr val="595959"/>
              </a:solidFill>
            </a:rPr>
            <a:t> </a:t>
          </a:r>
          <a:r>
            <a:rPr lang="tr-TR" sz="2200" kern="1200" dirty="0" err="1">
              <a:solidFill>
                <a:srgbClr val="595959"/>
              </a:solidFill>
            </a:rPr>
            <a:t>value-chain</a:t>
          </a:r>
          <a:endParaRPr lang="tr-TR" sz="2200" kern="1200" dirty="0">
            <a:solidFill>
              <a:srgbClr val="595959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tr-TR" sz="2200" kern="1200" dirty="0">
            <a:solidFill>
              <a:srgbClr val="595959"/>
            </a:solidFill>
          </a:endParaRPr>
        </a:p>
      </dsp:txBody>
      <dsp:txXfrm>
        <a:off x="0" y="1974303"/>
        <a:ext cx="11233248" cy="1117800"/>
      </dsp:txXfrm>
    </dsp:sp>
    <dsp:sp modelId="{31321396-8442-4C43-AA9D-F5B29E7E813F}">
      <dsp:nvSpPr>
        <dsp:cNvPr id="0" name=""/>
        <dsp:cNvSpPr/>
      </dsp:nvSpPr>
      <dsp:spPr>
        <a:xfrm>
          <a:off x="0" y="3092104"/>
          <a:ext cx="11233248" cy="673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600" b="0" kern="1200" dirty="0">
              <a:solidFill>
                <a:schemeClr val="bg1"/>
              </a:solidFill>
            </a:rPr>
            <a:t>Project </a:t>
          </a:r>
          <a:r>
            <a:rPr lang="tr-TR" sz="2600" b="0" kern="1200" dirty="0" err="1">
              <a:solidFill>
                <a:schemeClr val="bg1"/>
              </a:solidFill>
            </a:rPr>
            <a:t>TimeLine</a:t>
          </a:r>
          <a:r>
            <a:rPr lang="tr-TR" sz="2600" b="0" kern="1200" dirty="0">
              <a:solidFill>
                <a:schemeClr val="bg1"/>
              </a:solidFill>
            </a:rPr>
            <a:t>: </a:t>
          </a:r>
        </a:p>
      </dsp:txBody>
      <dsp:txXfrm>
        <a:off x="32898" y="3125002"/>
        <a:ext cx="11167452" cy="608124"/>
      </dsp:txXfrm>
    </dsp:sp>
    <dsp:sp modelId="{683CE7C9-03D3-994A-92E7-072CFFE97307}">
      <dsp:nvSpPr>
        <dsp:cNvPr id="0" name=""/>
        <dsp:cNvSpPr/>
      </dsp:nvSpPr>
      <dsp:spPr>
        <a:xfrm>
          <a:off x="0" y="3766024"/>
          <a:ext cx="11233248" cy="596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6656" tIns="27940" rIns="156464" bIns="2794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2200" kern="1200" dirty="0">
              <a:solidFill>
                <a:srgbClr val="595959"/>
              </a:solidFill>
            </a:rPr>
            <a:t>24 </a:t>
          </a:r>
          <a:r>
            <a:rPr lang="tr-TR" sz="2200" kern="1200" dirty="0" err="1">
              <a:solidFill>
                <a:srgbClr val="595959"/>
              </a:solidFill>
            </a:rPr>
            <a:t>month</a:t>
          </a:r>
          <a:endParaRPr lang="tr-TR" sz="2200" kern="1200" dirty="0">
            <a:solidFill>
              <a:srgbClr val="595959"/>
            </a:solidFill>
          </a:endParaRPr>
        </a:p>
      </dsp:txBody>
      <dsp:txXfrm>
        <a:off x="0" y="3766024"/>
        <a:ext cx="11233248" cy="5961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18E66E-9EBC-43F0-AA40-20FBC67E8B22}">
      <dsp:nvSpPr>
        <dsp:cNvPr id="0" name=""/>
        <dsp:cNvSpPr/>
      </dsp:nvSpPr>
      <dsp:spPr>
        <a:xfrm>
          <a:off x="751818" y="4343"/>
          <a:ext cx="4464671" cy="333278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>
              <a:solidFill>
                <a:srgbClr val="595959"/>
              </a:solidFill>
            </a:rPr>
            <a:t>AI 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Recommendation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Systems</a:t>
          </a:r>
          <a:r>
            <a:rPr lang="tr-TR" sz="2000" kern="1200" dirty="0">
              <a:solidFill>
                <a:srgbClr val="595959"/>
              </a:solidFill>
            </a:rPr>
            <a:t> 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>
              <a:solidFill>
                <a:srgbClr val="595959"/>
              </a:solidFill>
            </a:rPr>
            <a:t>Prediction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Optimization</a:t>
          </a:r>
          <a:endParaRPr lang="tr-TR" sz="2000" kern="1200" dirty="0">
            <a:solidFill>
              <a:srgbClr val="595959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tr-TR" sz="2000" kern="1200" dirty="0">
            <a:solidFill>
              <a:srgbClr val="595959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Computer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Vision</a:t>
          </a:r>
          <a:endParaRPr lang="tr-TR" sz="2000" kern="1200" dirty="0">
            <a:solidFill>
              <a:srgbClr val="595959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Augmented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Reality</a:t>
          </a:r>
          <a:r>
            <a:rPr lang="tr-TR" sz="2000" kern="1200" dirty="0">
              <a:solidFill>
                <a:srgbClr val="595959"/>
              </a:solidFill>
            </a:rPr>
            <a:t> </a:t>
          </a:r>
        </a:p>
      </dsp:txBody>
      <dsp:txXfrm>
        <a:off x="829909" y="82434"/>
        <a:ext cx="4308489" cy="3254691"/>
      </dsp:txXfrm>
    </dsp:sp>
    <dsp:sp modelId="{A451EBAB-7E2E-4314-AE91-21A51DA253F3}">
      <dsp:nvSpPr>
        <dsp:cNvPr id="0" name=""/>
        <dsp:cNvSpPr/>
      </dsp:nvSpPr>
      <dsp:spPr>
        <a:xfrm>
          <a:off x="751818" y="3337126"/>
          <a:ext cx="4464671" cy="14330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0" rIns="34290" bIns="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700" b="0" kern="1200" dirty="0"/>
            <a:t>Expertise:</a:t>
          </a:r>
        </a:p>
      </dsp:txBody>
      <dsp:txXfrm>
        <a:off x="751818" y="3337126"/>
        <a:ext cx="3144134" cy="1433096"/>
      </dsp:txXfrm>
    </dsp:sp>
    <dsp:sp modelId="{AEAFAD08-15BA-4E68-AF2D-BD7FE852E814}">
      <dsp:nvSpPr>
        <dsp:cNvPr id="0" name=""/>
        <dsp:cNvSpPr/>
      </dsp:nvSpPr>
      <dsp:spPr>
        <a:xfrm>
          <a:off x="4022251" y="3564760"/>
          <a:ext cx="1562634" cy="156263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AB866E-C619-4035-B9AC-E514E06AB3A2}">
      <dsp:nvSpPr>
        <dsp:cNvPr id="0" name=""/>
        <dsp:cNvSpPr/>
      </dsp:nvSpPr>
      <dsp:spPr>
        <a:xfrm>
          <a:off x="1320068" y="5174"/>
          <a:ext cx="4463222" cy="333170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Supply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Chain</a:t>
          </a:r>
          <a:r>
            <a:rPr lang="tr-TR" sz="2000" kern="1200" dirty="0">
              <a:solidFill>
                <a:srgbClr val="595959"/>
              </a:solidFill>
            </a:rPr>
            <a:t> </a:t>
          </a:r>
          <a:r>
            <a:rPr lang="tr-TR" sz="2000" kern="1200" dirty="0" err="1">
              <a:solidFill>
                <a:srgbClr val="595959"/>
              </a:solidFill>
            </a:rPr>
            <a:t>Optimization</a:t>
          </a:r>
          <a:endParaRPr lang="tr-TR" sz="2000" kern="1200" dirty="0">
            <a:solidFill>
              <a:srgbClr val="595959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IoT</a:t>
          </a:r>
          <a:r>
            <a:rPr lang="tr-TR" sz="2000" kern="1200" dirty="0">
              <a:solidFill>
                <a:srgbClr val="595959"/>
              </a:solidFill>
            </a:rPr>
            <a:t> 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Big</a:t>
          </a:r>
          <a:r>
            <a:rPr lang="tr-TR" sz="2000" kern="1200" dirty="0">
              <a:solidFill>
                <a:srgbClr val="595959"/>
              </a:solidFill>
            </a:rPr>
            <a:t> Data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>
              <a:solidFill>
                <a:srgbClr val="595959"/>
              </a:solidFill>
            </a:rPr>
            <a:t>Cloud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Blockchain</a:t>
          </a:r>
          <a:endParaRPr lang="tr-TR" sz="2000" kern="1200" dirty="0">
            <a:solidFill>
              <a:srgbClr val="595959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2000" kern="1200" dirty="0" err="1">
              <a:solidFill>
                <a:srgbClr val="595959"/>
              </a:solidFill>
            </a:rPr>
            <a:t>Frontend</a:t>
          </a:r>
          <a:r>
            <a:rPr lang="tr-TR" sz="2000" kern="1200" dirty="0">
              <a:solidFill>
                <a:srgbClr val="595959"/>
              </a:solidFill>
            </a:rPr>
            <a:t>/</a:t>
          </a:r>
          <a:r>
            <a:rPr lang="tr-TR" sz="2000" kern="1200" dirty="0" err="1">
              <a:solidFill>
                <a:srgbClr val="595959"/>
              </a:solidFill>
            </a:rPr>
            <a:t>System</a:t>
          </a:r>
          <a:r>
            <a:rPr lang="tr-TR" sz="2000" kern="1200" dirty="0">
              <a:solidFill>
                <a:srgbClr val="595959"/>
              </a:solidFill>
            </a:rPr>
            <a:t> Integration/Dashboard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altLang="tr-TR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SME </a:t>
          </a:r>
          <a:r>
            <a:rPr lang="tr-TR" altLang="tr-TR" sz="2000" kern="12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and</a:t>
          </a:r>
          <a:r>
            <a:rPr lang="tr-TR" altLang="tr-TR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 </a:t>
          </a:r>
          <a:r>
            <a:rPr lang="tr-TR" altLang="tr-TR" sz="2000" kern="12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large</a:t>
          </a:r>
          <a:r>
            <a:rPr lang="tr-TR" altLang="tr-TR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 </a:t>
          </a:r>
          <a:r>
            <a:rPr lang="tr-TR" altLang="tr-TR" sz="2000" kern="12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scale</a:t>
          </a:r>
          <a:r>
            <a:rPr lang="tr-TR" altLang="tr-TR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 </a:t>
          </a:r>
          <a:r>
            <a:rPr lang="tr-TR" altLang="tr-TR" sz="2000" kern="12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companies</a:t>
          </a:r>
          <a:r>
            <a:rPr lang="tr-TR" altLang="tr-TR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 as </a:t>
          </a:r>
          <a:r>
            <a:rPr lang="tr-TR" altLang="tr-TR" sz="2000" kern="12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technology</a:t>
          </a:r>
          <a:r>
            <a:rPr lang="tr-TR" altLang="tr-TR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 </a:t>
          </a:r>
          <a:r>
            <a:rPr lang="tr-TR" altLang="tr-TR" sz="2000" kern="12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providers</a:t>
          </a:r>
          <a:r>
            <a:rPr lang="tr-TR" altLang="tr-TR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, data </a:t>
          </a:r>
          <a:r>
            <a:rPr lang="tr-TR" altLang="tr-TR" sz="2000" kern="12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providers</a:t>
          </a:r>
          <a:r>
            <a:rPr lang="tr-TR" altLang="tr-TR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 </a:t>
          </a:r>
          <a:r>
            <a:rPr lang="tr-TR" altLang="tr-TR" sz="2000" kern="12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and</a:t>
          </a:r>
          <a:r>
            <a:rPr lang="tr-TR" altLang="tr-TR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 </a:t>
          </a:r>
          <a:r>
            <a:rPr lang="tr-TR" altLang="tr-TR" sz="2000" kern="120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end-users</a:t>
          </a:r>
          <a:endParaRPr lang="tr-TR" sz="2000" kern="1200" dirty="0">
            <a:solidFill>
              <a:srgbClr val="595959"/>
            </a:solidFill>
          </a:endParaRPr>
        </a:p>
      </dsp:txBody>
      <dsp:txXfrm>
        <a:off x="1398134" y="83240"/>
        <a:ext cx="4307090" cy="3253635"/>
      </dsp:txXfrm>
    </dsp:sp>
    <dsp:sp modelId="{00A46024-061C-4745-9646-81764122B51A}">
      <dsp:nvSpPr>
        <dsp:cNvPr id="0" name=""/>
        <dsp:cNvSpPr/>
      </dsp:nvSpPr>
      <dsp:spPr>
        <a:xfrm>
          <a:off x="1320068" y="3336875"/>
          <a:ext cx="4463222" cy="14326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0" rIns="34290" bIns="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700" b="0" kern="1200" dirty="0"/>
            <a:t>Looking </a:t>
          </a:r>
          <a:r>
            <a:rPr lang="tr-TR" sz="2700" b="0" kern="1200" dirty="0" err="1"/>
            <a:t>for</a:t>
          </a:r>
          <a:r>
            <a:rPr lang="tr-TR" sz="2700" b="0" kern="1200" dirty="0"/>
            <a:t>:   </a:t>
          </a:r>
        </a:p>
      </dsp:txBody>
      <dsp:txXfrm>
        <a:off x="1320068" y="3336875"/>
        <a:ext cx="3143114" cy="1432631"/>
      </dsp:txXfrm>
    </dsp:sp>
    <dsp:sp modelId="{63264E02-CC78-4EBB-AE37-E2AE4D8E865D}">
      <dsp:nvSpPr>
        <dsp:cNvPr id="0" name=""/>
        <dsp:cNvSpPr/>
      </dsp:nvSpPr>
      <dsp:spPr>
        <a:xfrm>
          <a:off x="4589439" y="3564436"/>
          <a:ext cx="1562127" cy="156212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D7D291-C9EC-42E3-A88F-044165C14C25}" type="datetimeFigureOut">
              <a:rPr lang="tr-TR" smtClean="0"/>
              <a:t>23.09.2019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7DF27-527E-4CE9-AA25-8C5822256F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52011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8BBFC-6F84-4898-84A3-BA8DB0F606BF}" type="datetimeFigureOut">
              <a:rPr lang="tr-TR" smtClean="0"/>
              <a:pPr/>
              <a:t>23.09.2019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0B06B-13EE-4622-8DEE-AD71563F729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817865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 hasCustomPrompt="1"/>
          </p:nvPr>
        </p:nvSpPr>
        <p:spPr>
          <a:xfrm>
            <a:off x="2211146" y="4005064"/>
            <a:ext cx="7769709" cy="142875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algn="ctr">
              <a:buNone/>
              <a:defRPr sz="2800" i="0" baseline="0">
                <a:solidFill>
                  <a:srgbClr val="141F5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4400">
                <a:solidFill>
                  <a:schemeClr val="bg1"/>
                </a:solidFill>
              </a:defRPr>
            </a:lvl2pPr>
            <a:lvl3pPr>
              <a:defRPr sz="4400">
                <a:solidFill>
                  <a:schemeClr val="bg1"/>
                </a:solidFill>
              </a:defRPr>
            </a:lvl3pPr>
            <a:lvl4pPr>
              <a:defRPr sz="4400">
                <a:solidFill>
                  <a:schemeClr val="bg1"/>
                </a:solidFill>
              </a:defRPr>
            </a:lvl4pPr>
            <a:lvl5pPr>
              <a:defRPr sz="4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err="1"/>
              <a:t>Asıl</a:t>
            </a:r>
            <a:r>
              <a:rPr lang="en-US" noProof="0" dirty="0"/>
              <a:t> </a:t>
            </a:r>
            <a:r>
              <a:rPr lang="en-US" noProof="0" dirty="0" err="1"/>
              <a:t>metin</a:t>
            </a:r>
            <a:r>
              <a:rPr lang="en-US" noProof="0" dirty="0"/>
              <a:t> </a:t>
            </a:r>
            <a:r>
              <a:rPr lang="en-US" noProof="0" dirty="0" err="1"/>
              <a:t>stillerini</a:t>
            </a:r>
            <a:r>
              <a:rPr lang="en-US" noProof="0" dirty="0"/>
              <a:t> </a:t>
            </a:r>
            <a:r>
              <a:rPr lang="en-US" noProof="0" dirty="0" err="1"/>
              <a:t>düzenlemek</a:t>
            </a:r>
            <a:r>
              <a:rPr lang="en-US" noProof="0" dirty="0"/>
              <a:t> </a:t>
            </a:r>
            <a:r>
              <a:rPr lang="en-US" noProof="0" dirty="0" err="1"/>
              <a:t>için</a:t>
            </a:r>
            <a:r>
              <a:rPr lang="en-US" noProof="0" dirty="0"/>
              <a:t> </a:t>
            </a:r>
            <a:r>
              <a:rPr lang="en-US" noProof="0" dirty="0" err="1"/>
              <a:t>tıklatın</a:t>
            </a:r>
            <a:endParaRPr lang="en-US" noProof="0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8661921-058B-43BC-B203-704380DF4318}"/>
              </a:ext>
            </a:extLst>
          </p:cNvPr>
          <p:cNvCxnSpPr/>
          <p:nvPr userDrawn="1"/>
        </p:nvCxnSpPr>
        <p:spPr>
          <a:xfrm>
            <a:off x="1559496" y="5589240"/>
            <a:ext cx="9361040" cy="0"/>
          </a:xfrm>
          <a:prstGeom prst="line">
            <a:avLst/>
          </a:prstGeom>
          <a:ln>
            <a:solidFill>
              <a:srgbClr val="141F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2 İçerik Yer Tutucusu">
            <a:extLst>
              <a:ext uri="{FF2B5EF4-FFF2-40B4-BE49-F238E27FC236}">
                <a16:creationId xmlns:a16="http://schemas.microsoft.com/office/drawing/2014/main" id="{353E107B-518A-443C-BAD5-ADF811A9F3CF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2211145" y="5744659"/>
            <a:ext cx="7769709" cy="63667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algn="ctr">
              <a:buNone/>
              <a:defRPr sz="1400" i="0" baseline="0">
                <a:solidFill>
                  <a:srgbClr val="141F5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4400">
                <a:solidFill>
                  <a:schemeClr val="bg1"/>
                </a:solidFill>
              </a:defRPr>
            </a:lvl2pPr>
            <a:lvl3pPr>
              <a:defRPr sz="4400">
                <a:solidFill>
                  <a:schemeClr val="bg1"/>
                </a:solidFill>
              </a:defRPr>
            </a:lvl3pPr>
            <a:lvl4pPr>
              <a:defRPr sz="4400">
                <a:solidFill>
                  <a:schemeClr val="bg1"/>
                </a:solidFill>
              </a:defRPr>
            </a:lvl4pPr>
            <a:lvl5pPr>
              <a:defRPr sz="4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err="1"/>
              <a:t>Asıl</a:t>
            </a:r>
            <a:r>
              <a:rPr lang="en-US" noProof="0" dirty="0"/>
              <a:t> </a:t>
            </a:r>
            <a:r>
              <a:rPr lang="en-US" noProof="0" dirty="0" err="1"/>
              <a:t>metin</a:t>
            </a:r>
            <a:r>
              <a:rPr lang="en-US" noProof="0" dirty="0"/>
              <a:t> </a:t>
            </a:r>
            <a:r>
              <a:rPr lang="en-US" noProof="0" dirty="0" err="1"/>
              <a:t>stillerini</a:t>
            </a:r>
            <a:r>
              <a:rPr lang="en-US" noProof="0" dirty="0"/>
              <a:t> </a:t>
            </a:r>
            <a:r>
              <a:rPr lang="en-US" noProof="0" dirty="0" err="1"/>
              <a:t>düzenlemek</a:t>
            </a:r>
            <a:r>
              <a:rPr lang="en-US" noProof="0" dirty="0"/>
              <a:t> </a:t>
            </a:r>
            <a:r>
              <a:rPr lang="en-US" noProof="0" dirty="0" err="1"/>
              <a:t>için</a:t>
            </a:r>
            <a:r>
              <a:rPr lang="en-US" noProof="0" dirty="0"/>
              <a:t> </a:t>
            </a:r>
            <a:r>
              <a:rPr lang="en-US" noProof="0" dirty="0" err="1"/>
              <a:t>tıklatın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256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" name="Group 256">
            <a:extLst>
              <a:ext uri="{FF2B5EF4-FFF2-40B4-BE49-F238E27FC236}">
                <a16:creationId xmlns:a16="http://schemas.microsoft.com/office/drawing/2014/main" id="{B1A93EAB-37F9-4891-9A0F-9BDA407EE66A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0" y="0"/>
            <a:ext cx="12192000" cy="6858000"/>
            <a:chOff x="0" y="0"/>
            <a:chExt cx="7680" cy="4320"/>
          </a:xfrm>
        </p:grpSpPr>
        <p:sp>
          <p:nvSpPr>
            <p:cNvPr id="270" name="AutoShape 255">
              <a:extLst>
                <a:ext uri="{FF2B5EF4-FFF2-40B4-BE49-F238E27FC236}">
                  <a16:creationId xmlns:a16="http://schemas.microsoft.com/office/drawing/2014/main" id="{3A7FD65F-8D4E-4C43-B0DE-0F0FE5EF9557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0" y="0"/>
              <a:ext cx="768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1" name="Freeform 257">
              <a:extLst>
                <a:ext uri="{FF2B5EF4-FFF2-40B4-BE49-F238E27FC236}">
                  <a16:creationId xmlns:a16="http://schemas.microsoft.com/office/drawing/2014/main" id="{8E169C06-A364-4BA1-8B51-DEE9DF38934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167" y="-1014"/>
              <a:ext cx="9362" cy="6261"/>
            </a:xfrm>
            <a:custGeom>
              <a:avLst/>
              <a:gdLst>
                <a:gd name="T0" fmla="*/ 8759 w 9362"/>
                <a:gd name="T1" fmla="*/ 1762 h 6261"/>
                <a:gd name="T2" fmla="*/ 9185 w 9362"/>
                <a:gd name="T3" fmla="*/ 2398 h 6261"/>
                <a:gd name="T4" fmla="*/ 9358 w 9362"/>
                <a:gd name="T5" fmla="*/ 2801 h 6261"/>
                <a:gd name="T6" fmla="*/ 9331 w 9362"/>
                <a:gd name="T7" fmla="*/ 2877 h 6261"/>
                <a:gd name="T8" fmla="*/ 9058 w 9362"/>
                <a:gd name="T9" fmla="*/ 2831 h 6261"/>
                <a:gd name="T10" fmla="*/ 8513 w 9362"/>
                <a:gd name="T11" fmla="*/ 2814 h 6261"/>
                <a:gd name="T12" fmla="*/ 8440 w 9362"/>
                <a:gd name="T13" fmla="*/ 2609 h 6261"/>
                <a:gd name="T14" fmla="*/ 8348 w 9362"/>
                <a:gd name="T15" fmla="*/ 2232 h 6261"/>
                <a:gd name="T16" fmla="*/ 7365 w 9362"/>
                <a:gd name="T17" fmla="*/ 1754 h 6261"/>
                <a:gd name="T18" fmla="*/ 7267 w 9362"/>
                <a:gd name="T19" fmla="*/ 1781 h 6261"/>
                <a:gd name="T20" fmla="*/ 7168 w 9362"/>
                <a:gd name="T21" fmla="*/ 1690 h 6261"/>
                <a:gd name="T22" fmla="*/ 6785 w 9362"/>
                <a:gd name="T23" fmla="*/ 1770 h 6261"/>
                <a:gd name="T24" fmla="*/ 5569 w 9362"/>
                <a:gd name="T25" fmla="*/ 2112 h 6261"/>
                <a:gd name="T26" fmla="*/ 5244 w 9362"/>
                <a:gd name="T27" fmla="*/ 1403 h 6261"/>
                <a:gd name="T28" fmla="*/ 3642 w 9362"/>
                <a:gd name="T29" fmla="*/ 506 h 6261"/>
                <a:gd name="T30" fmla="*/ 3057 w 9362"/>
                <a:gd name="T31" fmla="*/ 686 h 6261"/>
                <a:gd name="T32" fmla="*/ 2588 w 9362"/>
                <a:gd name="T33" fmla="*/ 936 h 6261"/>
                <a:gd name="T34" fmla="*/ 2406 w 9362"/>
                <a:gd name="T35" fmla="*/ 1139 h 6261"/>
                <a:gd name="T36" fmla="*/ 2409 w 9362"/>
                <a:gd name="T37" fmla="*/ 1280 h 6261"/>
                <a:gd name="T38" fmla="*/ 2692 w 9362"/>
                <a:gd name="T39" fmla="*/ 1466 h 6261"/>
                <a:gd name="T40" fmla="*/ 3096 w 9362"/>
                <a:gd name="T41" fmla="*/ 1812 h 6261"/>
                <a:gd name="T42" fmla="*/ 2872 w 9362"/>
                <a:gd name="T43" fmla="*/ 2102 h 6261"/>
                <a:gd name="T44" fmla="*/ 2189 w 9362"/>
                <a:gd name="T45" fmla="*/ 2450 h 6261"/>
                <a:gd name="T46" fmla="*/ 1919 w 9362"/>
                <a:gd name="T47" fmla="*/ 2691 h 6261"/>
                <a:gd name="T48" fmla="*/ 1787 w 9362"/>
                <a:gd name="T49" fmla="*/ 3089 h 6261"/>
                <a:gd name="T50" fmla="*/ 1764 w 9362"/>
                <a:gd name="T51" fmla="*/ 3822 h 6261"/>
                <a:gd name="T52" fmla="*/ 1910 w 9362"/>
                <a:gd name="T53" fmla="*/ 5097 h 6261"/>
                <a:gd name="T54" fmla="*/ 1804 w 9362"/>
                <a:gd name="T55" fmla="*/ 5224 h 6261"/>
                <a:gd name="T56" fmla="*/ 1423 w 9362"/>
                <a:gd name="T57" fmla="*/ 5073 h 6261"/>
                <a:gd name="T58" fmla="*/ 946 w 9362"/>
                <a:gd name="T59" fmla="*/ 4797 h 6261"/>
                <a:gd name="T60" fmla="*/ 767 w 9362"/>
                <a:gd name="T61" fmla="*/ 4807 h 6261"/>
                <a:gd name="T62" fmla="*/ 549 w 9362"/>
                <a:gd name="T63" fmla="*/ 5104 h 6261"/>
                <a:gd name="T64" fmla="*/ 391 w 9362"/>
                <a:gd name="T65" fmla="*/ 5691 h 6261"/>
                <a:gd name="T66" fmla="*/ 205 w 9362"/>
                <a:gd name="T67" fmla="*/ 6239 h 6261"/>
                <a:gd name="T68" fmla="*/ 74 w 9362"/>
                <a:gd name="T69" fmla="*/ 5452 h 6261"/>
                <a:gd name="T70" fmla="*/ 1 w 9362"/>
                <a:gd name="T71" fmla="*/ 4349 h 6261"/>
                <a:gd name="T72" fmla="*/ 75 w 9362"/>
                <a:gd name="T73" fmla="*/ 3374 h 6261"/>
                <a:gd name="T74" fmla="*/ 249 w 9362"/>
                <a:gd name="T75" fmla="*/ 2835 h 6261"/>
                <a:gd name="T76" fmla="*/ 589 w 9362"/>
                <a:gd name="T77" fmla="*/ 2223 h 6261"/>
                <a:gd name="T78" fmla="*/ 915 w 9362"/>
                <a:gd name="T79" fmla="*/ 1814 h 6261"/>
                <a:gd name="T80" fmla="*/ 1258 w 9362"/>
                <a:gd name="T81" fmla="*/ 1543 h 6261"/>
                <a:gd name="T82" fmla="*/ 1522 w 9362"/>
                <a:gd name="T83" fmla="*/ 1457 h 6261"/>
                <a:gd name="T84" fmla="*/ 1694 w 9362"/>
                <a:gd name="T85" fmla="*/ 1300 h 6261"/>
                <a:gd name="T86" fmla="*/ 1823 w 9362"/>
                <a:gd name="T87" fmla="*/ 968 h 6261"/>
                <a:gd name="T88" fmla="*/ 2330 w 9362"/>
                <a:gd name="T89" fmla="*/ 556 h 6261"/>
                <a:gd name="T90" fmla="*/ 2992 w 9362"/>
                <a:gd name="T91" fmla="*/ 267 h 6261"/>
                <a:gd name="T92" fmla="*/ 3328 w 9362"/>
                <a:gd name="T93" fmla="*/ 223 h 6261"/>
                <a:gd name="T94" fmla="*/ 3725 w 9362"/>
                <a:gd name="T95" fmla="*/ 325 h 6261"/>
                <a:gd name="T96" fmla="*/ 4763 w 9362"/>
                <a:gd name="T97" fmla="*/ 366 h 6261"/>
                <a:gd name="T98" fmla="*/ 4229 w 9362"/>
                <a:gd name="T99" fmla="*/ 176 h 6261"/>
                <a:gd name="T100" fmla="*/ 4419 w 9362"/>
                <a:gd name="T101" fmla="*/ 83 h 6261"/>
                <a:gd name="T102" fmla="*/ 4870 w 9362"/>
                <a:gd name="T103" fmla="*/ 6 h 6261"/>
                <a:gd name="T104" fmla="*/ 5583 w 9362"/>
                <a:gd name="T105" fmla="*/ 41 h 6261"/>
                <a:gd name="T106" fmla="*/ 5867 w 9362"/>
                <a:gd name="T107" fmla="*/ 127 h 6261"/>
                <a:gd name="T108" fmla="*/ 5833 w 9362"/>
                <a:gd name="T109" fmla="*/ 270 h 6261"/>
                <a:gd name="T110" fmla="*/ 5851 w 9362"/>
                <a:gd name="T111" fmla="*/ 346 h 6261"/>
                <a:gd name="T112" fmla="*/ 6426 w 9362"/>
                <a:gd name="T113" fmla="*/ 272 h 6261"/>
                <a:gd name="T114" fmla="*/ 6778 w 9362"/>
                <a:gd name="T115" fmla="*/ 260 h 6261"/>
                <a:gd name="T116" fmla="*/ 6919 w 9362"/>
                <a:gd name="T117" fmla="*/ 393 h 6261"/>
                <a:gd name="T118" fmla="*/ 7105 w 9362"/>
                <a:gd name="T119" fmla="*/ 813 h 6261"/>
                <a:gd name="T120" fmla="*/ 8086 w 9362"/>
                <a:gd name="T121" fmla="*/ 1762 h 6261"/>
                <a:gd name="T122" fmla="*/ 8388 w 9362"/>
                <a:gd name="T123" fmla="*/ 1721 h 6261"/>
                <a:gd name="T124" fmla="*/ 8405 w 9362"/>
                <a:gd name="T125" fmla="*/ 1466 h 6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362" h="6261">
                  <a:moveTo>
                    <a:pt x="8498" y="1503"/>
                  </a:moveTo>
                  <a:lnTo>
                    <a:pt x="8541" y="1537"/>
                  </a:lnTo>
                  <a:lnTo>
                    <a:pt x="8585" y="1575"/>
                  </a:lnTo>
                  <a:lnTo>
                    <a:pt x="8628" y="1617"/>
                  </a:lnTo>
                  <a:lnTo>
                    <a:pt x="8650" y="1639"/>
                  </a:lnTo>
                  <a:lnTo>
                    <a:pt x="8672" y="1662"/>
                  </a:lnTo>
                  <a:lnTo>
                    <a:pt x="8694" y="1686"/>
                  </a:lnTo>
                  <a:lnTo>
                    <a:pt x="8716" y="1711"/>
                  </a:lnTo>
                  <a:lnTo>
                    <a:pt x="8759" y="1762"/>
                  </a:lnTo>
                  <a:lnTo>
                    <a:pt x="8803" y="1815"/>
                  </a:lnTo>
                  <a:lnTo>
                    <a:pt x="8846" y="1870"/>
                  </a:lnTo>
                  <a:lnTo>
                    <a:pt x="8888" y="1927"/>
                  </a:lnTo>
                  <a:lnTo>
                    <a:pt x="8930" y="1985"/>
                  </a:lnTo>
                  <a:lnTo>
                    <a:pt x="9010" y="2104"/>
                  </a:lnTo>
                  <a:lnTo>
                    <a:pt x="9048" y="2164"/>
                  </a:lnTo>
                  <a:lnTo>
                    <a:pt x="9085" y="2223"/>
                  </a:lnTo>
                  <a:lnTo>
                    <a:pt x="9153" y="2341"/>
                  </a:lnTo>
                  <a:lnTo>
                    <a:pt x="9185" y="2398"/>
                  </a:lnTo>
                  <a:lnTo>
                    <a:pt x="9215" y="2454"/>
                  </a:lnTo>
                  <a:lnTo>
                    <a:pt x="9267" y="2559"/>
                  </a:lnTo>
                  <a:lnTo>
                    <a:pt x="9289" y="2608"/>
                  </a:lnTo>
                  <a:lnTo>
                    <a:pt x="9309" y="2654"/>
                  </a:lnTo>
                  <a:lnTo>
                    <a:pt x="9326" y="2696"/>
                  </a:lnTo>
                  <a:lnTo>
                    <a:pt x="9340" y="2735"/>
                  </a:lnTo>
                  <a:lnTo>
                    <a:pt x="9351" y="2770"/>
                  </a:lnTo>
                  <a:lnTo>
                    <a:pt x="9355" y="2786"/>
                  </a:lnTo>
                  <a:lnTo>
                    <a:pt x="9358" y="2801"/>
                  </a:lnTo>
                  <a:lnTo>
                    <a:pt x="9360" y="2815"/>
                  </a:lnTo>
                  <a:lnTo>
                    <a:pt x="9362" y="2827"/>
                  </a:lnTo>
                  <a:lnTo>
                    <a:pt x="9362" y="2848"/>
                  </a:lnTo>
                  <a:lnTo>
                    <a:pt x="9358" y="2864"/>
                  </a:lnTo>
                  <a:lnTo>
                    <a:pt x="9355" y="2870"/>
                  </a:lnTo>
                  <a:lnTo>
                    <a:pt x="9351" y="2874"/>
                  </a:lnTo>
                  <a:lnTo>
                    <a:pt x="9345" y="2877"/>
                  </a:lnTo>
                  <a:lnTo>
                    <a:pt x="9339" y="2877"/>
                  </a:lnTo>
                  <a:lnTo>
                    <a:pt x="9331" y="2877"/>
                  </a:lnTo>
                  <a:lnTo>
                    <a:pt x="9322" y="2875"/>
                  </a:lnTo>
                  <a:lnTo>
                    <a:pt x="9275" y="2862"/>
                  </a:lnTo>
                  <a:lnTo>
                    <a:pt x="9250" y="2856"/>
                  </a:lnTo>
                  <a:lnTo>
                    <a:pt x="9224" y="2851"/>
                  </a:lnTo>
                  <a:lnTo>
                    <a:pt x="9198" y="2847"/>
                  </a:lnTo>
                  <a:lnTo>
                    <a:pt x="9171" y="2842"/>
                  </a:lnTo>
                  <a:lnTo>
                    <a:pt x="9144" y="2839"/>
                  </a:lnTo>
                  <a:lnTo>
                    <a:pt x="9116" y="2835"/>
                  </a:lnTo>
                  <a:lnTo>
                    <a:pt x="9058" y="2831"/>
                  </a:lnTo>
                  <a:lnTo>
                    <a:pt x="9000" y="2827"/>
                  </a:lnTo>
                  <a:lnTo>
                    <a:pt x="8942" y="2825"/>
                  </a:lnTo>
                  <a:lnTo>
                    <a:pt x="8884" y="2824"/>
                  </a:lnTo>
                  <a:lnTo>
                    <a:pt x="8773" y="2822"/>
                  </a:lnTo>
                  <a:lnTo>
                    <a:pt x="8672" y="2822"/>
                  </a:lnTo>
                  <a:lnTo>
                    <a:pt x="8585" y="2821"/>
                  </a:lnTo>
                  <a:lnTo>
                    <a:pt x="8550" y="2819"/>
                  </a:lnTo>
                  <a:lnTo>
                    <a:pt x="8520" y="2816"/>
                  </a:lnTo>
                  <a:lnTo>
                    <a:pt x="8513" y="2814"/>
                  </a:lnTo>
                  <a:lnTo>
                    <a:pt x="8506" y="2810"/>
                  </a:lnTo>
                  <a:lnTo>
                    <a:pt x="8499" y="2804"/>
                  </a:lnTo>
                  <a:lnTo>
                    <a:pt x="8493" y="2796"/>
                  </a:lnTo>
                  <a:lnTo>
                    <a:pt x="8487" y="2787"/>
                  </a:lnTo>
                  <a:lnTo>
                    <a:pt x="8482" y="2777"/>
                  </a:lnTo>
                  <a:lnTo>
                    <a:pt x="8472" y="2751"/>
                  </a:lnTo>
                  <a:lnTo>
                    <a:pt x="8463" y="2721"/>
                  </a:lnTo>
                  <a:lnTo>
                    <a:pt x="8454" y="2687"/>
                  </a:lnTo>
                  <a:lnTo>
                    <a:pt x="8440" y="2609"/>
                  </a:lnTo>
                  <a:lnTo>
                    <a:pt x="8428" y="2524"/>
                  </a:lnTo>
                  <a:lnTo>
                    <a:pt x="8415" y="2440"/>
                  </a:lnTo>
                  <a:lnTo>
                    <a:pt x="8402" y="2361"/>
                  </a:lnTo>
                  <a:lnTo>
                    <a:pt x="8395" y="2327"/>
                  </a:lnTo>
                  <a:lnTo>
                    <a:pt x="8387" y="2296"/>
                  </a:lnTo>
                  <a:lnTo>
                    <a:pt x="8381" y="2281"/>
                  </a:lnTo>
                  <a:lnTo>
                    <a:pt x="8372" y="2265"/>
                  </a:lnTo>
                  <a:lnTo>
                    <a:pt x="8361" y="2248"/>
                  </a:lnTo>
                  <a:lnTo>
                    <a:pt x="8348" y="2232"/>
                  </a:lnTo>
                  <a:lnTo>
                    <a:pt x="8334" y="2218"/>
                  </a:lnTo>
                  <a:lnTo>
                    <a:pt x="8320" y="2204"/>
                  </a:lnTo>
                  <a:lnTo>
                    <a:pt x="8305" y="2193"/>
                  </a:lnTo>
                  <a:lnTo>
                    <a:pt x="8291" y="2185"/>
                  </a:lnTo>
                  <a:lnTo>
                    <a:pt x="8015" y="2052"/>
                  </a:lnTo>
                  <a:lnTo>
                    <a:pt x="7721" y="1913"/>
                  </a:lnTo>
                  <a:lnTo>
                    <a:pt x="7481" y="1802"/>
                  </a:lnTo>
                  <a:lnTo>
                    <a:pt x="7403" y="1769"/>
                  </a:lnTo>
                  <a:lnTo>
                    <a:pt x="7365" y="1754"/>
                  </a:lnTo>
                  <a:lnTo>
                    <a:pt x="7358" y="1753"/>
                  </a:lnTo>
                  <a:lnTo>
                    <a:pt x="7351" y="1753"/>
                  </a:lnTo>
                  <a:lnTo>
                    <a:pt x="7344" y="1754"/>
                  </a:lnTo>
                  <a:lnTo>
                    <a:pt x="7337" y="1756"/>
                  </a:lnTo>
                  <a:lnTo>
                    <a:pt x="7323" y="1761"/>
                  </a:lnTo>
                  <a:lnTo>
                    <a:pt x="7309" y="1767"/>
                  </a:lnTo>
                  <a:lnTo>
                    <a:pt x="7295" y="1773"/>
                  </a:lnTo>
                  <a:lnTo>
                    <a:pt x="7281" y="1778"/>
                  </a:lnTo>
                  <a:lnTo>
                    <a:pt x="7267" y="1781"/>
                  </a:lnTo>
                  <a:lnTo>
                    <a:pt x="7253" y="1780"/>
                  </a:lnTo>
                  <a:lnTo>
                    <a:pt x="7245" y="1777"/>
                  </a:lnTo>
                  <a:lnTo>
                    <a:pt x="7238" y="1772"/>
                  </a:lnTo>
                  <a:lnTo>
                    <a:pt x="7230" y="1766"/>
                  </a:lnTo>
                  <a:lnTo>
                    <a:pt x="7222" y="1758"/>
                  </a:lnTo>
                  <a:lnTo>
                    <a:pt x="7207" y="1739"/>
                  </a:lnTo>
                  <a:lnTo>
                    <a:pt x="7191" y="1719"/>
                  </a:lnTo>
                  <a:lnTo>
                    <a:pt x="7175" y="1700"/>
                  </a:lnTo>
                  <a:lnTo>
                    <a:pt x="7168" y="1690"/>
                  </a:lnTo>
                  <a:lnTo>
                    <a:pt x="7160" y="1683"/>
                  </a:lnTo>
                  <a:lnTo>
                    <a:pt x="7152" y="1677"/>
                  </a:lnTo>
                  <a:lnTo>
                    <a:pt x="7144" y="1673"/>
                  </a:lnTo>
                  <a:lnTo>
                    <a:pt x="7137" y="1671"/>
                  </a:lnTo>
                  <a:lnTo>
                    <a:pt x="7130" y="1672"/>
                  </a:lnTo>
                  <a:lnTo>
                    <a:pt x="7070" y="1686"/>
                  </a:lnTo>
                  <a:lnTo>
                    <a:pt x="6991" y="1709"/>
                  </a:lnTo>
                  <a:lnTo>
                    <a:pt x="6895" y="1737"/>
                  </a:lnTo>
                  <a:lnTo>
                    <a:pt x="6785" y="1770"/>
                  </a:lnTo>
                  <a:lnTo>
                    <a:pt x="6278" y="1928"/>
                  </a:lnTo>
                  <a:lnTo>
                    <a:pt x="5810" y="2073"/>
                  </a:lnTo>
                  <a:lnTo>
                    <a:pt x="5656" y="2118"/>
                  </a:lnTo>
                  <a:lnTo>
                    <a:pt x="5610" y="2130"/>
                  </a:lnTo>
                  <a:lnTo>
                    <a:pt x="5597" y="2132"/>
                  </a:lnTo>
                  <a:lnTo>
                    <a:pt x="5589" y="2133"/>
                  </a:lnTo>
                  <a:lnTo>
                    <a:pt x="5584" y="2130"/>
                  </a:lnTo>
                  <a:lnTo>
                    <a:pt x="5577" y="2123"/>
                  </a:lnTo>
                  <a:lnTo>
                    <a:pt x="5569" y="2112"/>
                  </a:lnTo>
                  <a:lnTo>
                    <a:pt x="5560" y="2098"/>
                  </a:lnTo>
                  <a:lnTo>
                    <a:pt x="5539" y="2062"/>
                  </a:lnTo>
                  <a:lnTo>
                    <a:pt x="5515" y="2014"/>
                  </a:lnTo>
                  <a:lnTo>
                    <a:pt x="5487" y="1959"/>
                  </a:lnTo>
                  <a:lnTo>
                    <a:pt x="5459" y="1897"/>
                  </a:lnTo>
                  <a:lnTo>
                    <a:pt x="5398" y="1764"/>
                  </a:lnTo>
                  <a:lnTo>
                    <a:pt x="5340" y="1632"/>
                  </a:lnTo>
                  <a:lnTo>
                    <a:pt x="5291" y="1516"/>
                  </a:lnTo>
                  <a:lnTo>
                    <a:pt x="5244" y="1403"/>
                  </a:lnTo>
                  <a:lnTo>
                    <a:pt x="4890" y="1176"/>
                  </a:lnTo>
                  <a:lnTo>
                    <a:pt x="4536" y="950"/>
                  </a:lnTo>
                  <a:lnTo>
                    <a:pt x="4182" y="723"/>
                  </a:lnTo>
                  <a:lnTo>
                    <a:pt x="3829" y="496"/>
                  </a:lnTo>
                  <a:lnTo>
                    <a:pt x="3807" y="495"/>
                  </a:lnTo>
                  <a:lnTo>
                    <a:pt x="3784" y="495"/>
                  </a:lnTo>
                  <a:lnTo>
                    <a:pt x="3736" y="496"/>
                  </a:lnTo>
                  <a:lnTo>
                    <a:pt x="3689" y="500"/>
                  </a:lnTo>
                  <a:lnTo>
                    <a:pt x="3642" y="506"/>
                  </a:lnTo>
                  <a:lnTo>
                    <a:pt x="3598" y="512"/>
                  </a:lnTo>
                  <a:lnTo>
                    <a:pt x="3558" y="519"/>
                  </a:lnTo>
                  <a:lnTo>
                    <a:pt x="3495" y="533"/>
                  </a:lnTo>
                  <a:lnTo>
                    <a:pt x="3445" y="547"/>
                  </a:lnTo>
                  <a:lnTo>
                    <a:pt x="3382" y="566"/>
                  </a:lnTo>
                  <a:lnTo>
                    <a:pt x="3311" y="590"/>
                  </a:lnTo>
                  <a:lnTo>
                    <a:pt x="3231" y="618"/>
                  </a:lnTo>
                  <a:lnTo>
                    <a:pt x="3146" y="650"/>
                  </a:lnTo>
                  <a:lnTo>
                    <a:pt x="3057" y="686"/>
                  </a:lnTo>
                  <a:lnTo>
                    <a:pt x="2966" y="725"/>
                  </a:lnTo>
                  <a:lnTo>
                    <a:pt x="2921" y="746"/>
                  </a:lnTo>
                  <a:lnTo>
                    <a:pt x="2876" y="768"/>
                  </a:lnTo>
                  <a:lnTo>
                    <a:pt x="2831" y="790"/>
                  </a:lnTo>
                  <a:lnTo>
                    <a:pt x="2788" y="813"/>
                  </a:lnTo>
                  <a:lnTo>
                    <a:pt x="2703" y="861"/>
                  </a:lnTo>
                  <a:lnTo>
                    <a:pt x="2663" y="885"/>
                  </a:lnTo>
                  <a:lnTo>
                    <a:pt x="2625" y="910"/>
                  </a:lnTo>
                  <a:lnTo>
                    <a:pt x="2588" y="936"/>
                  </a:lnTo>
                  <a:lnTo>
                    <a:pt x="2555" y="962"/>
                  </a:lnTo>
                  <a:lnTo>
                    <a:pt x="2539" y="975"/>
                  </a:lnTo>
                  <a:lnTo>
                    <a:pt x="2523" y="989"/>
                  </a:lnTo>
                  <a:lnTo>
                    <a:pt x="2494" y="1015"/>
                  </a:lnTo>
                  <a:lnTo>
                    <a:pt x="2469" y="1043"/>
                  </a:lnTo>
                  <a:lnTo>
                    <a:pt x="2447" y="1070"/>
                  </a:lnTo>
                  <a:lnTo>
                    <a:pt x="2428" y="1097"/>
                  </a:lnTo>
                  <a:lnTo>
                    <a:pt x="2412" y="1125"/>
                  </a:lnTo>
                  <a:lnTo>
                    <a:pt x="2406" y="1139"/>
                  </a:lnTo>
                  <a:lnTo>
                    <a:pt x="2401" y="1153"/>
                  </a:lnTo>
                  <a:lnTo>
                    <a:pt x="2397" y="1167"/>
                  </a:lnTo>
                  <a:lnTo>
                    <a:pt x="2394" y="1181"/>
                  </a:lnTo>
                  <a:lnTo>
                    <a:pt x="2391" y="1201"/>
                  </a:lnTo>
                  <a:lnTo>
                    <a:pt x="2391" y="1219"/>
                  </a:lnTo>
                  <a:lnTo>
                    <a:pt x="2393" y="1236"/>
                  </a:lnTo>
                  <a:lnTo>
                    <a:pt x="2396" y="1251"/>
                  </a:lnTo>
                  <a:lnTo>
                    <a:pt x="2402" y="1266"/>
                  </a:lnTo>
                  <a:lnTo>
                    <a:pt x="2409" y="1280"/>
                  </a:lnTo>
                  <a:lnTo>
                    <a:pt x="2419" y="1293"/>
                  </a:lnTo>
                  <a:lnTo>
                    <a:pt x="2430" y="1305"/>
                  </a:lnTo>
                  <a:lnTo>
                    <a:pt x="2443" y="1316"/>
                  </a:lnTo>
                  <a:lnTo>
                    <a:pt x="2457" y="1328"/>
                  </a:lnTo>
                  <a:lnTo>
                    <a:pt x="2492" y="1351"/>
                  </a:lnTo>
                  <a:lnTo>
                    <a:pt x="2532" y="1375"/>
                  </a:lnTo>
                  <a:lnTo>
                    <a:pt x="2580" y="1401"/>
                  </a:lnTo>
                  <a:lnTo>
                    <a:pt x="2633" y="1431"/>
                  </a:lnTo>
                  <a:lnTo>
                    <a:pt x="2692" y="1466"/>
                  </a:lnTo>
                  <a:lnTo>
                    <a:pt x="2755" y="1508"/>
                  </a:lnTo>
                  <a:lnTo>
                    <a:pt x="2823" y="1557"/>
                  </a:lnTo>
                  <a:lnTo>
                    <a:pt x="2859" y="1585"/>
                  </a:lnTo>
                  <a:lnTo>
                    <a:pt x="2896" y="1616"/>
                  </a:lnTo>
                  <a:lnTo>
                    <a:pt x="2934" y="1649"/>
                  </a:lnTo>
                  <a:lnTo>
                    <a:pt x="2973" y="1686"/>
                  </a:lnTo>
                  <a:lnTo>
                    <a:pt x="3013" y="1724"/>
                  </a:lnTo>
                  <a:lnTo>
                    <a:pt x="3054" y="1767"/>
                  </a:lnTo>
                  <a:lnTo>
                    <a:pt x="3096" y="1812"/>
                  </a:lnTo>
                  <a:lnTo>
                    <a:pt x="3139" y="1861"/>
                  </a:lnTo>
                  <a:lnTo>
                    <a:pt x="3109" y="1897"/>
                  </a:lnTo>
                  <a:lnTo>
                    <a:pt x="3079" y="1931"/>
                  </a:lnTo>
                  <a:lnTo>
                    <a:pt x="3046" y="1963"/>
                  </a:lnTo>
                  <a:lnTo>
                    <a:pt x="3013" y="1994"/>
                  </a:lnTo>
                  <a:lnTo>
                    <a:pt x="2979" y="2023"/>
                  </a:lnTo>
                  <a:lnTo>
                    <a:pt x="2944" y="2050"/>
                  </a:lnTo>
                  <a:lnTo>
                    <a:pt x="2908" y="2076"/>
                  </a:lnTo>
                  <a:lnTo>
                    <a:pt x="2872" y="2102"/>
                  </a:lnTo>
                  <a:lnTo>
                    <a:pt x="2796" y="2148"/>
                  </a:lnTo>
                  <a:lnTo>
                    <a:pt x="2757" y="2170"/>
                  </a:lnTo>
                  <a:lnTo>
                    <a:pt x="2719" y="2191"/>
                  </a:lnTo>
                  <a:lnTo>
                    <a:pt x="2640" y="2231"/>
                  </a:lnTo>
                  <a:lnTo>
                    <a:pt x="2562" y="2268"/>
                  </a:lnTo>
                  <a:lnTo>
                    <a:pt x="2406" y="2340"/>
                  </a:lnTo>
                  <a:lnTo>
                    <a:pt x="2331" y="2375"/>
                  </a:lnTo>
                  <a:lnTo>
                    <a:pt x="2258" y="2411"/>
                  </a:lnTo>
                  <a:lnTo>
                    <a:pt x="2189" y="2450"/>
                  </a:lnTo>
                  <a:lnTo>
                    <a:pt x="2124" y="2490"/>
                  </a:lnTo>
                  <a:lnTo>
                    <a:pt x="2093" y="2511"/>
                  </a:lnTo>
                  <a:lnTo>
                    <a:pt x="2064" y="2534"/>
                  </a:lnTo>
                  <a:lnTo>
                    <a:pt x="2036" y="2557"/>
                  </a:lnTo>
                  <a:lnTo>
                    <a:pt x="2009" y="2582"/>
                  </a:lnTo>
                  <a:lnTo>
                    <a:pt x="1985" y="2606"/>
                  </a:lnTo>
                  <a:lnTo>
                    <a:pt x="1962" y="2632"/>
                  </a:lnTo>
                  <a:lnTo>
                    <a:pt x="1940" y="2660"/>
                  </a:lnTo>
                  <a:lnTo>
                    <a:pt x="1919" y="2691"/>
                  </a:lnTo>
                  <a:lnTo>
                    <a:pt x="1901" y="2723"/>
                  </a:lnTo>
                  <a:lnTo>
                    <a:pt x="1883" y="2758"/>
                  </a:lnTo>
                  <a:lnTo>
                    <a:pt x="1867" y="2793"/>
                  </a:lnTo>
                  <a:lnTo>
                    <a:pt x="1852" y="2831"/>
                  </a:lnTo>
                  <a:lnTo>
                    <a:pt x="1838" y="2870"/>
                  </a:lnTo>
                  <a:lnTo>
                    <a:pt x="1825" y="2912"/>
                  </a:lnTo>
                  <a:lnTo>
                    <a:pt x="1814" y="2954"/>
                  </a:lnTo>
                  <a:lnTo>
                    <a:pt x="1804" y="2998"/>
                  </a:lnTo>
                  <a:lnTo>
                    <a:pt x="1787" y="3089"/>
                  </a:lnTo>
                  <a:lnTo>
                    <a:pt x="1774" y="3185"/>
                  </a:lnTo>
                  <a:lnTo>
                    <a:pt x="1769" y="3235"/>
                  </a:lnTo>
                  <a:lnTo>
                    <a:pt x="1764" y="3285"/>
                  </a:lnTo>
                  <a:lnTo>
                    <a:pt x="1761" y="3336"/>
                  </a:lnTo>
                  <a:lnTo>
                    <a:pt x="1759" y="3389"/>
                  </a:lnTo>
                  <a:lnTo>
                    <a:pt x="1756" y="3494"/>
                  </a:lnTo>
                  <a:lnTo>
                    <a:pt x="1756" y="3602"/>
                  </a:lnTo>
                  <a:lnTo>
                    <a:pt x="1759" y="3712"/>
                  </a:lnTo>
                  <a:lnTo>
                    <a:pt x="1764" y="3822"/>
                  </a:lnTo>
                  <a:lnTo>
                    <a:pt x="1771" y="3933"/>
                  </a:lnTo>
                  <a:lnTo>
                    <a:pt x="1780" y="4043"/>
                  </a:lnTo>
                  <a:lnTo>
                    <a:pt x="1790" y="4152"/>
                  </a:lnTo>
                  <a:lnTo>
                    <a:pt x="1802" y="4259"/>
                  </a:lnTo>
                  <a:lnTo>
                    <a:pt x="1826" y="4466"/>
                  </a:lnTo>
                  <a:lnTo>
                    <a:pt x="1852" y="4658"/>
                  </a:lnTo>
                  <a:lnTo>
                    <a:pt x="1876" y="4831"/>
                  </a:lnTo>
                  <a:lnTo>
                    <a:pt x="1896" y="4979"/>
                  </a:lnTo>
                  <a:lnTo>
                    <a:pt x="1910" y="5097"/>
                  </a:lnTo>
                  <a:lnTo>
                    <a:pt x="1915" y="5144"/>
                  </a:lnTo>
                  <a:lnTo>
                    <a:pt x="1916" y="5181"/>
                  </a:lnTo>
                  <a:lnTo>
                    <a:pt x="1915" y="5195"/>
                  </a:lnTo>
                  <a:lnTo>
                    <a:pt x="1915" y="5207"/>
                  </a:lnTo>
                  <a:lnTo>
                    <a:pt x="1913" y="5217"/>
                  </a:lnTo>
                  <a:lnTo>
                    <a:pt x="1910" y="5223"/>
                  </a:lnTo>
                  <a:lnTo>
                    <a:pt x="1875" y="5227"/>
                  </a:lnTo>
                  <a:lnTo>
                    <a:pt x="1839" y="5227"/>
                  </a:lnTo>
                  <a:lnTo>
                    <a:pt x="1804" y="5224"/>
                  </a:lnTo>
                  <a:lnTo>
                    <a:pt x="1769" y="5219"/>
                  </a:lnTo>
                  <a:lnTo>
                    <a:pt x="1733" y="5212"/>
                  </a:lnTo>
                  <a:lnTo>
                    <a:pt x="1698" y="5203"/>
                  </a:lnTo>
                  <a:lnTo>
                    <a:pt x="1663" y="5192"/>
                  </a:lnTo>
                  <a:lnTo>
                    <a:pt x="1628" y="5179"/>
                  </a:lnTo>
                  <a:lnTo>
                    <a:pt x="1594" y="5164"/>
                  </a:lnTo>
                  <a:lnTo>
                    <a:pt x="1559" y="5148"/>
                  </a:lnTo>
                  <a:lnTo>
                    <a:pt x="1491" y="5113"/>
                  </a:lnTo>
                  <a:lnTo>
                    <a:pt x="1423" y="5073"/>
                  </a:lnTo>
                  <a:lnTo>
                    <a:pt x="1356" y="5032"/>
                  </a:lnTo>
                  <a:lnTo>
                    <a:pt x="1225" y="4947"/>
                  </a:lnTo>
                  <a:lnTo>
                    <a:pt x="1161" y="4906"/>
                  </a:lnTo>
                  <a:lnTo>
                    <a:pt x="1098" y="4868"/>
                  </a:lnTo>
                  <a:lnTo>
                    <a:pt x="1067" y="4852"/>
                  </a:lnTo>
                  <a:lnTo>
                    <a:pt x="1037" y="4835"/>
                  </a:lnTo>
                  <a:lnTo>
                    <a:pt x="1006" y="4821"/>
                  </a:lnTo>
                  <a:lnTo>
                    <a:pt x="976" y="4808"/>
                  </a:lnTo>
                  <a:lnTo>
                    <a:pt x="946" y="4797"/>
                  </a:lnTo>
                  <a:lnTo>
                    <a:pt x="917" y="4788"/>
                  </a:lnTo>
                  <a:lnTo>
                    <a:pt x="888" y="4781"/>
                  </a:lnTo>
                  <a:lnTo>
                    <a:pt x="859" y="4777"/>
                  </a:lnTo>
                  <a:lnTo>
                    <a:pt x="844" y="4777"/>
                  </a:lnTo>
                  <a:lnTo>
                    <a:pt x="828" y="4779"/>
                  </a:lnTo>
                  <a:lnTo>
                    <a:pt x="813" y="4784"/>
                  </a:lnTo>
                  <a:lnTo>
                    <a:pt x="798" y="4789"/>
                  </a:lnTo>
                  <a:lnTo>
                    <a:pt x="782" y="4798"/>
                  </a:lnTo>
                  <a:lnTo>
                    <a:pt x="767" y="4807"/>
                  </a:lnTo>
                  <a:lnTo>
                    <a:pt x="751" y="4819"/>
                  </a:lnTo>
                  <a:lnTo>
                    <a:pt x="736" y="4831"/>
                  </a:lnTo>
                  <a:lnTo>
                    <a:pt x="706" y="4860"/>
                  </a:lnTo>
                  <a:lnTo>
                    <a:pt x="676" y="4894"/>
                  </a:lnTo>
                  <a:lnTo>
                    <a:pt x="648" y="4932"/>
                  </a:lnTo>
                  <a:lnTo>
                    <a:pt x="621" y="4973"/>
                  </a:lnTo>
                  <a:lnTo>
                    <a:pt x="596" y="5015"/>
                  </a:lnTo>
                  <a:lnTo>
                    <a:pt x="571" y="5060"/>
                  </a:lnTo>
                  <a:lnTo>
                    <a:pt x="549" y="5104"/>
                  </a:lnTo>
                  <a:lnTo>
                    <a:pt x="530" y="5148"/>
                  </a:lnTo>
                  <a:lnTo>
                    <a:pt x="513" y="5192"/>
                  </a:lnTo>
                  <a:lnTo>
                    <a:pt x="498" y="5233"/>
                  </a:lnTo>
                  <a:lnTo>
                    <a:pt x="487" y="5272"/>
                  </a:lnTo>
                  <a:lnTo>
                    <a:pt x="478" y="5307"/>
                  </a:lnTo>
                  <a:lnTo>
                    <a:pt x="457" y="5410"/>
                  </a:lnTo>
                  <a:lnTo>
                    <a:pt x="436" y="5508"/>
                  </a:lnTo>
                  <a:lnTo>
                    <a:pt x="413" y="5602"/>
                  </a:lnTo>
                  <a:lnTo>
                    <a:pt x="391" y="5691"/>
                  </a:lnTo>
                  <a:lnTo>
                    <a:pt x="368" y="5774"/>
                  </a:lnTo>
                  <a:lnTo>
                    <a:pt x="346" y="5852"/>
                  </a:lnTo>
                  <a:lnTo>
                    <a:pt x="303" y="5990"/>
                  </a:lnTo>
                  <a:lnTo>
                    <a:pt x="283" y="6048"/>
                  </a:lnTo>
                  <a:lnTo>
                    <a:pt x="264" y="6101"/>
                  </a:lnTo>
                  <a:lnTo>
                    <a:pt x="246" y="6147"/>
                  </a:lnTo>
                  <a:lnTo>
                    <a:pt x="231" y="6185"/>
                  </a:lnTo>
                  <a:lnTo>
                    <a:pt x="217" y="6216"/>
                  </a:lnTo>
                  <a:lnTo>
                    <a:pt x="205" y="6239"/>
                  </a:lnTo>
                  <a:lnTo>
                    <a:pt x="196" y="6254"/>
                  </a:lnTo>
                  <a:lnTo>
                    <a:pt x="189" y="6261"/>
                  </a:lnTo>
                  <a:lnTo>
                    <a:pt x="173" y="6171"/>
                  </a:lnTo>
                  <a:lnTo>
                    <a:pt x="157" y="6065"/>
                  </a:lnTo>
                  <a:lnTo>
                    <a:pt x="146" y="5999"/>
                  </a:lnTo>
                  <a:lnTo>
                    <a:pt x="135" y="5924"/>
                  </a:lnTo>
                  <a:lnTo>
                    <a:pt x="111" y="5754"/>
                  </a:lnTo>
                  <a:lnTo>
                    <a:pt x="86" y="5558"/>
                  </a:lnTo>
                  <a:lnTo>
                    <a:pt x="74" y="5452"/>
                  </a:lnTo>
                  <a:lnTo>
                    <a:pt x="61" y="5341"/>
                  </a:lnTo>
                  <a:lnTo>
                    <a:pt x="39" y="5107"/>
                  </a:lnTo>
                  <a:lnTo>
                    <a:pt x="30" y="4985"/>
                  </a:lnTo>
                  <a:lnTo>
                    <a:pt x="25" y="4923"/>
                  </a:lnTo>
                  <a:lnTo>
                    <a:pt x="21" y="4861"/>
                  </a:lnTo>
                  <a:lnTo>
                    <a:pt x="13" y="4735"/>
                  </a:lnTo>
                  <a:lnTo>
                    <a:pt x="7" y="4606"/>
                  </a:lnTo>
                  <a:lnTo>
                    <a:pt x="3" y="4478"/>
                  </a:lnTo>
                  <a:lnTo>
                    <a:pt x="1" y="4349"/>
                  </a:lnTo>
                  <a:lnTo>
                    <a:pt x="0" y="4221"/>
                  </a:lnTo>
                  <a:lnTo>
                    <a:pt x="2" y="4092"/>
                  </a:lnTo>
                  <a:lnTo>
                    <a:pt x="7" y="3966"/>
                  </a:lnTo>
                  <a:lnTo>
                    <a:pt x="14" y="3842"/>
                  </a:lnTo>
                  <a:lnTo>
                    <a:pt x="25" y="3720"/>
                  </a:lnTo>
                  <a:lnTo>
                    <a:pt x="38" y="3601"/>
                  </a:lnTo>
                  <a:lnTo>
                    <a:pt x="46" y="3543"/>
                  </a:lnTo>
                  <a:lnTo>
                    <a:pt x="54" y="3485"/>
                  </a:lnTo>
                  <a:lnTo>
                    <a:pt x="75" y="3374"/>
                  </a:lnTo>
                  <a:lnTo>
                    <a:pt x="86" y="3321"/>
                  </a:lnTo>
                  <a:lnTo>
                    <a:pt x="98" y="3267"/>
                  </a:lnTo>
                  <a:lnTo>
                    <a:pt x="111" y="3216"/>
                  </a:lnTo>
                  <a:lnTo>
                    <a:pt x="126" y="3167"/>
                  </a:lnTo>
                  <a:lnTo>
                    <a:pt x="145" y="3103"/>
                  </a:lnTo>
                  <a:lnTo>
                    <a:pt x="168" y="3038"/>
                  </a:lnTo>
                  <a:lnTo>
                    <a:pt x="193" y="2971"/>
                  </a:lnTo>
                  <a:lnTo>
                    <a:pt x="220" y="2904"/>
                  </a:lnTo>
                  <a:lnTo>
                    <a:pt x="249" y="2835"/>
                  </a:lnTo>
                  <a:lnTo>
                    <a:pt x="280" y="2767"/>
                  </a:lnTo>
                  <a:lnTo>
                    <a:pt x="314" y="2698"/>
                  </a:lnTo>
                  <a:lnTo>
                    <a:pt x="348" y="2629"/>
                  </a:lnTo>
                  <a:lnTo>
                    <a:pt x="384" y="2559"/>
                  </a:lnTo>
                  <a:lnTo>
                    <a:pt x="423" y="2491"/>
                  </a:lnTo>
                  <a:lnTo>
                    <a:pt x="462" y="2422"/>
                  </a:lnTo>
                  <a:lnTo>
                    <a:pt x="503" y="2355"/>
                  </a:lnTo>
                  <a:lnTo>
                    <a:pt x="545" y="2288"/>
                  </a:lnTo>
                  <a:lnTo>
                    <a:pt x="589" y="2223"/>
                  </a:lnTo>
                  <a:lnTo>
                    <a:pt x="633" y="2158"/>
                  </a:lnTo>
                  <a:lnTo>
                    <a:pt x="678" y="2096"/>
                  </a:lnTo>
                  <a:lnTo>
                    <a:pt x="725" y="2035"/>
                  </a:lnTo>
                  <a:lnTo>
                    <a:pt x="748" y="2006"/>
                  </a:lnTo>
                  <a:lnTo>
                    <a:pt x="772" y="1976"/>
                  </a:lnTo>
                  <a:lnTo>
                    <a:pt x="795" y="1947"/>
                  </a:lnTo>
                  <a:lnTo>
                    <a:pt x="819" y="1919"/>
                  </a:lnTo>
                  <a:lnTo>
                    <a:pt x="867" y="1866"/>
                  </a:lnTo>
                  <a:lnTo>
                    <a:pt x="915" y="1814"/>
                  </a:lnTo>
                  <a:lnTo>
                    <a:pt x="964" y="1765"/>
                  </a:lnTo>
                  <a:lnTo>
                    <a:pt x="989" y="1742"/>
                  </a:lnTo>
                  <a:lnTo>
                    <a:pt x="1013" y="1719"/>
                  </a:lnTo>
                  <a:lnTo>
                    <a:pt x="1063" y="1676"/>
                  </a:lnTo>
                  <a:lnTo>
                    <a:pt x="1112" y="1638"/>
                  </a:lnTo>
                  <a:lnTo>
                    <a:pt x="1136" y="1620"/>
                  </a:lnTo>
                  <a:lnTo>
                    <a:pt x="1161" y="1602"/>
                  </a:lnTo>
                  <a:lnTo>
                    <a:pt x="1210" y="1571"/>
                  </a:lnTo>
                  <a:lnTo>
                    <a:pt x="1258" y="1543"/>
                  </a:lnTo>
                  <a:lnTo>
                    <a:pt x="1306" y="1520"/>
                  </a:lnTo>
                  <a:lnTo>
                    <a:pt x="1330" y="1510"/>
                  </a:lnTo>
                  <a:lnTo>
                    <a:pt x="1354" y="1502"/>
                  </a:lnTo>
                  <a:lnTo>
                    <a:pt x="1401" y="1488"/>
                  </a:lnTo>
                  <a:lnTo>
                    <a:pt x="1424" y="1483"/>
                  </a:lnTo>
                  <a:lnTo>
                    <a:pt x="1447" y="1480"/>
                  </a:lnTo>
                  <a:lnTo>
                    <a:pt x="1473" y="1474"/>
                  </a:lnTo>
                  <a:lnTo>
                    <a:pt x="1498" y="1466"/>
                  </a:lnTo>
                  <a:lnTo>
                    <a:pt x="1522" y="1457"/>
                  </a:lnTo>
                  <a:lnTo>
                    <a:pt x="1544" y="1445"/>
                  </a:lnTo>
                  <a:lnTo>
                    <a:pt x="1567" y="1432"/>
                  </a:lnTo>
                  <a:lnTo>
                    <a:pt x="1588" y="1417"/>
                  </a:lnTo>
                  <a:lnTo>
                    <a:pt x="1607" y="1401"/>
                  </a:lnTo>
                  <a:lnTo>
                    <a:pt x="1626" y="1383"/>
                  </a:lnTo>
                  <a:lnTo>
                    <a:pt x="1645" y="1364"/>
                  </a:lnTo>
                  <a:lnTo>
                    <a:pt x="1662" y="1344"/>
                  </a:lnTo>
                  <a:lnTo>
                    <a:pt x="1678" y="1323"/>
                  </a:lnTo>
                  <a:lnTo>
                    <a:pt x="1694" y="1300"/>
                  </a:lnTo>
                  <a:lnTo>
                    <a:pt x="1708" y="1277"/>
                  </a:lnTo>
                  <a:lnTo>
                    <a:pt x="1722" y="1254"/>
                  </a:lnTo>
                  <a:lnTo>
                    <a:pt x="1734" y="1230"/>
                  </a:lnTo>
                  <a:lnTo>
                    <a:pt x="1747" y="1206"/>
                  </a:lnTo>
                  <a:lnTo>
                    <a:pt x="1768" y="1156"/>
                  </a:lnTo>
                  <a:lnTo>
                    <a:pt x="1786" y="1106"/>
                  </a:lnTo>
                  <a:lnTo>
                    <a:pt x="1802" y="1058"/>
                  </a:lnTo>
                  <a:lnTo>
                    <a:pt x="1814" y="1012"/>
                  </a:lnTo>
                  <a:lnTo>
                    <a:pt x="1823" y="968"/>
                  </a:lnTo>
                  <a:lnTo>
                    <a:pt x="1829" y="929"/>
                  </a:lnTo>
                  <a:lnTo>
                    <a:pt x="1832" y="895"/>
                  </a:lnTo>
                  <a:lnTo>
                    <a:pt x="1832" y="867"/>
                  </a:lnTo>
                  <a:lnTo>
                    <a:pt x="1877" y="837"/>
                  </a:lnTo>
                  <a:lnTo>
                    <a:pt x="1983" y="766"/>
                  </a:lnTo>
                  <a:lnTo>
                    <a:pt x="2055" y="720"/>
                  </a:lnTo>
                  <a:lnTo>
                    <a:pt x="2138" y="668"/>
                  </a:lnTo>
                  <a:lnTo>
                    <a:pt x="2230" y="613"/>
                  </a:lnTo>
                  <a:lnTo>
                    <a:pt x="2330" y="556"/>
                  </a:lnTo>
                  <a:lnTo>
                    <a:pt x="2435" y="499"/>
                  </a:lnTo>
                  <a:lnTo>
                    <a:pt x="2545" y="443"/>
                  </a:lnTo>
                  <a:lnTo>
                    <a:pt x="2600" y="417"/>
                  </a:lnTo>
                  <a:lnTo>
                    <a:pt x="2657" y="391"/>
                  </a:lnTo>
                  <a:lnTo>
                    <a:pt x="2770" y="342"/>
                  </a:lnTo>
                  <a:lnTo>
                    <a:pt x="2826" y="321"/>
                  </a:lnTo>
                  <a:lnTo>
                    <a:pt x="2882" y="301"/>
                  </a:lnTo>
                  <a:lnTo>
                    <a:pt x="2938" y="283"/>
                  </a:lnTo>
                  <a:lnTo>
                    <a:pt x="2992" y="267"/>
                  </a:lnTo>
                  <a:lnTo>
                    <a:pt x="3046" y="253"/>
                  </a:lnTo>
                  <a:lnTo>
                    <a:pt x="3099" y="243"/>
                  </a:lnTo>
                  <a:lnTo>
                    <a:pt x="3150" y="235"/>
                  </a:lnTo>
                  <a:lnTo>
                    <a:pt x="3175" y="232"/>
                  </a:lnTo>
                  <a:lnTo>
                    <a:pt x="3199" y="230"/>
                  </a:lnTo>
                  <a:lnTo>
                    <a:pt x="3232" y="226"/>
                  </a:lnTo>
                  <a:lnTo>
                    <a:pt x="3264" y="224"/>
                  </a:lnTo>
                  <a:lnTo>
                    <a:pt x="3297" y="223"/>
                  </a:lnTo>
                  <a:lnTo>
                    <a:pt x="3328" y="223"/>
                  </a:lnTo>
                  <a:lnTo>
                    <a:pt x="3358" y="225"/>
                  </a:lnTo>
                  <a:lnTo>
                    <a:pt x="3388" y="227"/>
                  </a:lnTo>
                  <a:lnTo>
                    <a:pt x="3446" y="235"/>
                  </a:lnTo>
                  <a:lnTo>
                    <a:pt x="3501" y="246"/>
                  </a:lnTo>
                  <a:lnTo>
                    <a:pt x="3553" y="260"/>
                  </a:lnTo>
                  <a:lnTo>
                    <a:pt x="3601" y="274"/>
                  </a:lnTo>
                  <a:lnTo>
                    <a:pt x="3647" y="291"/>
                  </a:lnTo>
                  <a:lnTo>
                    <a:pt x="3687" y="308"/>
                  </a:lnTo>
                  <a:lnTo>
                    <a:pt x="3725" y="325"/>
                  </a:lnTo>
                  <a:lnTo>
                    <a:pt x="3787" y="354"/>
                  </a:lnTo>
                  <a:lnTo>
                    <a:pt x="3811" y="366"/>
                  </a:lnTo>
                  <a:lnTo>
                    <a:pt x="3831" y="375"/>
                  </a:lnTo>
                  <a:lnTo>
                    <a:pt x="3845" y="380"/>
                  </a:lnTo>
                  <a:lnTo>
                    <a:pt x="3851" y="382"/>
                  </a:lnTo>
                  <a:lnTo>
                    <a:pt x="3855" y="381"/>
                  </a:lnTo>
                  <a:lnTo>
                    <a:pt x="4311" y="375"/>
                  </a:lnTo>
                  <a:lnTo>
                    <a:pt x="4766" y="369"/>
                  </a:lnTo>
                  <a:lnTo>
                    <a:pt x="4763" y="366"/>
                  </a:lnTo>
                  <a:lnTo>
                    <a:pt x="4750" y="355"/>
                  </a:lnTo>
                  <a:lnTo>
                    <a:pt x="4724" y="339"/>
                  </a:lnTo>
                  <a:lnTo>
                    <a:pt x="4679" y="317"/>
                  </a:lnTo>
                  <a:lnTo>
                    <a:pt x="4612" y="288"/>
                  </a:lnTo>
                  <a:lnTo>
                    <a:pt x="4517" y="256"/>
                  </a:lnTo>
                  <a:lnTo>
                    <a:pt x="4458" y="237"/>
                  </a:lnTo>
                  <a:lnTo>
                    <a:pt x="4391" y="218"/>
                  </a:lnTo>
                  <a:lnTo>
                    <a:pt x="4315" y="197"/>
                  </a:lnTo>
                  <a:lnTo>
                    <a:pt x="4229" y="176"/>
                  </a:lnTo>
                  <a:lnTo>
                    <a:pt x="4227" y="174"/>
                  </a:lnTo>
                  <a:lnTo>
                    <a:pt x="4229" y="171"/>
                  </a:lnTo>
                  <a:lnTo>
                    <a:pt x="4233" y="166"/>
                  </a:lnTo>
                  <a:lnTo>
                    <a:pt x="4241" y="160"/>
                  </a:lnTo>
                  <a:lnTo>
                    <a:pt x="4266" y="145"/>
                  </a:lnTo>
                  <a:lnTo>
                    <a:pt x="4304" y="126"/>
                  </a:lnTo>
                  <a:lnTo>
                    <a:pt x="4355" y="105"/>
                  </a:lnTo>
                  <a:lnTo>
                    <a:pt x="4386" y="95"/>
                  </a:lnTo>
                  <a:lnTo>
                    <a:pt x="4419" y="83"/>
                  </a:lnTo>
                  <a:lnTo>
                    <a:pt x="4457" y="73"/>
                  </a:lnTo>
                  <a:lnTo>
                    <a:pt x="4497" y="62"/>
                  </a:lnTo>
                  <a:lnTo>
                    <a:pt x="4540" y="52"/>
                  </a:lnTo>
                  <a:lnTo>
                    <a:pt x="4587" y="42"/>
                  </a:lnTo>
                  <a:lnTo>
                    <a:pt x="4637" y="33"/>
                  </a:lnTo>
                  <a:lnTo>
                    <a:pt x="4690" y="24"/>
                  </a:lnTo>
                  <a:lnTo>
                    <a:pt x="4747" y="17"/>
                  </a:lnTo>
                  <a:lnTo>
                    <a:pt x="4806" y="11"/>
                  </a:lnTo>
                  <a:lnTo>
                    <a:pt x="4870" y="6"/>
                  </a:lnTo>
                  <a:lnTo>
                    <a:pt x="4935" y="2"/>
                  </a:lnTo>
                  <a:lnTo>
                    <a:pt x="5006" y="0"/>
                  </a:lnTo>
                  <a:lnTo>
                    <a:pt x="5078" y="0"/>
                  </a:lnTo>
                  <a:lnTo>
                    <a:pt x="5154" y="1"/>
                  </a:lnTo>
                  <a:lnTo>
                    <a:pt x="5234" y="5"/>
                  </a:lnTo>
                  <a:lnTo>
                    <a:pt x="5316" y="10"/>
                  </a:lnTo>
                  <a:lnTo>
                    <a:pt x="5402" y="18"/>
                  </a:lnTo>
                  <a:lnTo>
                    <a:pt x="5491" y="29"/>
                  </a:lnTo>
                  <a:lnTo>
                    <a:pt x="5583" y="41"/>
                  </a:lnTo>
                  <a:lnTo>
                    <a:pt x="5679" y="57"/>
                  </a:lnTo>
                  <a:lnTo>
                    <a:pt x="5778" y="76"/>
                  </a:lnTo>
                  <a:lnTo>
                    <a:pt x="5798" y="81"/>
                  </a:lnTo>
                  <a:lnTo>
                    <a:pt x="5816" y="86"/>
                  </a:lnTo>
                  <a:lnTo>
                    <a:pt x="5831" y="93"/>
                  </a:lnTo>
                  <a:lnTo>
                    <a:pt x="5843" y="101"/>
                  </a:lnTo>
                  <a:lnTo>
                    <a:pt x="5853" y="109"/>
                  </a:lnTo>
                  <a:lnTo>
                    <a:pt x="5861" y="118"/>
                  </a:lnTo>
                  <a:lnTo>
                    <a:pt x="5867" y="127"/>
                  </a:lnTo>
                  <a:lnTo>
                    <a:pt x="5870" y="137"/>
                  </a:lnTo>
                  <a:lnTo>
                    <a:pt x="5872" y="148"/>
                  </a:lnTo>
                  <a:lnTo>
                    <a:pt x="5873" y="158"/>
                  </a:lnTo>
                  <a:lnTo>
                    <a:pt x="5872" y="169"/>
                  </a:lnTo>
                  <a:lnTo>
                    <a:pt x="5870" y="181"/>
                  </a:lnTo>
                  <a:lnTo>
                    <a:pt x="5867" y="192"/>
                  </a:lnTo>
                  <a:lnTo>
                    <a:pt x="5864" y="204"/>
                  </a:lnTo>
                  <a:lnTo>
                    <a:pt x="5854" y="227"/>
                  </a:lnTo>
                  <a:lnTo>
                    <a:pt x="5833" y="270"/>
                  </a:lnTo>
                  <a:lnTo>
                    <a:pt x="5824" y="291"/>
                  </a:lnTo>
                  <a:lnTo>
                    <a:pt x="5818" y="308"/>
                  </a:lnTo>
                  <a:lnTo>
                    <a:pt x="5816" y="323"/>
                  </a:lnTo>
                  <a:lnTo>
                    <a:pt x="5817" y="329"/>
                  </a:lnTo>
                  <a:lnTo>
                    <a:pt x="5820" y="335"/>
                  </a:lnTo>
                  <a:lnTo>
                    <a:pt x="5825" y="339"/>
                  </a:lnTo>
                  <a:lnTo>
                    <a:pt x="5831" y="342"/>
                  </a:lnTo>
                  <a:lnTo>
                    <a:pt x="5839" y="345"/>
                  </a:lnTo>
                  <a:lnTo>
                    <a:pt x="5851" y="346"/>
                  </a:lnTo>
                  <a:lnTo>
                    <a:pt x="5897" y="347"/>
                  </a:lnTo>
                  <a:lnTo>
                    <a:pt x="5945" y="345"/>
                  </a:lnTo>
                  <a:lnTo>
                    <a:pt x="5996" y="341"/>
                  </a:lnTo>
                  <a:lnTo>
                    <a:pt x="6048" y="335"/>
                  </a:lnTo>
                  <a:lnTo>
                    <a:pt x="6100" y="328"/>
                  </a:lnTo>
                  <a:lnTo>
                    <a:pt x="6154" y="320"/>
                  </a:lnTo>
                  <a:lnTo>
                    <a:pt x="6263" y="301"/>
                  </a:lnTo>
                  <a:lnTo>
                    <a:pt x="6372" y="281"/>
                  </a:lnTo>
                  <a:lnTo>
                    <a:pt x="6426" y="272"/>
                  </a:lnTo>
                  <a:lnTo>
                    <a:pt x="6480" y="264"/>
                  </a:lnTo>
                  <a:lnTo>
                    <a:pt x="6532" y="257"/>
                  </a:lnTo>
                  <a:lnTo>
                    <a:pt x="6583" y="251"/>
                  </a:lnTo>
                  <a:lnTo>
                    <a:pt x="6632" y="247"/>
                  </a:lnTo>
                  <a:lnTo>
                    <a:pt x="6679" y="245"/>
                  </a:lnTo>
                  <a:lnTo>
                    <a:pt x="6706" y="244"/>
                  </a:lnTo>
                  <a:lnTo>
                    <a:pt x="6731" y="246"/>
                  </a:lnTo>
                  <a:lnTo>
                    <a:pt x="6755" y="252"/>
                  </a:lnTo>
                  <a:lnTo>
                    <a:pt x="6778" y="260"/>
                  </a:lnTo>
                  <a:lnTo>
                    <a:pt x="6799" y="270"/>
                  </a:lnTo>
                  <a:lnTo>
                    <a:pt x="6809" y="275"/>
                  </a:lnTo>
                  <a:lnTo>
                    <a:pt x="6819" y="282"/>
                  </a:lnTo>
                  <a:lnTo>
                    <a:pt x="6839" y="296"/>
                  </a:lnTo>
                  <a:lnTo>
                    <a:pt x="6856" y="312"/>
                  </a:lnTo>
                  <a:lnTo>
                    <a:pt x="6874" y="331"/>
                  </a:lnTo>
                  <a:lnTo>
                    <a:pt x="6890" y="350"/>
                  </a:lnTo>
                  <a:lnTo>
                    <a:pt x="6905" y="371"/>
                  </a:lnTo>
                  <a:lnTo>
                    <a:pt x="6919" y="393"/>
                  </a:lnTo>
                  <a:lnTo>
                    <a:pt x="6946" y="440"/>
                  </a:lnTo>
                  <a:lnTo>
                    <a:pt x="6970" y="490"/>
                  </a:lnTo>
                  <a:lnTo>
                    <a:pt x="6992" y="541"/>
                  </a:lnTo>
                  <a:lnTo>
                    <a:pt x="7011" y="592"/>
                  </a:lnTo>
                  <a:lnTo>
                    <a:pt x="7047" y="689"/>
                  </a:lnTo>
                  <a:lnTo>
                    <a:pt x="7064" y="732"/>
                  </a:lnTo>
                  <a:lnTo>
                    <a:pt x="7080" y="770"/>
                  </a:lnTo>
                  <a:lnTo>
                    <a:pt x="7097" y="800"/>
                  </a:lnTo>
                  <a:lnTo>
                    <a:pt x="7105" y="813"/>
                  </a:lnTo>
                  <a:lnTo>
                    <a:pt x="7114" y="823"/>
                  </a:lnTo>
                  <a:lnTo>
                    <a:pt x="7423" y="1134"/>
                  </a:lnTo>
                  <a:lnTo>
                    <a:pt x="7569" y="1279"/>
                  </a:lnTo>
                  <a:lnTo>
                    <a:pt x="7712" y="1421"/>
                  </a:lnTo>
                  <a:lnTo>
                    <a:pt x="7785" y="1490"/>
                  </a:lnTo>
                  <a:lnTo>
                    <a:pt x="7858" y="1559"/>
                  </a:lnTo>
                  <a:lnTo>
                    <a:pt x="7932" y="1627"/>
                  </a:lnTo>
                  <a:lnTo>
                    <a:pt x="8008" y="1695"/>
                  </a:lnTo>
                  <a:lnTo>
                    <a:pt x="8086" y="1762"/>
                  </a:lnTo>
                  <a:lnTo>
                    <a:pt x="8166" y="1828"/>
                  </a:lnTo>
                  <a:lnTo>
                    <a:pt x="8249" y="1896"/>
                  </a:lnTo>
                  <a:lnTo>
                    <a:pt x="8335" y="1963"/>
                  </a:lnTo>
                  <a:lnTo>
                    <a:pt x="8339" y="1952"/>
                  </a:lnTo>
                  <a:lnTo>
                    <a:pt x="8344" y="1938"/>
                  </a:lnTo>
                  <a:lnTo>
                    <a:pt x="8355" y="1898"/>
                  </a:lnTo>
                  <a:lnTo>
                    <a:pt x="8367" y="1845"/>
                  </a:lnTo>
                  <a:lnTo>
                    <a:pt x="8378" y="1785"/>
                  </a:lnTo>
                  <a:lnTo>
                    <a:pt x="8388" y="1721"/>
                  </a:lnTo>
                  <a:lnTo>
                    <a:pt x="8395" y="1658"/>
                  </a:lnTo>
                  <a:lnTo>
                    <a:pt x="8400" y="1598"/>
                  </a:lnTo>
                  <a:lnTo>
                    <a:pt x="8400" y="1547"/>
                  </a:lnTo>
                  <a:lnTo>
                    <a:pt x="8398" y="1508"/>
                  </a:lnTo>
                  <a:lnTo>
                    <a:pt x="8398" y="1488"/>
                  </a:lnTo>
                  <a:lnTo>
                    <a:pt x="8399" y="1480"/>
                  </a:lnTo>
                  <a:lnTo>
                    <a:pt x="8401" y="1472"/>
                  </a:lnTo>
                  <a:lnTo>
                    <a:pt x="8403" y="1469"/>
                  </a:lnTo>
                  <a:lnTo>
                    <a:pt x="8405" y="1466"/>
                  </a:lnTo>
                  <a:lnTo>
                    <a:pt x="8411" y="1462"/>
                  </a:lnTo>
                  <a:lnTo>
                    <a:pt x="8419" y="1461"/>
                  </a:lnTo>
                  <a:lnTo>
                    <a:pt x="8429" y="1462"/>
                  </a:lnTo>
                  <a:lnTo>
                    <a:pt x="8442" y="1467"/>
                  </a:lnTo>
                  <a:lnTo>
                    <a:pt x="8458" y="1475"/>
                  </a:lnTo>
                  <a:lnTo>
                    <a:pt x="8476" y="1487"/>
                  </a:lnTo>
                  <a:lnTo>
                    <a:pt x="8498" y="150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2" name="Freeform 258">
              <a:extLst>
                <a:ext uri="{FF2B5EF4-FFF2-40B4-BE49-F238E27FC236}">
                  <a16:creationId xmlns:a16="http://schemas.microsoft.com/office/drawing/2014/main" id="{4230D79B-C43D-4C10-9705-FC23E60DA46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15" y="469"/>
              <a:ext cx="905" cy="1420"/>
            </a:xfrm>
            <a:custGeom>
              <a:avLst/>
              <a:gdLst>
                <a:gd name="T0" fmla="*/ 75 w 905"/>
                <a:gd name="T1" fmla="*/ 34 h 1420"/>
                <a:gd name="T2" fmla="*/ 164 w 905"/>
                <a:gd name="T3" fmla="*/ 116 h 1420"/>
                <a:gd name="T4" fmla="*/ 208 w 905"/>
                <a:gd name="T5" fmla="*/ 162 h 1420"/>
                <a:gd name="T6" fmla="*/ 253 w 905"/>
                <a:gd name="T7" fmla="*/ 211 h 1420"/>
                <a:gd name="T8" fmla="*/ 340 w 905"/>
                <a:gd name="T9" fmla="*/ 316 h 1420"/>
                <a:gd name="T10" fmla="*/ 427 w 905"/>
                <a:gd name="T11" fmla="*/ 429 h 1420"/>
                <a:gd name="T12" fmla="*/ 549 w 905"/>
                <a:gd name="T13" fmla="*/ 607 h 1420"/>
                <a:gd name="T14" fmla="*/ 624 w 905"/>
                <a:gd name="T15" fmla="*/ 728 h 1420"/>
                <a:gd name="T16" fmla="*/ 725 w 905"/>
                <a:gd name="T17" fmla="*/ 904 h 1420"/>
                <a:gd name="T18" fmla="*/ 808 w 905"/>
                <a:gd name="T19" fmla="*/ 1065 h 1420"/>
                <a:gd name="T20" fmla="*/ 851 w 905"/>
                <a:gd name="T21" fmla="*/ 1162 h 1420"/>
                <a:gd name="T22" fmla="*/ 882 w 905"/>
                <a:gd name="T23" fmla="*/ 1244 h 1420"/>
                <a:gd name="T24" fmla="*/ 897 w 905"/>
                <a:gd name="T25" fmla="*/ 1298 h 1420"/>
                <a:gd name="T26" fmla="*/ 904 w 905"/>
                <a:gd name="T27" fmla="*/ 1329 h 1420"/>
                <a:gd name="T28" fmla="*/ 905 w 905"/>
                <a:gd name="T29" fmla="*/ 1367 h 1420"/>
                <a:gd name="T30" fmla="*/ 892 w 905"/>
                <a:gd name="T31" fmla="*/ 1404 h 1420"/>
                <a:gd name="T32" fmla="*/ 871 w 905"/>
                <a:gd name="T33" fmla="*/ 1418 h 1420"/>
                <a:gd name="T34" fmla="*/ 845 w 905"/>
                <a:gd name="T35" fmla="*/ 1419 h 1420"/>
                <a:gd name="T36" fmla="*/ 846 w 905"/>
                <a:gd name="T37" fmla="*/ 1367 h 1420"/>
                <a:gd name="T38" fmla="*/ 855 w 905"/>
                <a:gd name="T39" fmla="*/ 1369 h 1420"/>
                <a:gd name="T40" fmla="*/ 854 w 905"/>
                <a:gd name="T41" fmla="*/ 1370 h 1420"/>
                <a:gd name="T42" fmla="*/ 852 w 905"/>
                <a:gd name="T43" fmla="*/ 1373 h 1420"/>
                <a:gd name="T44" fmla="*/ 854 w 905"/>
                <a:gd name="T45" fmla="*/ 1345 h 1420"/>
                <a:gd name="T46" fmla="*/ 851 w 905"/>
                <a:gd name="T47" fmla="*/ 1323 h 1420"/>
                <a:gd name="T48" fmla="*/ 844 w 905"/>
                <a:gd name="T49" fmla="*/ 1294 h 1420"/>
                <a:gd name="T50" fmla="*/ 819 w 905"/>
                <a:gd name="T51" fmla="*/ 1221 h 1420"/>
                <a:gd name="T52" fmla="*/ 784 w 905"/>
                <a:gd name="T53" fmla="*/ 1135 h 1420"/>
                <a:gd name="T54" fmla="*/ 710 w 905"/>
                <a:gd name="T55" fmla="*/ 983 h 1420"/>
                <a:gd name="T56" fmla="*/ 649 w 905"/>
                <a:gd name="T57" fmla="*/ 871 h 1420"/>
                <a:gd name="T58" fmla="*/ 545 w 905"/>
                <a:gd name="T59" fmla="*/ 695 h 1420"/>
                <a:gd name="T60" fmla="*/ 427 w 905"/>
                <a:gd name="T61" fmla="*/ 517 h 1420"/>
                <a:gd name="T62" fmla="*/ 343 w 905"/>
                <a:gd name="T63" fmla="*/ 403 h 1420"/>
                <a:gd name="T64" fmla="*/ 258 w 905"/>
                <a:gd name="T65" fmla="*/ 296 h 1420"/>
                <a:gd name="T66" fmla="*/ 193 w 905"/>
                <a:gd name="T67" fmla="*/ 221 h 1420"/>
                <a:gd name="T68" fmla="*/ 149 w 905"/>
                <a:gd name="T69" fmla="*/ 174 h 1420"/>
                <a:gd name="T70" fmla="*/ 85 w 905"/>
                <a:gd name="T71" fmla="*/ 111 h 1420"/>
                <a:gd name="T72" fmla="*/ 0 w 905"/>
                <a:gd name="T73" fmla="*/ 4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5" h="1420">
                  <a:moveTo>
                    <a:pt x="33" y="0"/>
                  </a:moveTo>
                  <a:lnTo>
                    <a:pt x="75" y="34"/>
                  </a:lnTo>
                  <a:lnTo>
                    <a:pt x="120" y="73"/>
                  </a:lnTo>
                  <a:lnTo>
                    <a:pt x="164" y="116"/>
                  </a:lnTo>
                  <a:lnTo>
                    <a:pt x="186" y="139"/>
                  </a:lnTo>
                  <a:lnTo>
                    <a:pt x="208" y="162"/>
                  </a:lnTo>
                  <a:lnTo>
                    <a:pt x="231" y="186"/>
                  </a:lnTo>
                  <a:lnTo>
                    <a:pt x="253" y="211"/>
                  </a:lnTo>
                  <a:lnTo>
                    <a:pt x="297" y="263"/>
                  </a:lnTo>
                  <a:lnTo>
                    <a:pt x="340" y="316"/>
                  </a:lnTo>
                  <a:lnTo>
                    <a:pt x="384" y="372"/>
                  </a:lnTo>
                  <a:lnTo>
                    <a:pt x="427" y="429"/>
                  </a:lnTo>
                  <a:lnTo>
                    <a:pt x="469" y="488"/>
                  </a:lnTo>
                  <a:lnTo>
                    <a:pt x="549" y="607"/>
                  </a:lnTo>
                  <a:lnTo>
                    <a:pt x="588" y="668"/>
                  </a:lnTo>
                  <a:lnTo>
                    <a:pt x="624" y="728"/>
                  </a:lnTo>
                  <a:lnTo>
                    <a:pt x="693" y="845"/>
                  </a:lnTo>
                  <a:lnTo>
                    <a:pt x="725" y="904"/>
                  </a:lnTo>
                  <a:lnTo>
                    <a:pt x="756" y="960"/>
                  </a:lnTo>
                  <a:lnTo>
                    <a:pt x="808" y="1065"/>
                  </a:lnTo>
                  <a:lnTo>
                    <a:pt x="831" y="1115"/>
                  </a:lnTo>
                  <a:lnTo>
                    <a:pt x="851" y="1162"/>
                  </a:lnTo>
                  <a:lnTo>
                    <a:pt x="868" y="1205"/>
                  </a:lnTo>
                  <a:lnTo>
                    <a:pt x="882" y="1244"/>
                  </a:lnTo>
                  <a:lnTo>
                    <a:pt x="893" y="1280"/>
                  </a:lnTo>
                  <a:lnTo>
                    <a:pt x="897" y="1298"/>
                  </a:lnTo>
                  <a:lnTo>
                    <a:pt x="901" y="1314"/>
                  </a:lnTo>
                  <a:lnTo>
                    <a:pt x="904" y="1329"/>
                  </a:lnTo>
                  <a:lnTo>
                    <a:pt x="905" y="1343"/>
                  </a:lnTo>
                  <a:lnTo>
                    <a:pt x="905" y="1367"/>
                  </a:lnTo>
                  <a:lnTo>
                    <a:pt x="900" y="1390"/>
                  </a:lnTo>
                  <a:lnTo>
                    <a:pt x="892" y="1404"/>
                  </a:lnTo>
                  <a:lnTo>
                    <a:pt x="883" y="1413"/>
                  </a:lnTo>
                  <a:lnTo>
                    <a:pt x="871" y="1418"/>
                  </a:lnTo>
                  <a:lnTo>
                    <a:pt x="858" y="1420"/>
                  </a:lnTo>
                  <a:lnTo>
                    <a:pt x="845" y="1419"/>
                  </a:lnTo>
                  <a:lnTo>
                    <a:pt x="833" y="1416"/>
                  </a:lnTo>
                  <a:lnTo>
                    <a:pt x="846" y="1367"/>
                  </a:lnTo>
                  <a:lnTo>
                    <a:pt x="852" y="1369"/>
                  </a:lnTo>
                  <a:lnTo>
                    <a:pt x="855" y="1369"/>
                  </a:lnTo>
                  <a:lnTo>
                    <a:pt x="854" y="1370"/>
                  </a:lnTo>
                  <a:lnTo>
                    <a:pt x="854" y="1370"/>
                  </a:lnTo>
                  <a:lnTo>
                    <a:pt x="853" y="1370"/>
                  </a:lnTo>
                  <a:lnTo>
                    <a:pt x="852" y="1373"/>
                  </a:lnTo>
                  <a:lnTo>
                    <a:pt x="854" y="1363"/>
                  </a:lnTo>
                  <a:lnTo>
                    <a:pt x="854" y="1345"/>
                  </a:lnTo>
                  <a:lnTo>
                    <a:pt x="853" y="1336"/>
                  </a:lnTo>
                  <a:lnTo>
                    <a:pt x="851" y="1323"/>
                  </a:lnTo>
                  <a:lnTo>
                    <a:pt x="847" y="1309"/>
                  </a:lnTo>
                  <a:lnTo>
                    <a:pt x="844" y="1294"/>
                  </a:lnTo>
                  <a:lnTo>
                    <a:pt x="833" y="1261"/>
                  </a:lnTo>
                  <a:lnTo>
                    <a:pt x="819" y="1221"/>
                  </a:lnTo>
                  <a:lnTo>
                    <a:pt x="803" y="1181"/>
                  </a:lnTo>
                  <a:lnTo>
                    <a:pt x="784" y="1135"/>
                  </a:lnTo>
                  <a:lnTo>
                    <a:pt x="762" y="1087"/>
                  </a:lnTo>
                  <a:lnTo>
                    <a:pt x="710" y="983"/>
                  </a:lnTo>
                  <a:lnTo>
                    <a:pt x="681" y="928"/>
                  </a:lnTo>
                  <a:lnTo>
                    <a:pt x="649" y="871"/>
                  </a:lnTo>
                  <a:lnTo>
                    <a:pt x="580" y="754"/>
                  </a:lnTo>
                  <a:lnTo>
                    <a:pt x="545" y="695"/>
                  </a:lnTo>
                  <a:lnTo>
                    <a:pt x="506" y="635"/>
                  </a:lnTo>
                  <a:lnTo>
                    <a:pt x="427" y="517"/>
                  </a:lnTo>
                  <a:lnTo>
                    <a:pt x="385" y="460"/>
                  </a:lnTo>
                  <a:lnTo>
                    <a:pt x="343" y="403"/>
                  </a:lnTo>
                  <a:lnTo>
                    <a:pt x="301" y="348"/>
                  </a:lnTo>
                  <a:lnTo>
                    <a:pt x="258" y="296"/>
                  </a:lnTo>
                  <a:lnTo>
                    <a:pt x="214" y="245"/>
                  </a:lnTo>
                  <a:lnTo>
                    <a:pt x="193" y="221"/>
                  </a:lnTo>
                  <a:lnTo>
                    <a:pt x="171" y="197"/>
                  </a:lnTo>
                  <a:lnTo>
                    <a:pt x="149" y="174"/>
                  </a:lnTo>
                  <a:lnTo>
                    <a:pt x="128" y="152"/>
                  </a:lnTo>
                  <a:lnTo>
                    <a:pt x="85" y="111"/>
                  </a:lnTo>
                  <a:lnTo>
                    <a:pt x="42" y="74"/>
                  </a:lnTo>
                  <a:lnTo>
                    <a:pt x="0" y="4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3" name="Freeform 259">
              <a:extLst>
                <a:ext uri="{FF2B5EF4-FFF2-40B4-BE49-F238E27FC236}">
                  <a16:creationId xmlns:a16="http://schemas.microsoft.com/office/drawing/2014/main" id="{AB3C56E6-EBAC-46E7-806A-B85C38A10D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50" y="1777"/>
              <a:ext cx="812" cy="108"/>
            </a:xfrm>
            <a:custGeom>
              <a:avLst/>
              <a:gdLst>
                <a:gd name="T0" fmla="*/ 798 w 812"/>
                <a:gd name="T1" fmla="*/ 108 h 108"/>
                <a:gd name="T2" fmla="*/ 751 w 812"/>
                <a:gd name="T3" fmla="*/ 96 h 108"/>
                <a:gd name="T4" fmla="*/ 728 w 812"/>
                <a:gd name="T5" fmla="*/ 90 h 108"/>
                <a:gd name="T6" fmla="*/ 702 w 812"/>
                <a:gd name="T7" fmla="*/ 85 h 108"/>
                <a:gd name="T8" fmla="*/ 677 w 812"/>
                <a:gd name="T9" fmla="*/ 81 h 108"/>
                <a:gd name="T10" fmla="*/ 650 w 812"/>
                <a:gd name="T11" fmla="*/ 77 h 108"/>
                <a:gd name="T12" fmla="*/ 623 w 812"/>
                <a:gd name="T13" fmla="*/ 73 h 108"/>
                <a:gd name="T14" fmla="*/ 596 w 812"/>
                <a:gd name="T15" fmla="*/ 70 h 108"/>
                <a:gd name="T16" fmla="*/ 539 w 812"/>
                <a:gd name="T17" fmla="*/ 65 h 108"/>
                <a:gd name="T18" fmla="*/ 481 w 812"/>
                <a:gd name="T19" fmla="*/ 61 h 108"/>
                <a:gd name="T20" fmla="*/ 423 w 812"/>
                <a:gd name="T21" fmla="*/ 59 h 108"/>
                <a:gd name="T22" fmla="*/ 367 w 812"/>
                <a:gd name="T23" fmla="*/ 58 h 108"/>
                <a:gd name="T24" fmla="*/ 256 w 812"/>
                <a:gd name="T25" fmla="*/ 57 h 108"/>
                <a:gd name="T26" fmla="*/ 155 w 812"/>
                <a:gd name="T27" fmla="*/ 57 h 108"/>
                <a:gd name="T28" fmla="*/ 67 w 812"/>
                <a:gd name="T29" fmla="*/ 55 h 108"/>
                <a:gd name="T30" fmla="*/ 31 w 812"/>
                <a:gd name="T31" fmla="*/ 53 h 108"/>
                <a:gd name="T32" fmla="*/ 0 w 812"/>
                <a:gd name="T33" fmla="*/ 50 h 108"/>
                <a:gd name="T34" fmla="*/ 5 w 812"/>
                <a:gd name="T35" fmla="*/ 0 h 108"/>
                <a:gd name="T36" fmla="*/ 35 w 812"/>
                <a:gd name="T37" fmla="*/ 2 h 108"/>
                <a:gd name="T38" fmla="*/ 69 w 812"/>
                <a:gd name="T39" fmla="*/ 4 h 108"/>
                <a:gd name="T40" fmla="*/ 155 w 812"/>
                <a:gd name="T41" fmla="*/ 6 h 108"/>
                <a:gd name="T42" fmla="*/ 256 w 812"/>
                <a:gd name="T43" fmla="*/ 6 h 108"/>
                <a:gd name="T44" fmla="*/ 368 w 812"/>
                <a:gd name="T45" fmla="*/ 7 h 108"/>
                <a:gd name="T46" fmla="*/ 425 w 812"/>
                <a:gd name="T47" fmla="*/ 9 h 108"/>
                <a:gd name="T48" fmla="*/ 484 w 812"/>
                <a:gd name="T49" fmla="*/ 11 h 108"/>
                <a:gd name="T50" fmla="*/ 543 w 812"/>
                <a:gd name="T51" fmla="*/ 14 h 108"/>
                <a:gd name="T52" fmla="*/ 601 w 812"/>
                <a:gd name="T53" fmla="*/ 19 h 108"/>
                <a:gd name="T54" fmla="*/ 629 w 812"/>
                <a:gd name="T55" fmla="*/ 23 h 108"/>
                <a:gd name="T56" fmla="*/ 657 w 812"/>
                <a:gd name="T57" fmla="*/ 26 h 108"/>
                <a:gd name="T58" fmla="*/ 685 w 812"/>
                <a:gd name="T59" fmla="*/ 30 h 108"/>
                <a:gd name="T60" fmla="*/ 712 w 812"/>
                <a:gd name="T61" fmla="*/ 35 h 108"/>
                <a:gd name="T62" fmla="*/ 738 w 812"/>
                <a:gd name="T63" fmla="*/ 40 h 108"/>
                <a:gd name="T64" fmla="*/ 764 w 812"/>
                <a:gd name="T65" fmla="*/ 47 h 108"/>
                <a:gd name="T66" fmla="*/ 812 w 812"/>
                <a:gd name="T67" fmla="*/ 59 h 108"/>
                <a:gd name="T68" fmla="*/ 798 w 812"/>
                <a:gd name="T69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2" h="108">
                  <a:moveTo>
                    <a:pt x="798" y="108"/>
                  </a:moveTo>
                  <a:lnTo>
                    <a:pt x="751" y="96"/>
                  </a:lnTo>
                  <a:lnTo>
                    <a:pt x="728" y="90"/>
                  </a:lnTo>
                  <a:lnTo>
                    <a:pt x="702" y="85"/>
                  </a:lnTo>
                  <a:lnTo>
                    <a:pt x="677" y="81"/>
                  </a:lnTo>
                  <a:lnTo>
                    <a:pt x="650" y="77"/>
                  </a:lnTo>
                  <a:lnTo>
                    <a:pt x="623" y="73"/>
                  </a:lnTo>
                  <a:lnTo>
                    <a:pt x="596" y="70"/>
                  </a:lnTo>
                  <a:lnTo>
                    <a:pt x="539" y="65"/>
                  </a:lnTo>
                  <a:lnTo>
                    <a:pt x="481" y="61"/>
                  </a:lnTo>
                  <a:lnTo>
                    <a:pt x="423" y="59"/>
                  </a:lnTo>
                  <a:lnTo>
                    <a:pt x="367" y="58"/>
                  </a:lnTo>
                  <a:lnTo>
                    <a:pt x="256" y="57"/>
                  </a:lnTo>
                  <a:lnTo>
                    <a:pt x="155" y="57"/>
                  </a:lnTo>
                  <a:lnTo>
                    <a:pt x="67" y="55"/>
                  </a:lnTo>
                  <a:lnTo>
                    <a:pt x="31" y="53"/>
                  </a:lnTo>
                  <a:lnTo>
                    <a:pt x="0" y="50"/>
                  </a:lnTo>
                  <a:lnTo>
                    <a:pt x="5" y="0"/>
                  </a:lnTo>
                  <a:lnTo>
                    <a:pt x="35" y="2"/>
                  </a:lnTo>
                  <a:lnTo>
                    <a:pt x="69" y="4"/>
                  </a:lnTo>
                  <a:lnTo>
                    <a:pt x="155" y="6"/>
                  </a:lnTo>
                  <a:lnTo>
                    <a:pt x="256" y="6"/>
                  </a:lnTo>
                  <a:lnTo>
                    <a:pt x="368" y="7"/>
                  </a:lnTo>
                  <a:lnTo>
                    <a:pt x="425" y="9"/>
                  </a:lnTo>
                  <a:lnTo>
                    <a:pt x="484" y="11"/>
                  </a:lnTo>
                  <a:lnTo>
                    <a:pt x="543" y="14"/>
                  </a:lnTo>
                  <a:lnTo>
                    <a:pt x="601" y="19"/>
                  </a:lnTo>
                  <a:lnTo>
                    <a:pt x="629" y="23"/>
                  </a:lnTo>
                  <a:lnTo>
                    <a:pt x="657" y="26"/>
                  </a:lnTo>
                  <a:lnTo>
                    <a:pt x="685" y="30"/>
                  </a:lnTo>
                  <a:lnTo>
                    <a:pt x="712" y="35"/>
                  </a:lnTo>
                  <a:lnTo>
                    <a:pt x="738" y="40"/>
                  </a:lnTo>
                  <a:lnTo>
                    <a:pt x="764" y="47"/>
                  </a:lnTo>
                  <a:lnTo>
                    <a:pt x="812" y="59"/>
                  </a:lnTo>
                  <a:lnTo>
                    <a:pt x="798" y="10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4" name="Freeform 260">
              <a:extLst>
                <a:ext uri="{FF2B5EF4-FFF2-40B4-BE49-F238E27FC236}">
                  <a16:creationId xmlns:a16="http://schemas.microsoft.com/office/drawing/2014/main" id="{EDA0D238-1B51-41C5-A5EC-BFC969A3CA5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148" y="1836"/>
              <a:ext cx="14" cy="49"/>
            </a:xfrm>
            <a:custGeom>
              <a:avLst/>
              <a:gdLst>
                <a:gd name="T0" fmla="*/ 0 w 14"/>
                <a:gd name="T1" fmla="*/ 49 h 49"/>
                <a:gd name="T2" fmla="*/ 0 w 14"/>
                <a:gd name="T3" fmla="*/ 49 h 49"/>
                <a:gd name="T4" fmla="*/ 14 w 14"/>
                <a:gd name="T5" fmla="*/ 0 h 49"/>
                <a:gd name="T6" fmla="*/ 13 w 14"/>
                <a:gd name="T7" fmla="*/ 0 h 49"/>
                <a:gd name="T8" fmla="*/ 0 w 14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9">
                  <a:moveTo>
                    <a:pt x="0" y="49"/>
                  </a:moveTo>
                  <a:lnTo>
                    <a:pt x="0" y="49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5" name="Freeform 261">
              <a:extLst>
                <a:ext uri="{FF2B5EF4-FFF2-40B4-BE49-F238E27FC236}">
                  <a16:creationId xmlns:a16="http://schemas.microsoft.com/office/drawing/2014/main" id="{1A931992-507E-433D-8DED-2BF2968AD53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95" y="1276"/>
              <a:ext cx="165" cy="550"/>
            </a:xfrm>
            <a:custGeom>
              <a:avLst/>
              <a:gdLst>
                <a:gd name="T0" fmla="*/ 151 w 165"/>
                <a:gd name="T1" fmla="*/ 550 h 550"/>
                <a:gd name="T2" fmla="*/ 140 w 165"/>
                <a:gd name="T3" fmla="*/ 548 h 550"/>
                <a:gd name="T4" fmla="*/ 128 w 165"/>
                <a:gd name="T5" fmla="*/ 541 h 550"/>
                <a:gd name="T6" fmla="*/ 119 w 165"/>
                <a:gd name="T7" fmla="*/ 532 h 550"/>
                <a:gd name="T8" fmla="*/ 110 w 165"/>
                <a:gd name="T9" fmla="*/ 522 h 550"/>
                <a:gd name="T10" fmla="*/ 103 w 165"/>
                <a:gd name="T11" fmla="*/ 510 h 550"/>
                <a:gd name="T12" fmla="*/ 96 w 165"/>
                <a:gd name="T13" fmla="*/ 497 h 550"/>
                <a:gd name="T14" fmla="*/ 85 w 165"/>
                <a:gd name="T15" fmla="*/ 470 h 550"/>
                <a:gd name="T16" fmla="*/ 76 w 165"/>
                <a:gd name="T17" fmla="*/ 438 h 550"/>
                <a:gd name="T18" fmla="*/ 67 w 165"/>
                <a:gd name="T19" fmla="*/ 403 h 550"/>
                <a:gd name="T20" fmla="*/ 53 w 165"/>
                <a:gd name="T21" fmla="*/ 323 h 550"/>
                <a:gd name="T22" fmla="*/ 40 w 165"/>
                <a:gd name="T23" fmla="*/ 239 h 550"/>
                <a:gd name="T24" fmla="*/ 28 w 165"/>
                <a:gd name="T25" fmla="*/ 154 h 550"/>
                <a:gd name="T26" fmla="*/ 15 w 165"/>
                <a:gd name="T27" fmla="*/ 76 h 550"/>
                <a:gd name="T28" fmla="*/ 8 w 165"/>
                <a:gd name="T29" fmla="*/ 43 h 550"/>
                <a:gd name="T30" fmla="*/ 0 w 165"/>
                <a:gd name="T31" fmla="*/ 13 h 550"/>
                <a:gd name="T32" fmla="*/ 50 w 165"/>
                <a:gd name="T33" fmla="*/ 0 h 550"/>
                <a:gd name="T34" fmla="*/ 58 w 165"/>
                <a:gd name="T35" fmla="*/ 31 h 550"/>
                <a:gd name="T36" fmla="*/ 65 w 165"/>
                <a:gd name="T37" fmla="*/ 67 h 550"/>
                <a:gd name="T38" fmla="*/ 78 w 165"/>
                <a:gd name="T39" fmla="*/ 146 h 550"/>
                <a:gd name="T40" fmla="*/ 91 w 165"/>
                <a:gd name="T41" fmla="*/ 231 h 550"/>
                <a:gd name="T42" fmla="*/ 104 w 165"/>
                <a:gd name="T43" fmla="*/ 316 h 550"/>
                <a:gd name="T44" fmla="*/ 117 w 165"/>
                <a:gd name="T45" fmla="*/ 392 h 550"/>
                <a:gd name="T46" fmla="*/ 125 w 165"/>
                <a:gd name="T47" fmla="*/ 425 h 550"/>
                <a:gd name="T48" fmla="*/ 134 w 165"/>
                <a:gd name="T49" fmla="*/ 453 h 550"/>
                <a:gd name="T50" fmla="*/ 143 w 165"/>
                <a:gd name="T51" fmla="*/ 477 h 550"/>
                <a:gd name="T52" fmla="*/ 147 w 165"/>
                <a:gd name="T53" fmla="*/ 484 h 550"/>
                <a:gd name="T54" fmla="*/ 151 w 165"/>
                <a:gd name="T55" fmla="*/ 491 h 550"/>
                <a:gd name="T56" fmla="*/ 155 w 165"/>
                <a:gd name="T57" fmla="*/ 496 h 550"/>
                <a:gd name="T58" fmla="*/ 158 w 165"/>
                <a:gd name="T59" fmla="*/ 499 h 550"/>
                <a:gd name="T60" fmla="*/ 160 w 165"/>
                <a:gd name="T61" fmla="*/ 501 h 550"/>
                <a:gd name="T62" fmla="*/ 165 w 165"/>
                <a:gd name="T63" fmla="*/ 501 h 550"/>
                <a:gd name="T64" fmla="*/ 151 w 165"/>
                <a:gd name="T65" fmla="*/ 55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5" h="550">
                  <a:moveTo>
                    <a:pt x="151" y="550"/>
                  </a:moveTo>
                  <a:lnTo>
                    <a:pt x="140" y="548"/>
                  </a:lnTo>
                  <a:lnTo>
                    <a:pt x="128" y="541"/>
                  </a:lnTo>
                  <a:lnTo>
                    <a:pt x="119" y="532"/>
                  </a:lnTo>
                  <a:lnTo>
                    <a:pt x="110" y="522"/>
                  </a:lnTo>
                  <a:lnTo>
                    <a:pt x="103" y="510"/>
                  </a:lnTo>
                  <a:lnTo>
                    <a:pt x="96" y="497"/>
                  </a:lnTo>
                  <a:lnTo>
                    <a:pt x="85" y="470"/>
                  </a:lnTo>
                  <a:lnTo>
                    <a:pt x="76" y="438"/>
                  </a:lnTo>
                  <a:lnTo>
                    <a:pt x="67" y="403"/>
                  </a:lnTo>
                  <a:lnTo>
                    <a:pt x="53" y="323"/>
                  </a:lnTo>
                  <a:lnTo>
                    <a:pt x="40" y="239"/>
                  </a:lnTo>
                  <a:lnTo>
                    <a:pt x="28" y="154"/>
                  </a:lnTo>
                  <a:lnTo>
                    <a:pt x="15" y="76"/>
                  </a:lnTo>
                  <a:lnTo>
                    <a:pt x="8" y="43"/>
                  </a:lnTo>
                  <a:lnTo>
                    <a:pt x="0" y="13"/>
                  </a:lnTo>
                  <a:lnTo>
                    <a:pt x="50" y="0"/>
                  </a:lnTo>
                  <a:lnTo>
                    <a:pt x="58" y="31"/>
                  </a:lnTo>
                  <a:lnTo>
                    <a:pt x="65" y="67"/>
                  </a:lnTo>
                  <a:lnTo>
                    <a:pt x="78" y="146"/>
                  </a:lnTo>
                  <a:lnTo>
                    <a:pt x="91" y="231"/>
                  </a:lnTo>
                  <a:lnTo>
                    <a:pt x="104" y="316"/>
                  </a:lnTo>
                  <a:lnTo>
                    <a:pt x="117" y="392"/>
                  </a:lnTo>
                  <a:lnTo>
                    <a:pt x="125" y="425"/>
                  </a:lnTo>
                  <a:lnTo>
                    <a:pt x="134" y="453"/>
                  </a:lnTo>
                  <a:lnTo>
                    <a:pt x="143" y="477"/>
                  </a:lnTo>
                  <a:lnTo>
                    <a:pt x="147" y="484"/>
                  </a:lnTo>
                  <a:lnTo>
                    <a:pt x="151" y="491"/>
                  </a:lnTo>
                  <a:lnTo>
                    <a:pt x="155" y="496"/>
                  </a:lnTo>
                  <a:lnTo>
                    <a:pt x="158" y="499"/>
                  </a:lnTo>
                  <a:lnTo>
                    <a:pt x="160" y="501"/>
                  </a:lnTo>
                  <a:lnTo>
                    <a:pt x="165" y="501"/>
                  </a:lnTo>
                  <a:lnTo>
                    <a:pt x="151" y="55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6" name="Freeform 262">
              <a:extLst>
                <a:ext uri="{FF2B5EF4-FFF2-40B4-BE49-F238E27FC236}">
                  <a16:creationId xmlns:a16="http://schemas.microsoft.com/office/drawing/2014/main" id="{8A694E6F-3691-4B1E-A083-D4C2D5CD05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46" y="1777"/>
              <a:ext cx="14" cy="50"/>
            </a:xfrm>
            <a:custGeom>
              <a:avLst/>
              <a:gdLst>
                <a:gd name="T0" fmla="*/ 4 w 14"/>
                <a:gd name="T1" fmla="*/ 50 h 50"/>
                <a:gd name="T2" fmla="*/ 1 w 14"/>
                <a:gd name="T3" fmla="*/ 50 h 50"/>
                <a:gd name="T4" fmla="*/ 0 w 14"/>
                <a:gd name="T5" fmla="*/ 49 h 50"/>
                <a:gd name="T6" fmla="*/ 14 w 14"/>
                <a:gd name="T7" fmla="*/ 0 h 50"/>
                <a:gd name="T8" fmla="*/ 9 w 14"/>
                <a:gd name="T9" fmla="*/ 0 h 50"/>
                <a:gd name="T10" fmla="*/ 4 w 14"/>
                <a:gd name="T1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0">
                  <a:moveTo>
                    <a:pt x="4" y="50"/>
                  </a:moveTo>
                  <a:lnTo>
                    <a:pt x="1" y="50"/>
                  </a:lnTo>
                  <a:lnTo>
                    <a:pt x="0" y="49"/>
                  </a:lnTo>
                  <a:lnTo>
                    <a:pt x="14" y="0"/>
                  </a:lnTo>
                  <a:lnTo>
                    <a:pt x="9" y="0"/>
                  </a:lnTo>
                  <a:lnTo>
                    <a:pt x="4" y="5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7" name="Freeform 263">
              <a:extLst>
                <a:ext uri="{FF2B5EF4-FFF2-40B4-BE49-F238E27FC236}">
                  <a16:creationId xmlns:a16="http://schemas.microsoft.com/office/drawing/2014/main" id="{CD886C15-32D3-4DAF-AFD6-7A0DDE04983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1149"/>
              <a:ext cx="132" cy="143"/>
            </a:xfrm>
            <a:custGeom>
              <a:avLst/>
              <a:gdLst>
                <a:gd name="T0" fmla="*/ 85 w 132"/>
                <a:gd name="T1" fmla="*/ 143 h 143"/>
                <a:gd name="T2" fmla="*/ 80 w 132"/>
                <a:gd name="T3" fmla="*/ 129 h 143"/>
                <a:gd name="T4" fmla="*/ 73 w 132"/>
                <a:gd name="T5" fmla="*/ 116 h 143"/>
                <a:gd name="T6" fmla="*/ 63 w 132"/>
                <a:gd name="T7" fmla="*/ 100 h 143"/>
                <a:gd name="T8" fmla="*/ 51 w 132"/>
                <a:gd name="T9" fmla="*/ 86 h 143"/>
                <a:gd name="T10" fmla="*/ 38 w 132"/>
                <a:gd name="T11" fmla="*/ 73 h 143"/>
                <a:gd name="T12" fmla="*/ 25 w 132"/>
                <a:gd name="T13" fmla="*/ 61 h 143"/>
                <a:gd name="T14" fmla="*/ 12 w 132"/>
                <a:gd name="T15" fmla="*/ 51 h 143"/>
                <a:gd name="T16" fmla="*/ 0 w 132"/>
                <a:gd name="T17" fmla="*/ 44 h 143"/>
                <a:gd name="T18" fmla="*/ 26 w 132"/>
                <a:gd name="T19" fmla="*/ 0 h 143"/>
                <a:gd name="T20" fmla="*/ 41 w 132"/>
                <a:gd name="T21" fmla="*/ 9 h 143"/>
                <a:gd name="T22" fmla="*/ 58 w 132"/>
                <a:gd name="T23" fmla="*/ 22 h 143"/>
                <a:gd name="T24" fmla="*/ 74 w 132"/>
                <a:gd name="T25" fmla="*/ 37 h 143"/>
                <a:gd name="T26" fmla="*/ 89 w 132"/>
                <a:gd name="T27" fmla="*/ 53 h 143"/>
                <a:gd name="T28" fmla="*/ 103 w 132"/>
                <a:gd name="T29" fmla="*/ 69 h 143"/>
                <a:gd name="T30" fmla="*/ 116 w 132"/>
                <a:gd name="T31" fmla="*/ 88 h 143"/>
                <a:gd name="T32" fmla="*/ 126 w 132"/>
                <a:gd name="T33" fmla="*/ 107 h 143"/>
                <a:gd name="T34" fmla="*/ 132 w 132"/>
                <a:gd name="T35" fmla="*/ 124 h 143"/>
                <a:gd name="T36" fmla="*/ 85 w 132"/>
                <a:gd name="T3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2" h="143">
                  <a:moveTo>
                    <a:pt x="85" y="143"/>
                  </a:moveTo>
                  <a:lnTo>
                    <a:pt x="80" y="129"/>
                  </a:lnTo>
                  <a:lnTo>
                    <a:pt x="73" y="116"/>
                  </a:lnTo>
                  <a:lnTo>
                    <a:pt x="63" y="100"/>
                  </a:lnTo>
                  <a:lnTo>
                    <a:pt x="51" y="86"/>
                  </a:lnTo>
                  <a:lnTo>
                    <a:pt x="38" y="73"/>
                  </a:lnTo>
                  <a:lnTo>
                    <a:pt x="25" y="61"/>
                  </a:lnTo>
                  <a:lnTo>
                    <a:pt x="12" y="51"/>
                  </a:lnTo>
                  <a:lnTo>
                    <a:pt x="0" y="44"/>
                  </a:lnTo>
                  <a:lnTo>
                    <a:pt x="26" y="0"/>
                  </a:lnTo>
                  <a:lnTo>
                    <a:pt x="41" y="9"/>
                  </a:lnTo>
                  <a:lnTo>
                    <a:pt x="58" y="22"/>
                  </a:lnTo>
                  <a:lnTo>
                    <a:pt x="74" y="37"/>
                  </a:lnTo>
                  <a:lnTo>
                    <a:pt x="89" y="53"/>
                  </a:lnTo>
                  <a:lnTo>
                    <a:pt x="103" y="69"/>
                  </a:lnTo>
                  <a:lnTo>
                    <a:pt x="116" y="88"/>
                  </a:lnTo>
                  <a:lnTo>
                    <a:pt x="126" y="107"/>
                  </a:lnTo>
                  <a:lnTo>
                    <a:pt x="132" y="124"/>
                  </a:lnTo>
                  <a:lnTo>
                    <a:pt x="85" y="14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8" name="Freeform 264">
              <a:extLst>
                <a:ext uri="{FF2B5EF4-FFF2-40B4-BE49-F238E27FC236}">
                  <a16:creationId xmlns:a16="http://schemas.microsoft.com/office/drawing/2014/main" id="{18541D2E-C31F-4D9C-8C2D-8CC4EFD82E4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95" y="1273"/>
              <a:ext cx="50" cy="19"/>
            </a:xfrm>
            <a:custGeom>
              <a:avLst/>
              <a:gdLst>
                <a:gd name="T0" fmla="*/ 50 w 50"/>
                <a:gd name="T1" fmla="*/ 3 h 19"/>
                <a:gd name="T2" fmla="*/ 50 w 50"/>
                <a:gd name="T3" fmla="*/ 5 h 19"/>
                <a:gd name="T4" fmla="*/ 48 w 50"/>
                <a:gd name="T5" fmla="*/ 0 h 19"/>
                <a:gd name="T6" fmla="*/ 1 w 50"/>
                <a:gd name="T7" fmla="*/ 19 h 19"/>
                <a:gd name="T8" fmla="*/ 0 w 50"/>
                <a:gd name="T9" fmla="*/ 16 h 19"/>
                <a:gd name="T10" fmla="*/ 50 w 50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9">
                  <a:moveTo>
                    <a:pt x="50" y="3"/>
                  </a:moveTo>
                  <a:lnTo>
                    <a:pt x="50" y="5"/>
                  </a:lnTo>
                  <a:lnTo>
                    <a:pt x="48" y="0"/>
                  </a:lnTo>
                  <a:lnTo>
                    <a:pt x="1" y="19"/>
                  </a:lnTo>
                  <a:lnTo>
                    <a:pt x="0" y="16"/>
                  </a:lnTo>
                  <a:lnTo>
                    <a:pt x="50" y="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9" name="Freeform 265">
              <a:extLst>
                <a:ext uri="{FF2B5EF4-FFF2-40B4-BE49-F238E27FC236}">
                  <a16:creationId xmlns:a16="http://schemas.microsoft.com/office/drawing/2014/main" id="{4B090CAA-F257-4823-9E1C-A834651D5B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89" y="716"/>
              <a:ext cx="946" cy="478"/>
            </a:xfrm>
            <a:custGeom>
              <a:avLst/>
              <a:gdLst>
                <a:gd name="T0" fmla="*/ 924 w 946"/>
                <a:gd name="T1" fmla="*/ 478 h 478"/>
                <a:gd name="T2" fmla="*/ 647 w 946"/>
                <a:gd name="T3" fmla="*/ 345 h 478"/>
                <a:gd name="T4" fmla="*/ 354 w 946"/>
                <a:gd name="T5" fmla="*/ 206 h 478"/>
                <a:gd name="T6" fmla="*/ 114 w 946"/>
                <a:gd name="T7" fmla="*/ 96 h 478"/>
                <a:gd name="T8" fmla="*/ 37 w 946"/>
                <a:gd name="T9" fmla="*/ 63 h 478"/>
                <a:gd name="T10" fmla="*/ 0 w 946"/>
                <a:gd name="T11" fmla="*/ 48 h 478"/>
                <a:gd name="T12" fmla="*/ 18 w 946"/>
                <a:gd name="T13" fmla="*/ 0 h 478"/>
                <a:gd name="T14" fmla="*/ 57 w 946"/>
                <a:gd name="T15" fmla="*/ 16 h 478"/>
                <a:gd name="T16" fmla="*/ 136 w 946"/>
                <a:gd name="T17" fmla="*/ 49 h 478"/>
                <a:gd name="T18" fmla="*/ 375 w 946"/>
                <a:gd name="T19" fmla="*/ 160 h 478"/>
                <a:gd name="T20" fmla="*/ 670 w 946"/>
                <a:gd name="T21" fmla="*/ 299 h 478"/>
                <a:gd name="T22" fmla="*/ 946 w 946"/>
                <a:gd name="T23" fmla="*/ 432 h 478"/>
                <a:gd name="T24" fmla="*/ 924 w 946"/>
                <a:gd name="T25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6" h="478">
                  <a:moveTo>
                    <a:pt x="924" y="478"/>
                  </a:moveTo>
                  <a:lnTo>
                    <a:pt x="647" y="345"/>
                  </a:lnTo>
                  <a:lnTo>
                    <a:pt x="354" y="206"/>
                  </a:lnTo>
                  <a:lnTo>
                    <a:pt x="114" y="96"/>
                  </a:lnTo>
                  <a:lnTo>
                    <a:pt x="37" y="63"/>
                  </a:lnTo>
                  <a:lnTo>
                    <a:pt x="0" y="48"/>
                  </a:lnTo>
                  <a:lnTo>
                    <a:pt x="18" y="0"/>
                  </a:lnTo>
                  <a:lnTo>
                    <a:pt x="57" y="16"/>
                  </a:lnTo>
                  <a:lnTo>
                    <a:pt x="136" y="49"/>
                  </a:lnTo>
                  <a:lnTo>
                    <a:pt x="375" y="160"/>
                  </a:lnTo>
                  <a:lnTo>
                    <a:pt x="670" y="299"/>
                  </a:lnTo>
                  <a:lnTo>
                    <a:pt x="946" y="432"/>
                  </a:lnTo>
                  <a:lnTo>
                    <a:pt x="924" y="47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0" name="Freeform 266">
              <a:extLst>
                <a:ext uri="{FF2B5EF4-FFF2-40B4-BE49-F238E27FC236}">
                  <a16:creationId xmlns:a16="http://schemas.microsoft.com/office/drawing/2014/main" id="{1E57A385-3F06-4C25-899D-705569DE6F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1148"/>
              <a:ext cx="26" cy="46"/>
            </a:xfrm>
            <a:custGeom>
              <a:avLst/>
              <a:gdLst>
                <a:gd name="T0" fmla="*/ 26 w 26"/>
                <a:gd name="T1" fmla="*/ 1 h 46"/>
                <a:gd name="T2" fmla="*/ 24 w 26"/>
                <a:gd name="T3" fmla="*/ 0 h 46"/>
                <a:gd name="T4" fmla="*/ 2 w 26"/>
                <a:gd name="T5" fmla="*/ 46 h 46"/>
                <a:gd name="T6" fmla="*/ 0 w 26"/>
                <a:gd name="T7" fmla="*/ 45 h 46"/>
                <a:gd name="T8" fmla="*/ 26 w 26"/>
                <a:gd name="T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6">
                  <a:moveTo>
                    <a:pt x="26" y="1"/>
                  </a:moveTo>
                  <a:lnTo>
                    <a:pt x="24" y="0"/>
                  </a:lnTo>
                  <a:lnTo>
                    <a:pt x="2" y="46"/>
                  </a:lnTo>
                  <a:lnTo>
                    <a:pt x="0" y="45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1" name="Freeform 267">
              <a:extLst>
                <a:ext uri="{FF2B5EF4-FFF2-40B4-BE49-F238E27FC236}">
                  <a16:creationId xmlns:a16="http://schemas.microsoft.com/office/drawing/2014/main" id="{5E266A93-C6B9-4FFF-A542-108C8D1DAF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84" y="714"/>
              <a:ext cx="118" cy="78"/>
            </a:xfrm>
            <a:custGeom>
              <a:avLst/>
              <a:gdLst>
                <a:gd name="T0" fmla="*/ 110 w 118"/>
                <a:gd name="T1" fmla="*/ 51 h 78"/>
                <a:gd name="T2" fmla="*/ 104 w 118"/>
                <a:gd name="T3" fmla="*/ 51 h 78"/>
                <a:gd name="T4" fmla="*/ 102 w 118"/>
                <a:gd name="T5" fmla="*/ 51 h 78"/>
                <a:gd name="T6" fmla="*/ 97 w 118"/>
                <a:gd name="T7" fmla="*/ 51 h 78"/>
                <a:gd name="T8" fmla="*/ 93 w 118"/>
                <a:gd name="T9" fmla="*/ 52 h 78"/>
                <a:gd name="T10" fmla="*/ 81 w 118"/>
                <a:gd name="T11" fmla="*/ 57 h 78"/>
                <a:gd name="T12" fmla="*/ 69 w 118"/>
                <a:gd name="T13" fmla="*/ 62 h 78"/>
                <a:gd name="T14" fmla="*/ 54 w 118"/>
                <a:gd name="T15" fmla="*/ 69 h 78"/>
                <a:gd name="T16" fmla="*/ 37 w 118"/>
                <a:gd name="T17" fmla="*/ 74 h 78"/>
                <a:gd name="T18" fmla="*/ 18 w 118"/>
                <a:gd name="T19" fmla="*/ 78 h 78"/>
                <a:gd name="T20" fmla="*/ 0 w 118"/>
                <a:gd name="T21" fmla="*/ 77 h 78"/>
                <a:gd name="T22" fmla="*/ 4 w 118"/>
                <a:gd name="T23" fmla="*/ 27 h 78"/>
                <a:gd name="T24" fmla="*/ 14 w 118"/>
                <a:gd name="T25" fmla="*/ 28 h 78"/>
                <a:gd name="T26" fmla="*/ 23 w 118"/>
                <a:gd name="T27" fmla="*/ 25 h 78"/>
                <a:gd name="T28" fmla="*/ 34 w 118"/>
                <a:gd name="T29" fmla="*/ 22 h 78"/>
                <a:gd name="T30" fmla="*/ 47 w 118"/>
                <a:gd name="T31" fmla="*/ 16 h 78"/>
                <a:gd name="T32" fmla="*/ 62 w 118"/>
                <a:gd name="T33" fmla="*/ 10 h 78"/>
                <a:gd name="T34" fmla="*/ 77 w 118"/>
                <a:gd name="T35" fmla="*/ 4 h 78"/>
                <a:gd name="T36" fmla="*/ 88 w 118"/>
                <a:gd name="T37" fmla="*/ 2 h 78"/>
                <a:gd name="T38" fmla="*/ 97 w 118"/>
                <a:gd name="T39" fmla="*/ 0 h 78"/>
                <a:gd name="T40" fmla="*/ 108 w 118"/>
                <a:gd name="T41" fmla="*/ 0 h 78"/>
                <a:gd name="T42" fmla="*/ 118 w 118"/>
                <a:gd name="T43" fmla="*/ 1 h 78"/>
                <a:gd name="T44" fmla="*/ 110 w 118"/>
                <a:gd name="T45" fmla="*/ 5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8" h="78">
                  <a:moveTo>
                    <a:pt x="110" y="51"/>
                  </a:moveTo>
                  <a:lnTo>
                    <a:pt x="104" y="51"/>
                  </a:lnTo>
                  <a:lnTo>
                    <a:pt x="102" y="51"/>
                  </a:lnTo>
                  <a:lnTo>
                    <a:pt x="97" y="51"/>
                  </a:lnTo>
                  <a:lnTo>
                    <a:pt x="93" y="52"/>
                  </a:lnTo>
                  <a:lnTo>
                    <a:pt x="81" y="57"/>
                  </a:lnTo>
                  <a:lnTo>
                    <a:pt x="69" y="62"/>
                  </a:lnTo>
                  <a:lnTo>
                    <a:pt x="54" y="69"/>
                  </a:lnTo>
                  <a:lnTo>
                    <a:pt x="37" y="74"/>
                  </a:lnTo>
                  <a:lnTo>
                    <a:pt x="18" y="78"/>
                  </a:lnTo>
                  <a:lnTo>
                    <a:pt x="0" y="77"/>
                  </a:lnTo>
                  <a:lnTo>
                    <a:pt x="4" y="27"/>
                  </a:lnTo>
                  <a:lnTo>
                    <a:pt x="14" y="28"/>
                  </a:lnTo>
                  <a:lnTo>
                    <a:pt x="23" y="25"/>
                  </a:lnTo>
                  <a:lnTo>
                    <a:pt x="34" y="22"/>
                  </a:lnTo>
                  <a:lnTo>
                    <a:pt x="47" y="16"/>
                  </a:lnTo>
                  <a:lnTo>
                    <a:pt x="62" y="10"/>
                  </a:lnTo>
                  <a:lnTo>
                    <a:pt x="77" y="4"/>
                  </a:lnTo>
                  <a:lnTo>
                    <a:pt x="88" y="2"/>
                  </a:lnTo>
                  <a:lnTo>
                    <a:pt x="97" y="0"/>
                  </a:lnTo>
                  <a:lnTo>
                    <a:pt x="108" y="0"/>
                  </a:lnTo>
                  <a:lnTo>
                    <a:pt x="118" y="1"/>
                  </a:lnTo>
                  <a:lnTo>
                    <a:pt x="110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2" name="Freeform 268">
              <a:extLst>
                <a:ext uri="{FF2B5EF4-FFF2-40B4-BE49-F238E27FC236}">
                  <a16:creationId xmlns:a16="http://schemas.microsoft.com/office/drawing/2014/main" id="{F9ED94CB-252D-4DFB-9A40-3B347CF87F8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89" y="715"/>
              <a:ext cx="18" cy="50"/>
            </a:xfrm>
            <a:custGeom>
              <a:avLst/>
              <a:gdLst>
                <a:gd name="T0" fmla="*/ 18 w 18"/>
                <a:gd name="T1" fmla="*/ 1 h 50"/>
                <a:gd name="T2" fmla="*/ 16 w 18"/>
                <a:gd name="T3" fmla="*/ 1 h 50"/>
                <a:gd name="T4" fmla="*/ 13 w 18"/>
                <a:gd name="T5" fmla="*/ 0 h 50"/>
                <a:gd name="T6" fmla="*/ 5 w 18"/>
                <a:gd name="T7" fmla="*/ 50 h 50"/>
                <a:gd name="T8" fmla="*/ 0 w 18"/>
                <a:gd name="T9" fmla="*/ 49 h 50"/>
                <a:gd name="T10" fmla="*/ 18 w 18"/>
                <a:gd name="T11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50">
                  <a:moveTo>
                    <a:pt x="18" y="1"/>
                  </a:moveTo>
                  <a:lnTo>
                    <a:pt x="16" y="1"/>
                  </a:lnTo>
                  <a:lnTo>
                    <a:pt x="13" y="0"/>
                  </a:lnTo>
                  <a:lnTo>
                    <a:pt x="5" y="50"/>
                  </a:lnTo>
                  <a:lnTo>
                    <a:pt x="0" y="49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3" name="Freeform 269">
              <a:extLst>
                <a:ext uri="{FF2B5EF4-FFF2-40B4-BE49-F238E27FC236}">
                  <a16:creationId xmlns:a16="http://schemas.microsoft.com/office/drawing/2014/main" id="{F19B43E9-A8AC-4F30-86CA-E95C7B47CE4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61" y="632"/>
              <a:ext cx="134" cy="158"/>
            </a:xfrm>
            <a:custGeom>
              <a:avLst/>
              <a:gdLst>
                <a:gd name="T0" fmla="*/ 116 w 134"/>
                <a:gd name="T1" fmla="*/ 158 h 158"/>
                <a:gd name="T2" fmla="*/ 105 w 134"/>
                <a:gd name="T3" fmla="*/ 154 h 158"/>
                <a:gd name="T4" fmla="*/ 94 w 134"/>
                <a:gd name="T5" fmla="*/ 147 h 158"/>
                <a:gd name="T6" fmla="*/ 84 w 134"/>
                <a:gd name="T7" fmla="*/ 139 h 158"/>
                <a:gd name="T8" fmla="*/ 75 w 134"/>
                <a:gd name="T9" fmla="*/ 129 h 158"/>
                <a:gd name="T10" fmla="*/ 59 w 134"/>
                <a:gd name="T11" fmla="*/ 110 h 158"/>
                <a:gd name="T12" fmla="*/ 43 w 134"/>
                <a:gd name="T13" fmla="*/ 89 h 158"/>
                <a:gd name="T14" fmla="*/ 28 w 134"/>
                <a:gd name="T15" fmla="*/ 70 h 158"/>
                <a:gd name="T16" fmla="*/ 21 w 134"/>
                <a:gd name="T17" fmla="*/ 63 h 158"/>
                <a:gd name="T18" fmla="*/ 14 w 134"/>
                <a:gd name="T19" fmla="*/ 56 h 158"/>
                <a:gd name="T20" fmla="*/ 9 w 134"/>
                <a:gd name="T21" fmla="*/ 52 h 158"/>
                <a:gd name="T22" fmla="*/ 7 w 134"/>
                <a:gd name="T23" fmla="*/ 51 h 158"/>
                <a:gd name="T24" fmla="*/ 6 w 134"/>
                <a:gd name="T25" fmla="*/ 50 h 158"/>
                <a:gd name="T26" fmla="*/ 3 w 134"/>
                <a:gd name="T27" fmla="*/ 51 h 158"/>
                <a:gd name="T28" fmla="*/ 0 w 134"/>
                <a:gd name="T29" fmla="*/ 0 h 158"/>
                <a:gd name="T30" fmla="*/ 12 w 134"/>
                <a:gd name="T31" fmla="*/ 0 h 158"/>
                <a:gd name="T32" fmla="*/ 26 w 134"/>
                <a:gd name="T33" fmla="*/ 4 h 158"/>
                <a:gd name="T34" fmla="*/ 38 w 134"/>
                <a:gd name="T35" fmla="*/ 10 h 158"/>
                <a:gd name="T36" fmla="*/ 49 w 134"/>
                <a:gd name="T37" fmla="*/ 19 h 158"/>
                <a:gd name="T38" fmla="*/ 58 w 134"/>
                <a:gd name="T39" fmla="*/ 27 h 158"/>
                <a:gd name="T40" fmla="*/ 67 w 134"/>
                <a:gd name="T41" fmla="*/ 37 h 158"/>
                <a:gd name="T42" fmla="*/ 83 w 134"/>
                <a:gd name="T43" fmla="*/ 57 h 158"/>
                <a:gd name="T44" fmla="*/ 98 w 134"/>
                <a:gd name="T45" fmla="*/ 77 h 158"/>
                <a:gd name="T46" fmla="*/ 113 w 134"/>
                <a:gd name="T47" fmla="*/ 95 h 158"/>
                <a:gd name="T48" fmla="*/ 119 w 134"/>
                <a:gd name="T49" fmla="*/ 102 h 158"/>
                <a:gd name="T50" fmla="*/ 125 w 134"/>
                <a:gd name="T51" fmla="*/ 106 h 158"/>
                <a:gd name="T52" fmla="*/ 129 w 134"/>
                <a:gd name="T53" fmla="*/ 109 h 158"/>
                <a:gd name="T54" fmla="*/ 134 w 134"/>
                <a:gd name="T55" fmla="*/ 110 h 158"/>
                <a:gd name="T56" fmla="*/ 116 w 134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4" h="158">
                  <a:moveTo>
                    <a:pt x="116" y="158"/>
                  </a:moveTo>
                  <a:lnTo>
                    <a:pt x="105" y="154"/>
                  </a:lnTo>
                  <a:lnTo>
                    <a:pt x="94" y="147"/>
                  </a:lnTo>
                  <a:lnTo>
                    <a:pt x="84" y="139"/>
                  </a:lnTo>
                  <a:lnTo>
                    <a:pt x="75" y="129"/>
                  </a:lnTo>
                  <a:lnTo>
                    <a:pt x="59" y="110"/>
                  </a:lnTo>
                  <a:lnTo>
                    <a:pt x="43" y="89"/>
                  </a:lnTo>
                  <a:lnTo>
                    <a:pt x="28" y="70"/>
                  </a:lnTo>
                  <a:lnTo>
                    <a:pt x="21" y="63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7" y="51"/>
                  </a:lnTo>
                  <a:lnTo>
                    <a:pt x="6" y="50"/>
                  </a:lnTo>
                  <a:lnTo>
                    <a:pt x="3" y="51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6" y="4"/>
                  </a:lnTo>
                  <a:lnTo>
                    <a:pt x="38" y="10"/>
                  </a:lnTo>
                  <a:lnTo>
                    <a:pt x="49" y="19"/>
                  </a:lnTo>
                  <a:lnTo>
                    <a:pt x="58" y="27"/>
                  </a:lnTo>
                  <a:lnTo>
                    <a:pt x="67" y="37"/>
                  </a:lnTo>
                  <a:lnTo>
                    <a:pt x="83" y="57"/>
                  </a:lnTo>
                  <a:lnTo>
                    <a:pt x="98" y="77"/>
                  </a:lnTo>
                  <a:lnTo>
                    <a:pt x="113" y="95"/>
                  </a:lnTo>
                  <a:lnTo>
                    <a:pt x="119" y="102"/>
                  </a:lnTo>
                  <a:lnTo>
                    <a:pt x="125" y="106"/>
                  </a:lnTo>
                  <a:lnTo>
                    <a:pt x="129" y="109"/>
                  </a:lnTo>
                  <a:lnTo>
                    <a:pt x="134" y="110"/>
                  </a:lnTo>
                  <a:lnTo>
                    <a:pt x="116" y="15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4" name="Freeform 270">
              <a:extLst>
                <a:ext uri="{FF2B5EF4-FFF2-40B4-BE49-F238E27FC236}">
                  <a16:creationId xmlns:a16="http://schemas.microsoft.com/office/drawing/2014/main" id="{897E463C-8860-4D4C-9589-BF9BED57131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77" y="741"/>
              <a:ext cx="18" cy="50"/>
            </a:xfrm>
            <a:custGeom>
              <a:avLst/>
              <a:gdLst>
                <a:gd name="T0" fmla="*/ 7 w 18"/>
                <a:gd name="T1" fmla="*/ 50 h 50"/>
                <a:gd name="T2" fmla="*/ 3 w 18"/>
                <a:gd name="T3" fmla="*/ 50 h 50"/>
                <a:gd name="T4" fmla="*/ 0 w 18"/>
                <a:gd name="T5" fmla="*/ 49 h 50"/>
                <a:gd name="T6" fmla="*/ 18 w 18"/>
                <a:gd name="T7" fmla="*/ 1 h 50"/>
                <a:gd name="T8" fmla="*/ 11 w 18"/>
                <a:gd name="T9" fmla="*/ 0 h 50"/>
                <a:gd name="T10" fmla="*/ 7 w 18"/>
                <a:gd name="T1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50">
                  <a:moveTo>
                    <a:pt x="7" y="50"/>
                  </a:moveTo>
                  <a:lnTo>
                    <a:pt x="3" y="50"/>
                  </a:lnTo>
                  <a:lnTo>
                    <a:pt x="0" y="49"/>
                  </a:lnTo>
                  <a:lnTo>
                    <a:pt x="18" y="1"/>
                  </a:lnTo>
                  <a:lnTo>
                    <a:pt x="11" y="0"/>
                  </a:lnTo>
                  <a:lnTo>
                    <a:pt x="7" y="5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5" name="Freeform 271">
              <a:extLst>
                <a:ext uri="{FF2B5EF4-FFF2-40B4-BE49-F238E27FC236}">
                  <a16:creationId xmlns:a16="http://schemas.microsoft.com/office/drawing/2014/main" id="{3BB7AFC9-ADBA-4C40-A046-E3FE3FA9FE9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20" y="633"/>
              <a:ext cx="1549" cy="511"/>
            </a:xfrm>
            <a:custGeom>
              <a:avLst/>
              <a:gdLst>
                <a:gd name="T0" fmla="*/ 1549 w 1549"/>
                <a:gd name="T1" fmla="*/ 49 h 511"/>
                <a:gd name="T2" fmla="*/ 1490 w 1549"/>
                <a:gd name="T3" fmla="*/ 64 h 511"/>
                <a:gd name="T4" fmla="*/ 1411 w 1549"/>
                <a:gd name="T5" fmla="*/ 86 h 511"/>
                <a:gd name="T6" fmla="*/ 1315 w 1549"/>
                <a:gd name="T7" fmla="*/ 115 h 511"/>
                <a:gd name="T8" fmla="*/ 1206 w 1549"/>
                <a:gd name="T9" fmla="*/ 148 h 511"/>
                <a:gd name="T10" fmla="*/ 698 w 1549"/>
                <a:gd name="T11" fmla="*/ 305 h 511"/>
                <a:gd name="T12" fmla="*/ 231 w 1549"/>
                <a:gd name="T13" fmla="*/ 450 h 511"/>
                <a:gd name="T14" fmla="*/ 76 w 1549"/>
                <a:gd name="T15" fmla="*/ 495 h 511"/>
                <a:gd name="T16" fmla="*/ 29 w 1549"/>
                <a:gd name="T17" fmla="*/ 508 h 511"/>
                <a:gd name="T18" fmla="*/ 13 w 1549"/>
                <a:gd name="T19" fmla="*/ 511 h 511"/>
                <a:gd name="T20" fmla="*/ 3 w 1549"/>
                <a:gd name="T21" fmla="*/ 511 h 511"/>
                <a:gd name="T22" fmla="*/ 0 w 1549"/>
                <a:gd name="T23" fmla="*/ 461 h 511"/>
                <a:gd name="T24" fmla="*/ 7 w 1549"/>
                <a:gd name="T25" fmla="*/ 460 h 511"/>
                <a:gd name="T26" fmla="*/ 17 w 1549"/>
                <a:gd name="T27" fmla="*/ 458 h 511"/>
                <a:gd name="T28" fmla="*/ 62 w 1549"/>
                <a:gd name="T29" fmla="*/ 446 h 511"/>
                <a:gd name="T30" fmla="*/ 215 w 1549"/>
                <a:gd name="T31" fmla="*/ 402 h 511"/>
                <a:gd name="T32" fmla="*/ 682 w 1549"/>
                <a:gd name="T33" fmla="*/ 257 h 511"/>
                <a:gd name="T34" fmla="*/ 1190 w 1549"/>
                <a:gd name="T35" fmla="*/ 99 h 511"/>
                <a:gd name="T36" fmla="*/ 1300 w 1549"/>
                <a:gd name="T37" fmla="*/ 67 h 511"/>
                <a:gd name="T38" fmla="*/ 1397 w 1549"/>
                <a:gd name="T39" fmla="*/ 37 h 511"/>
                <a:gd name="T40" fmla="*/ 1476 w 1549"/>
                <a:gd name="T41" fmla="*/ 15 h 511"/>
                <a:gd name="T42" fmla="*/ 1536 w 1549"/>
                <a:gd name="T43" fmla="*/ 0 h 511"/>
                <a:gd name="T44" fmla="*/ 1549 w 1549"/>
                <a:gd name="T45" fmla="*/ 49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49" h="511">
                  <a:moveTo>
                    <a:pt x="1549" y="49"/>
                  </a:moveTo>
                  <a:lnTo>
                    <a:pt x="1490" y="64"/>
                  </a:lnTo>
                  <a:lnTo>
                    <a:pt x="1411" y="86"/>
                  </a:lnTo>
                  <a:lnTo>
                    <a:pt x="1315" y="115"/>
                  </a:lnTo>
                  <a:lnTo>
                    <a:pt x="1206" y="148"/>
                  </a:lnTo>
                  <a:lnTo>
                    <a:pt x="698" y="305"/>
                  </a:lnTo>
                  <a:lnTo>
                    <a:pt x="231" y="450"/>
                  </a:lnTo>
                  <a:lnTo>
                    <a:pt x="76" y="495"/>
                  </a:lnTo>
                  <a:lnTo>
                    <a:pt x="29" y="508"/>
                  </a:lnTo>
                  <a:lnTo>
                    <a:pt x="13" y="511"/>
                  </a:lnTo>
                  <a:lnTo>
                    <a:pt x="3" y="511"/>
                  </a:lnTo>
                  <a:lnTo>
                    <a:pt x="0" y="461"/>
                  </a:lnTo>
                  <a:lnTo>
                    <a:pt x="7" y="460"/>
                  </a:lnTo>
                  <a:lnTo>
                    <a:pt x="17" y="458"/>
                  </a:lnTo>
                  <a:lnTo>
                    <a:pt x="62" y="446"/>
                  </a:lnTo>
                  <a:lnTo>
                    <a:pt x="215" y="402"/>
                  </a:lnTo>
                  <a:lnTo>
                    <a:pt x="682" y="257"/>
                  </a:lnTo>
                  <a:lnTo>
                    <a:pt x="1190" y="99"/>
                  </a:lnTo>
                  <a:lnTo>
                    <a:pt x="1300" y="67"/>
                  </a:lnTo>
                  <a:lnTo>
                    <a:pt x="1397" y="37"/>
                  </a:lnTo>
                  <a:lnTo>
                    <a:pt x="1476" y="15"/>
                  </a:lnTo>
                  <a:lnTo>
                    <a:pt x="1536" y="0"/>
                  </a:lnTo>
                  <a:lnTo>
                    <a:pt x="1549" y="4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6" name="Freeform 272">
              <a:extLst>
                <a:ext uri="{FF2B5EF4-FFF2-40B4-BE49-F238E27FC236}">
                  <a16:creationId xmlns:a16="http://schemas.microsoft.com/office/drawing/2014/main" id="{23D74FDE-B621-45E5-A87C-5E7F76C02F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56" y="632"/>
              <a:ext cx="13" cy="51"/>
            </a:xfrm>
            <a:custGeom>
              <a:avLst/>
              <a:gdLst>
                <a:gd name="T0" fmla="*/ 5 w 13"/>
                <a:gd name="T1" fmla="*/ 0 h 51"/>
                <a:gd name="T2" fmla="*/ 2 w 13"/>
                <a:gd name="T3" fmla="*/ 0 h 51"/>
                <a:gd name="T4" fmla="*/ 0 w 13"/>
                <a:gd name="T5" fmla="*/ 1 h 51"/>
                <a:gd name="T6" fmla="*/ 13 w 13"/>
                <a:gd name="T7" fmla="*/ 50 h 51"/>
                <a:gd name="T8" fmla="*/ 8 w 13"/>
                <a:gd name="T9" fmla="*/ 51 h 51"/>
                <a:gd name="T10" fmla="*/ 5 w 13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1">
                  <a:moveTo>
                    <a:pt x="5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3" y="50"/>
                  </a:lnTo>
                  <a:lnTo>
                    <a:pt x="8" y="5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7" name="Freeform 273">
              <a:extLst>
                <a:ext uri="{FF2B5EF4-FFF2-40B4-BE49-F238E27FC236}">
                  <a16:creationId xmlns:a16="http://schemas.microsoft.com/office/drawing/2014/main" id="{FC60D744-6538-43B3-AEAB-DF0922F492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53" y="380"/>
              <a:ext cx="382" cy="761"/>
            </a:xfrm>
            <a:custGeom>
              <a:avLst/>
              <a:gdLst>
                <a:gd name="T0" fmla="*/ 356 w 382"/>
                <a:gd name="T1" fmla="*/ 761 h 761"/>
                <a:gd name="T2" fmla="*/ 347 w 382"/>
                <a:gd name="T3" fmla="*/ 755 h 761"/>
                <a:gd name="T4" fmla="*/ 337 w 382"/>
                <a:gd name="T5" fmla="*/ 745 h 761"/>
                <a:gd name="T6" fmla="*/ 328 w 382"/>
                <a:gd name="T7" fmla="*/ 733 h 761"/>
                <a:gd name="T8" fmla="*/ 319 w 382"/>
                <a:gd name="T9" fmla="*/ 717 h 761"/>
                <a:gd name="T10" fmla="*/ 297 w 382"/>
                <a:gd name="T11" fmla="*/ 680 h 761"/>
                <a:gd name="T12" fmla="*/ 272 w 382"/>
                <a:gd name="T13" fmla="*/ 632 h 761"/>
                <a:gd name="T14" fmla="*/ 244 w 382"/>
                <a:gd name="T15" fmla="*/ 576 h 761"/>
                <a:gd name="T16" fmla="*/ 215 w 382"/>
                <a:gd name="T17" fmla="*/ 514 h 761"/>
                <a:gd name="T18" fmla="*/ 155 w 382"/>
                <a:gd name="T19" fmla="*/ 380 h 761"/>
                <a:gd name="T20" fmla="*/ 96 w 382"/>
                <a:gd name="T21" fmla="*/ 248 h 761"/>
                <a:gd name="T22" fmla="*/ 47 w 382"/>
                <a:gd name="T23" fmla="*/ 133 h 761"/>
                <a:gd name="T24" fmla="*/ 0 w 382"/>
                <a:gd name="T25" fmla="*/ 20 h 761"/>
                <a:gd name="T26" fmla="*/ 47 w 382"/>
                <a:gd name="T27" fmla="*/ 0 h 761"/>
                <a:gd name="T28" fmla="*/ 94 w 382"/>
                <a:gd name="T29" fmla="*/ 112 h 761"/>
                <a:gd name="T30" fmla="*/ 143 w 382"/>
                <a:gd name="T31" fmla="*/ 228 h 761"/>
                <a:gd name="T32" fmla="*/ 201 w 382"/>
                <a:gd name="T33" fmla="*/ 359 h 761"/>
                <a:gd name="T34" fmla="*/ 262 w 382"/>
                <a:gd name="T35" fmla="*/ 493 h 761"/>
                <a:gd name="T36" fmla="*/ 290 w 382"/>
                <a:gd name="T37" fmla="*/ 553 h 761"/>
                <a:gd name="T38" fmla="*/ 317 w 382"/>
                <a:gd name="T39" fmla="*/ 609 h 761"/>
                <a:gd name="T40" fmla="*/ 342 w 382"/>
                <a:gd name="T41" fmla="*/ 656 h 761"/>
                <a:gd name="T42" fmla="*/ 362 w 382"/>
                <a:gd name="T43" fmla="*/ 691 h 761"/>
                <a:gd name="T44" fmla="*/ 370 w 382"/>
                <a:gd name="T45" fmla="*/ 703 h 761"/>
                <a:gd name="T46" fmla="*/ 377 w 382"/>
                <a:gd name="T47" fmla="*/ 712 h 761"/>
                <a:gd name="T48" fmla="*/ 380 w 382"/>
                <a:gd name="T49" fmla="*/ 716 h 761"/>
                <a:gd name="T50" fmla="*/ 382 w 382"/>
                <a:gd name="T51" fmla="*/ 717 h 761"/>
                <a:gd name="T52" fmla="*/ 356 w 382"/>
                <a:gd name="T53" fmla="*/ 761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2" h="761">
                  <a:moveTo>
                    <a:pt x="356" y="761"/>
                  </a:moveTo>
                  <a:lnTo>
                    <a:pt x="347" y="755"/>
                  </a:lnTo>
                  <a:lnTo>
                    <a:pt x="337" y="745"/>
                  </a:lnTo>
                  <a:lnTo>
                    <a:pt x="328" y="733"/>
                  </a:lnTo>
                  <a:lnTo>
                    <a:pt x="319" y="717"/>
                  </a:lnTo>
                  <a:lnTo>
                    <a:pt x="297" y="680"/>
                  </a:lnTo>
                  <a:lnTo>
                    <a:pt x="272" y="632"/>
                  </a:lnTo>
                  <a:lnTo>
                    <a:pt x="244" y="576"/>
                  </a:lnTo>
                  <a:lnTo>
                    <a:pt x="215" y="514"/>
                  </a:lnTo>
                  <a:lnTo>
                    <a:pt x="155" y="380"/>
                  </a:lnTo>
                  <a:lnTo>
                    <a:pt x="96" y="248"/>
                  </a:lnTo>
                  <a:lnTo>
                    <a:pt x="47" y="133"/>
                  </a:lnTo>
                  <a:lnTo>
                    <a:pt x="0" y="20"/>
                  </a:lnTo>
                  <a:lnTo>
                    <a:pt x="47" y="0"/>
                  </a:lnTo>
                  <a:lnTo>
                    <a:pt x="94" y="112"/>
                  </a:lnTo>
                  <a:lnTo>
                    <a:pt x="143" y="228"/>
                  </a:lnTo>
                  <a:lnTo>
                    <a:pt x="201" y="359"/>
                  </a:lnTo>
                  <a:lnTo>
                    <a:pt x="262" y="493"/>
                  </a:lnTo>
                  <a:lnTo>
                    <a:pt x="290" y="553"/>
                  </a:lnTo>
                  <a:lnTo>
                    <a:pt x="317" y="609"/>
                  </a:lnTo>
                  <a:lnTo>
                    <a:pt x="342" y="656"/>
                  </a:lnTo>
                  <a:lnTo>
                    <a:pt x="362" y="691"/>
                  </a:lnTo>
                  <a:lnTo>
                    <a:pt x="370" y="703"/>
                  </a:lnTo>
                  <a:lnTo>
                    <a:pt x="377" y="712"/>
                  </a:lnTo>
                  <a:lnTo>
                    <a:pt x="380" y="716"/>
                  </a:lnTo>
                  <a:lnTo>
                    <a:pt x="382" y="717"/>
                  </a:lnTo>
                  <a:lnTo>
                    <a:pt x="356" y="76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8" name="Freeform 274">
              <a:extLst>
                <a:ext uri="{FF2B5EF4-FFF2-40B4-BE49-F238E27FC236}">
                  <a16:creationId xmlns:a16="http://schemas.microsoft.com/office/drawing/2014/main" id="{05892F28-BDB1-4043-B9D5-AAA9B101D4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09" y="1094"/>
              <a:ext cx="26" cy="51"/>
            </a:xfrm>
            <a:custGeom>
              <a:avLst/>
              <a:gdLst>
                <a:gd name="T0" fmla="*/ 14 w 26"/>
                <a:gd name="T1" fmla="*/ 50 h 51"/>
                <a:gd name="T2" fmla="*/ 5 w 26"/>
                <a:gd name="T3" fmla="*/ 51 h 51"/>
                <a:gd name="T4" fmla="*/ 0 w 26"/>
                <a:gd name="T5" fmla="*/ 47 h 51"/>
                <a:gd name="T6" fmla="*/ 26 w 26"/>
                <a:gd name="T7" fmla="*/ 3 h 51"/>
                <a:gd name="T8" fmla="*/ 11 w 26"/>
                <a:gd name="T9" fmla="*/ 0 h 51"/>
                <a:gd name="T10" fmla="*/ 14 w 26"/>
                <a:gd name="T11" fmla="*/ 5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1">
                  <a:moveTo>
                    <a:pt x="14" y="50"/>
                  </a:moveTo>
                  <a:lnTo>
                    <a:pt x="5" y="51"/>
                  </a:lnTo>
                  <a:lnTo>
                    <a:pt x="0" y="47"/>
                  </a:lnTo>
                  <a:lnTo>
                    <a:pt x="26" y="3"/>
                  </a:lnTo>
                  <a:lnTo>
                    <a:pt x="11" y="0"/>
                  </a:lnTo>
                  <a:lnTo>
                    <a:pt x="14" y="5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9" name="Freeform 275">
              <a:extLst>
                <a:ext uri="{FF2B5EF4-FFF2-40B4-BE49-F238E27FC236}">
                  <a16:creationId xmlns:a16="http://schemas.microsoft.com/office/drawing/2014/main" id="{32DDD370-A12E-4494-861B-E0CD5DAA7F0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48" y="-539"/>
              <a:ext cx="1443" cy="950"/>
            </a:xfrm>
            <a:custGeom>
              <a:avLst/>
              <a:gdLst>
                <a:gd name="T0" fmla="*/ 1415 w 1443"/>
                <a:gd name="T1" fmla="*/ 950 h 950"/>
                <a:gd name="T2" fmla="*/ 0 w 1443"/>
                <a:gd name="T3" fmla="*/ 42 h 950"/>
                <a:gd name="T4" fmla="*/ 28 w 1443"/>
                <a:gd name="T5" fmla="*/ 0 h 950"/>
                <a:gd name="T6" fmla="*/ 1443 w 1443"/>
                <a:gd name="T7" fmla="*/ 907 h 950"/>
                <a:gd name="T8" fmla="*/ 1415 w 1443"/>
                <a:gd name="T9" fmla="*/ 95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3" h="950">
                  <a:moveTo>
                    <a:pt x="1415" y="950"/>
                  </a:moveTo>
                  <a:lnTo>
                    <a:pt x="0" y="42"/>
                  </a:lnTo>
                  <a:lnTo>
                    <a:pt x="28" y="0"/>
                  </a:lnTo>
                  <a:lnTo>
                    <a:pt x="1443" y="907"/>
                  </a:lnTo>
                  <a:lnTo>
                    <a:pt x="1415" y="95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0" name="Freeform 276">
              <a:extLst>
                <a:ext uri="{FF2B5EF4-FFF2-40B4-BE49-F238E27FC236}">
                  <a16:creationId xmlns:a16="http://schemas.microsoft.com/office/drawing/2014/main" id="{E5D7851D-328C-4BBB-A546-2A838DE1C11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53" y="368"/>
              <a:ext cx="47" cy="43"/>
            </a:xfrm>
            <a:custGeom>
              <a:avLst/>
              <a:gdLst>
                <a:gd name="T0" fmla="*/ 47 w 47"/>
                <a:gd name="T1" fmla="*/ 12 h 43"/>
                <a:gd name="T2" fmla="*/ 44 w 47"/>
                <a:gd name="T3" fmla="*/ 4 h 43"/>
                <a:gd name="T4" fmla="*/ 38 w 47"/>
                <a:gd name="T5" fmla="*/ 0 h 43"/>
                <a:gd name="T6" fmla="*/ 10 w 47"/>
                <a:gd name="T7" fmla="*/ 43 h 43"/>
                <a:gd name="T8" fmla="*/ 0 w 47"/>
                <a:gd name="T9" fmla="*/ 32 h 43"/>
                <a:gd name="T10" fmla="*/ 47 w 47"/>
                <a:gd name="T11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3">
                  <a:moveTo>
                    <a:pt x="47" y="12"/>
                  </a:moveTo>
                  <a:lnTo>
                    <a:pt x="44" y="4"/>
                  </a:lnTo>
                  <a:lnTo>
                    <a:pt x="38" y="0"/>
                  </a:lnTo>
                  <a:lnTo>
                    <a:pt x="10" y="43"/>
                  </a:lnTo>
                  <a:lnTo>
                    <a:pt x="0" y="32"/>
                  </a:lnTo>
                  <a:lnTo>
                    <a:pt x="47" y="12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1" name="Freeform 277">
              <a:extLst>
                <a:ext uri="{FF2B5EF4-FFF2-40B4-BE49-F238E27FC236}">
                  <a16:creationId xmlns:a16="http://schemas.microsoft.com/office/drawing/2014/main" id="{E66598B3-8929-4A2D-86DC-56B9AB6E9FD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23" y="-544"/>
              <a:ext cx="340" cy="88"/>
            </a:xfrm>
            <a:custGeom>
              <a:avLst/>
              <a:gdLst>
                <a:gd name="T0" fmla="*/ 338 w 340"/>
                <a:gd name="T1" fmla="*/ 51 h 88"/>
                <a:gd name="T2" fmla="*/ 316 w 340"/>
                <a:gd name="T3" fmla="*/ 50 h 88"/>
                <a:gd name="T4" fmla="*/ 295 w 340"/>
                <a:gd name="T5" fmla="*/ 50 h 88"/>
                <a:gd name="T6" fmla="*/ 248 w 340"/>
                <a:gd name="T7" fmla="*/ 52 h 88"/>
                <a:gd name="T8" fmla="*/ 202 w 340"/>
                <a:gd name="T9" fmla="*/ 55 h 88"/>
                <a:gd name="T10" fmla="*/ 156 w 340"/>
                <a:gd name="T11" fmla="*/ 61 h 88"/>
                <a:gd name="T12" fmla="*/ 112 w 340"/>
                <a:gd name="T13" fmla="*/ 67 h 88"/>
                <a:gd name="T14" fmla="*/ 74 w 340"/>
                <a:gd name="T15" fmla="*/ 74 h 88"/>
                <a:gd name="T16" fmla="*/ 11 w 340"/>
                <a:gd name="T17" fmla="*/ 88 h 88"/>
                <a:gd name="T18" fmla="*/ 0 w 340"/>
                <a:gd name="T19" fmla="*/ 38 h 88"/>
                <a:gd name="T20" fmla="*/ 63 w 340"/>
                <a:gd name="T21" fmla="*/ 24 h 88"/>
                <a:gd name="T22" fmla="*/ 104 w 340"/>
                <a:gd name="T23" fmla="*/ 17 h 88"/>
                <a:gd name="T24" fmla="*/ 149 w 340"/>
                <a:gd name="T25" fmla="*/ 10 h 88"/>
                <a:gd name="T26" fmla="*/ 197 w 340"/>
                <a:gd name="T27" fmla="*/ 5 h 88"/>
                <a:gd name="T28" fmla="*/ 244 w 340"/>
                <a:gd name="T29" fmla="*/ 1 h 88"/>
                <a:gd name="T30" fmla="*/ 293 w 340"/>
                <a:gd name="T31" fmla="*/ 0 h 88"/>
                <a:gd name="T32" fmla="*/ 318 w 340"/>
                <a:gd name="T33" fmla="*/ 0 h 88"/>
                <a:gd name="T34" fmla="*/ 340 w 340"/>
                <a:gd name="T35" fmla="*/ 1 h 88"/>
                <a:gd name="T36" fmla="*/ 338 w 340"/>
                <a:gd name="T37" fmla="*/ 5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88">
                  <a:moveTo>
                    <a:pt x="338" y="51"/>
                  </a:moveTo>
                  <a:lnTo>
                    <a:pt x="316" y="50"/>
                  </a:lnTo>
                  <a:lnTo>
                    <a:pt x="295" y="50"/>
                  </a:lnTo>
                  <a:lnTo>
                    <a:pt x="248" y="52"/>
                  </a:lnTo>
                  <a:lnTo>
                    <a:pt x="202" y="55"/>
                  </a:lnTo>
                  <a:lnTo>
                    <a:pt x="156" y="61"/>
                  </a:lnTo>
                  <a:lnTo>
                    <a:pt x="112" y="67"/>
                  </a:lnTo>
                  <a:lnTo>
                    <a:pt x="74" y="74"/>
                  </a:lnTo>
                  <a:lnTo>
                    <a:pt x="11" y="88"/>
                  </a:lnTo>
                  <a:lnTo>
                    <a:pt x="0" y="38"/>
                  </a:lnTo>
                  <a:lnTo>
                    <a:pt x="63" y="24"/>
                  </a:lnTo>
                  <a:lnTo>
                    <a:pt x="104" y="17"/>
                  </a:lnTo>
                  <a:lnTo>
                    <a:pt x="149" y="10"/>
                  </a:lnTo>
                  <a:lnTo>
                    <a:pt x="197" y="5"/>
                  </a:lnTo>
                  <a:lnTo>
                    <a:pt x="244" y="1"/>
                  </a:lnTo>
                  <a:lnTo>
                    <a:pt x="293" y="0"/>
                  </a:lnTo>
                  <a:lnTo>
                    <a:pt x="318" y="0"/>
                  </a:lnTo>
                  <a:lnTo>
                    <a:pt x="340" y="1"/>
                  </a:lnTo>
                  <a:lnTo>
                    <a:pt x="338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2" name="Freeform 278">
              <a:extLst>
                <a:ext uri="{FF2B5EF4-FFF2-40B4-BE49-F238E27FC236}">
                  <a16:creationId xmlns:a16="http://schemas.microsoft.com/office/drawing/2014/main" id="{7BCF3AA1-3656-4CC0-9178-D8014E0D9E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48" y="-543"/>
              <a:ext cx="28" cy="50"/>
            </a:xfrm>
            <a:custGeom>
              <a:avLst/>
              <a:gdLst>
                <a:gd name="T0" fmla="*/ 28 w 28"/>
                <a:gd name="T1" fmla="*/ 4 h 50"/>
                <a:gd name="T2" fmla="*/ 22 w 28"/>
                <a:gd name="T3" fmla="*/ 0 h 50"/>
                <a:gd name="T4" fmla="*/ 15 w 28"/>
                <a:gd name="T5" fmla="*/ 0 h 50"/>
                <a:gd name="T6" fmla="*/ 13 w 28"/>
                <a:gd name="T7" fmla="*/ 50 h 50"/>
                <a:gd name="T8" fmla="*/ 0 w 28"/>
                <a:gd name="T9" fmla="*/ 46 h 50"/>
                <a:gd name="T10" fmla="*/ 28 w 28"/>
                <a:gd name="T11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0">
                  <a:moveTo>
                    <a:pt x="28" y="4"/>
                  </a:moveTo>
                  <a:lnTo>
                    <a:pt x="22" y="0"/>
                  </a:lnTo>
                  <a:lnTo>
                    <a:pt x="15" y="0"/>
                  </a:lnTo>
                  <a:lnTo>
                    <a:pt x="13" y="50"/>
                  </a:lnTo>
                  <a:lnTo>
                    <a:pt x="0" y="46"/>
                  </a:lnTo>
                  <a:lnTo>
                    <a:pt x="28" y="4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3" name="Freeform 279">
              <a:extLst>
                <a:ext uri="{FF2B5EF4-FFF2-40B4-BE49-F238E27FC236}">
                  <a16:creationId xmlns:a16="http://schemas.microsoft.com/office/drawing/2014/main" id="{C15FF620-679C-4D9C-86B1-56C2E162D3E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2" y="-506"/>
              <a:ext cx="1133" cy="678"/>
            </a:xfrm>
            <a:custGeom>
              <a:avLst/>
              <a:gdLst>
                <a:gd name="T0" fmla="*/ 1133 w 1133"/>
                <a:gd name="T1" fmla="*/ 49 h 678"/>
                <a:gd name="T2" fmla="*/ 1083 w 1133"/>
                <a:gd name="T3" fmla="*/ 63 h 678"/>
                <a:gd name="T4" fmla="*/ 1021 w 1133"/>
                <a:gd name="T5" fmla="*/ 82 h 678"/>
                <a:gd name="T6" fmla="*/ 950 w 1133"/>
                <a:gd name="T7" fmla="*/ 106 h 678"/>
                <a:gd name="T8" fmla="*/ 871 w 1133"/>
                <a:gd name="T9" fmla="*/ 133 h 678"/>
                <a:gd name="T10" fmla="*/ 787 w 1133"/>
                <a:gd name="T11" fmla="*/ 166 h 678"/>
                <a:gd name="T12" fmla="*/ 698 w 1133"/>
                <a:gd name="T13" fmla="*/ 202 h 678"/>
                <a:gd name="T14" fmla="*/ 608 w 1133"/>
                <a:gd name="T15" fmla="*/ 241 h 678"/>
                <a:gd name="T16" fmla="*/ 562 w 1133"/>
                <a:gd name="T17" fmla="*/ 262 h 678"/>
                <a:gd name="T18" fmla="*/ 518 w 1133"/>
                <a:gd name="T19" fmla="*/ 283 h 678"/>
                <a:gd name="T20" fmla="*/ 474 w 1133"/>
                <a:gd name="T21" fmla="*/ 304 h 678"/>
                <a:gd name="T22" fmla="*/ 431 w 1133"/>
                <a:gd name="T23" fmla="*/ 327 h 678"/>
                <a:gd name="T24" fmla="*/ 347 w 1133"/>
                <a:gd name="T25" fmla="*/ 375 h 678"/>
                <a:gd name="T26" fmla="*/ 308 w 1133"/>
                <a:gd name="T27" fmla="*/ 399 h 678"/>
                <a:gd name="T28" fmla="*/ 271 w 1133"/>
                <a:gd name="T29" fmla="*/ 423 h 678"/>
                <a:gd name="T30" fmla="*/ 235 w 1133"/>
                <a:gd name="T31" fmla="*/ 449 h 678"/>
                <a:gd name="T32" fmla="*/ 202 w 1133"/>
                <a:gd name="T33" fmla="*/ 474 h 678"/>
                <a:gd name="T34" fmla="*/ 186 w 1133"/>
                <a:gd name="T35" fmla="*/ 487 h 678"/>
                <a:gd name="T36" fmla="*/ 171 w 1133"/>
                <a:gd name="T37" fmla="*/ 500 h 678"/>
                <a:gd name="T38" fmla="*/ 143 w 1133"/>
                <a:gd name="T39" fmla="*/ 526 h 678"/>
                <a:gd name="T40" fmla="*/ 119 w 1133"/>
                <a:gd name="T41" fmla="*/ 551 h 678"/>
                <a:gd name="T42" fmla="*/ 98 w 1133"/>
                <a:gd name="T43" fmla="*/ 577 h 678"/>
                <a:gd name="T44" fmla="*/ 81 w 1133"/>
                <a:gd name="T45" fmla="*/ 603 h 678"/>
                <a:gd name="T46" fmla="*/ 66 w 1133"/>
                <a:gd name="T47" fmla="*/ 628 h 678"/>
                <a:gd name="T48" fmla="*/ 61 w 1133"/>
                <a:gd name="T49" fmla="*/ 640 h 678"/>
                <a:gd name="T50" fmla="*/ 56 w 1133"/>
                <a:gd name="T51" fmla="*/ 653 h 678"/>
                <a:gd name="T52" fmla="*/ 53 w 1133"/>
                <a:gd name="T53" fmla="*/ 665 h 678"/>
                <a:gd name="T54" fmla="*/ 50 w 1133"/>
                <a:gd name="T55" fmla="*/ 678 h 678"/>
                <a:gd name="T56" fmla="*/ 0 w 1133"/>
                <a:gd name="T57" fmla="*/ 667 h 678"/>
                <a:gd name="T58" fmla="*/ 3 w 1133"/>
                <a:gd name="T59" fmla="*/ 653 h 678"/>
                <a:gd name="T60" fmla="*/ 8 w 1133"/>
                <a:gd name="T61" fmla="*/ 637 h 678"/>
                <a:gd name="T62" fmla="*/ 13 w 1133"/>
                <a:gd name="T63" fmla="*/ 621 h 678"/>
                <a:gd name="T64" fmla="*/ 20 w 1133"/>
                <a:gd name="T65" fmla="*/ 605 h 678"/>
                <a:gd name="T66" fmla="*/ 37 w 1133"/>
                <a:gd name="T67" fmla="*/ 576 h 678"/>
                <a:gd name="T68" fmla="*/ 57 w 1133"/>
                <a:gd name="T69" fmla="*/ 547 h 678"/>
                <a:gd name="T70" fmla="*/ 81 w 1133"/>
                <a:gd name="T71" fmla="*/ 518 h 678"/>
                <a:gd name="T72" fmla="*/ 107 w 1133"/>
                <a:gd name="T73" fmla="*/ 489 h 678"/>
                <a:gd name="T74" fmla="*/ 137 w 1133"/>
                <a:gd name="T75" fmla="*/ 462 h 678"/>
                <a:gd name="T76" fmla="*/ 153 w 1133"/>
                <a:gd name="T77" fmla="*/ 449 h 678"/>
                <a:gd name="T78" fmla="*/ 170 w 1133"/>
                <a:gd name="T79" fmla="*/ 435 h 678"/>
                <a:gd name="T80" fmla="*/ 204 w 1133"/>
                <a:gd name="T81" fmla="*/ 408 h 678"/>
                <a:gd name="T82" fmla="*/ 241 w 1133"/>
                <a:gd name="T83" fmla="*/ 381 h 678"/>
                <a:gd name="T84" fmla="*/ 280 w 1133"/>
                <a:gd name="T85" fmla="*/ 356 h 678"/>
                <a:gd name="T86" fmla="*/ 321 w 1133"/>
                <a:gd name="T87" fmla="*/ 331 h 678"/>
                <a:gd name="T88" fmla="*/ 405 w 1133"/>
                <a:gd name="T89" fmla="*/ 283 h 678"/>
                <a:gd name="T90" fmla="*/ 450 w 1133"/>
                <a:gd name="T91" fmla="*/ 259 h 678"/>
                <a:gd name="T92" fmla="*/ 495 w 1133"/>
                <a:gd name="T93" fmla="*/ 238 h 678"/>
                <a:gd name="T94" fmla="*/ 541 w 1133"/>
                <a:gd name="T95" fmla="*/ 215 h 678"/>
                <a:gd name="T96" fmla="*/ 586 w 1133"/>
                <a:gd name="T97" fmla="*/ 194 h 678"/>
                <a:gd name="T98" fmla="*/ 677 w 1133"/>
                <a:gd name="T99" fmla="*/ 155 h 678"/>
                <a:gd name="T100" fmla="*/ 767 w 1133"/>
                <a:gd name="T101" fmla="*/ 119 h 678"/>
                <a:gd name="T102" fmla="*/ 853 w 1133"/>
                <a:gd name="T103" fmla="*/ 86 h 678"/>
                <a:gd name="T104" fmla="*/ 933 w 1133"/>
                <a:gd name="T105" fmla="*/ 58 h 678"/>
                <a:gd name="T106" fmla="*/ 1005 w 1133"/>
                <a:gd name="T107" fmla="*/ 34 h 678"/>
                <a:gd name="T108" fmla="*/ 1068 w 1133"/>
                <a:gd name="T109" fmla="*/ 14 h 678"/>
                <a:gd name="T110" fmla="*/ 1119 w 1133"/>
                <a:gd name="T111" fmla="*/ 0 h 678"/>
                <a:gd name="T112" fmla="*/ 1133 w 1133"/>
                <a:gd name="T113" fmla="*/ 49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33" h="678">
                  <a:moveTo>
                    <a:pt x="1133" y="49"/>
                  </a:moveTo>
                  <a:lnTo>
                    <a:pt x="1083" y="63"/>
                  </a:lnTo>
                  <a:lnTo>
                    <a:pt x="1021" y="82"/>
                  </a:lnTo>
                  <a:lnTo>
                    <a:pt x="950" y="106"/>
                  </a:lnTo>
                  <a:lnTo>
                    <a:pt x="871" y="133"/>
                  </a:lnTo>
                  <a:lnTo>
                    <a:pt x="787" y="166"/>
                  </a:lnTo>
                  <a:lnTo>
                    <a:pt x="698" y="202"/>
                  </a:lnTo>
                  <a:lnTo>
                    <a:pt x="608" y="241"/>
                  </a:lnTo>
                  <a:lnTo>
                    <a:pt x="562" y="262"/>
                  </a:lnTo>
                  <a:lnTo>
                    <a:pt x="518" y="283"/>
                  </a:lnTo>
                  <a:lnTo>
                    <a:pt x="474" y="304"/>
                  </a:lnTo>
                  <a:lnTo>
                    <a:pt x="431" y="327"/>
                  </a:lnTo>
                  <a:lnTo>
                    <a:pt x="347" y="375"/>
                  </a:lnTo>
                  <a:lnTo>
                    <a:pt x="308" y="399"/>
                  </a:lnTo>
                  <a:lnTo>
                    <a:pt x="271" y="423"/>
                  </a:lnTo>
                  <a:lnTo>
                    <a:pt x="235" y="449"/>
                  </a:lnTo>
                  <a:lnTo>
                    <a:pt x="202" y="474"/>
                  </a:lnTo>
                  <a:lnTo>
                    <a:pt x="186" y="487"/>
                  </a:lnTo>
                  <a:lnTo>
                    <a:pt x="171" y="500"/>
                  </a:lnTo>
                  <a:lnTo>
                    <a:pt x="143" y="526"/>
                  </a:lnTo>
                  <a:lnTo>
                    <a:pt x="119" y="551"/>
                  </a:lnTo>
                  <a:lnTo>
                    <a:pt x="98" y="577"/>
                  </a:lnTo>
                  <a:lnTo>
                    <a:pt x="81" y="603"/>
                  </a:lnTo>
                  <a:lnTo>
                    <a:pt x="66" y="628"/>
                  </a:lnTo>
                  <a:lnTo>
                    <a:pt x="61" y="640"/>
                  </a:lnTo>
                  <a:lnTo>
                    <a:pt x="56" y="653"/>
                  </a:lnTo>
                  <a:lnTo>
                    <a:pt x="53" y="665"/>
                  </a:lnTo>
                  <a:lnTo>
                    <a:pt x="50" y="678"/>
                  </a:lnTo>
                  <a:lnTo>
                    <a:pt x="0" y="667"/>
                  </a:lnTo>
                  <a:lnTo>
                    <a:pt x="3" y="653"/>
                  </a:lnTo>
                  <a:lnTo>
                    <a:pt x="8" y="637"/>
                  </a:lnTo>
                  <a:lnTo>
                    <a:pt x="13" y="621"/>
                  </a:lnTo>
                  <a:lnTo>
                    <a:pt x="20" y="605"/>
                  </a:lnTo>
                  <a:lnTo>
                    <a:pt x="37" y="576"/>
                  </a:lnTo>
                  <a:lnTo>
                    <a:pt x="57" y="547"/>
                  </a:lnTo>
                  <a:lnTo>
                    <a:pt x="81" y="518"/>
                  </a:lnTo>
                  <a:lnTo>
                    <a:pt x="107" y="489"/>
                  </a:lnTo>
                  <a:lnTo>
                    <a:pt x="137" y="462"/>
                  </a:lnTo>
                  <a:lnTo>
                    <a:pt x="153" y="449"/>
                  </a:lnTo>
                  <a:lnTo>
                    <a:pt x="170" y="435"/>
                  </a:lnTo>
                  <a:lnTo>
                    <a:pt x="204" y="408"/>
                  </a:lnTo>
                  <a:lnTo>
                    <a:pt x="241" y="381"/>
                  </a:lnTo>
                  <a:lnTo>
                    <a:pt x="280" y="356"/>
                  </a:lnTo>
                  <a:lnTo>
                    <a:pt x="321" y="331"/>
                  </a:lnTo>
                  <a:lnTo>
                    <a:pt x="405" y="283"/>
                  </a:lnTo>
                  <a:lnTo>
                    <a:pt x="450" y="259"/>
                  </a:lnTo>
                  <a:lnTo>
                    <a:pt x="495" y="238"/>
                  </a:lnTo>
                  <a:lnTo>
                    <a:pt x="541" y="215"/>
                  </a:lnTo>
                  <a:lnTo>
                    <a:pt x="586" y="194"/>
                  </a:lnTo>
                  <a:lnTo>
                    <a:pt x="677" y="155"/>
                  </a:lnTo>
                  <a:lnTo>
                    <a:pt x="767" y="119"/>
                  </a:lnTo>
                  <a:lnTo>
                    <a:pt x="853" y="86"/>
                  </a:lnTo>
                  <a:lnTo>
                    <a:pt x="933" y="58"/>
                  </a:lnTo>
                  <a:lnTo>
                    <a:pt x="1005" y="34"/>
                  </a:lnTo>
                  <a:lnTo>
                    <a:pt x="1068" y="14"/>
                  </a:lnTo>
                  <a:lnTo>
                    <a:pt x="1119" y="0"/>
                  </a:lnTo>
                  <a:lnTo>
                    <a:pt x="1133" y="4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4" name="Freeform 280">
              <a:extLst>
                <a:ext uri="{FF2B5EF4-FFF2-40B4-BE49-F238E27FC236}">
                  <a16:creationId xmlns:a16="http://schemas.microsoft.com/office/drawing/2014/main" id="{CF4505A2-F8FD-4275-ABDC-11397F1597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16" y="-506"/>
              <a:ext cx="19" cy="50"/>
            </a:xfrm>
            <a:custGeom>
              <a:avLst/>
              <a:gdLst>
                <a:gd name="T0" fmla="*/ 7 w 19"/>
                <a:gd name="T1" fmla="*/ 0 h 50"/>
                <a:gd name="T2" fmla="*/ 0 w 19"/>
                <a:gd name="T3" fmla="*/ 2 h 50"/>
                <a:gd name="T4" fmla="*/ 5 w 19"/>
                <a:gd name="T5" fmla="*/ 0 h 50"/>
                <a:gd name="T6" fmla="*/ 19 w 19"/>
                <a:gd name="T7" fmla="*/ 49 h 50"/>
                <a:gd name="T8" fmla="*/ 18 w 19"/>
                <a:gd name="T9" fmla="*/ 50 h 50"/>
                <a:gd name="T10" fmla="*/ 7 w 19"/>
                <a:gd name="T1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0">
                  <a:moveTo>
                    <a:pt x="7" y="0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19" y="49"/>
                  </a:lnTo>
                  <a:lnTo>
                    <a:pt x="18" y="5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5" name="Freeform 281">
              <a:extLst>
                <a:ext uri="{FF2B5EF4-FFF2-40B4-BE49-F238E27FC236}">
                  <a16:creationId xmlns:a16="http://schemas.microsoft.com/office/drawing/2014/main" id="{2F33E477-246D-48D7-B91F-D88B5D7EC51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8" y="163"/>
              <a:ext cx="793" cy="700"/>
            </a:xfrm>
            <a:custGeom>
              <a:avLst/>
              <a:gdLst>
                <a:gd name="T0" fmla="*/ 54 w 793"/>
                <a:gd name="T1" fmla="*/ 7 h 700"/>
                <a:gd name="T2" fmla="*/ 52 w 793"/>
                <a:gd name="T3" fmla="*/ 26 h 700"/>
                <a:gd name="T4" fmla="*/ 52 w 793"/>
                <a:gd name="T5" fmla="*/ 41 h 700"/>
                <a:gd name="T6" fmla="*/ 53 w 793"/>
                <a:gd name="T7" fmla="*/ 55 h 700"/>
                <a:gd name="T8" fmla="*/ 56 w 793"/>
                <a:gd name="T9" fmla="*/ 67 h 700"/>
                <a:gd name="T10" fmla="*/ 60 w 793"/>
                <a:gd name="T11" fmla="*/ 79 h 700"/>
                <a:gd name="T12" fmla="*/ 66 w 793"/>
                <a:gd name="T13" fmla="*/ 90 h 700"/>
                <a:gd name="T14" fmla="*/ 73 w 793"/>
                <a:gd name="T15" fmla="*/ 100 h 700"/>
                <a:gd name="T16" fmla="*/ 83 w 793"/>
                <a:gd name="T17" fmla="*/ 110 h 700"/>
                <a:gd name="T18" fmla="*/ 94 w 793"/>
                <a:gd name="T19" fmla="*/ 120 h 700"/>
                <a:gd name="T20" fmla="*/ 107 w 793"/>
                <a:gd name="T21" fmla="*/ 130 h 700"/>
                <a:gd name="T22" fmla="*/ 140 w 793"/>
                <a:gd name="T23" fmla="*/ 152 h 700"/>
                <a:gd name="T24" fmla="*/ 180 w 793"/>
                <a:gd name="T25" fmla="*/ 177 h 700"/>
                <a:gd name="T26" fmla="*/ 227 w 793"/>
                <a:gd name="T27" fmla="*/ 202 h 700"/>
                <a:gd name="T28" fmla="*/ 280 w 793"/>
                <a:gd name="T29" fmla="*/ 233 h 700"/>
                <a:gd name="T30" fmla="*/ 340 w 793"/>
                <a:gd name="T31" fmla="*/ 268 h 700"/>
                <a:gd name="T32" fmla="*/ 404 w 793"/>
                <a:gd name="T33" fmla="*/ 310 h 700"/>
                <a:gd name="T34" fmla="*/ 473 w 793"/>
                <a:gd name="T35" fmla="*/ 360 h 700"/>
                <a:gd name="T36" fmla="*/ 510 w 793"/>
                <a:gd name="T37" fmla="*/ 389 h 700"/>
                <a:gd name="T38" fmla="*/ 547 w 793"/>
                <a:gd name="T39" fmla="*/ 420 h 700"/>
                <a:gd name="T40" fmla="*/ 586 w 793"/>
                <a:gd name="T41" fmla="*/ 453 h 700"/>
                <a:gd name="T42" fmla="*/ 626 w 793"/>
                <a:gd name="T43" fmla="*/ 490 h 700"/>
                <a:gd name="T44" fmla="*/ 667 w 793"/>
                <a:gd name="T45" fmla="*/ 530 h 700"/>
                <a:gd name="T46" fmla="*/ 707 w 793"/>
                <a:gd name="T47" fmla="*/ 572 h 700"/>
                <a:gd name="T48" fmla="*/ 750 w 793"/>
                <a:gd name="T49" fmla="*/ 618 h 700"/>
                <a:gd name="T50" fmla="*/ 793 w 793"/>
                <a:gd name="T51" fmla="*/ 667 h 700"/>
                <a:gd name="T52" fmla="*/ 754 w 793"/>
                <a:gd name="T53" fmla="*/ 700 h 700"/>
                <a:gd name="T54" fmla="*/ 712 w 793"/>
                <a:gd name="T55" fmla="*/ 652 h 700"/>
                <a:gd name="T56" fmla="*/ 670 w 793"/>
                <a:gd name="T57" fmla="*/ 607 h 700"/>
                <a:gd name="T58" fmla="*/ 630 w 793"/>
                <a:gd name="T59" fmla="*/ 565 h 700"/>
                <a:gd name="T60" fmla="*/ 591 w 793"/>
                <a:gd name="T61" fmla="*/ 527 h 700"/>
                <a:gd name="T62" fmla="*/ 552 w 793"/>
                <a:gd name="T63" fmla="*/ 491 h 700"/>
                <a:gd name="T64" fmla="*/ 514 w 793"/>
                <a:gd name="T65" fmla="*/ 459 h 700"/>
                <a:gd name="T66" fmla="*/ 478 w 793"/>
                <a:gd name="T67" fmla="*/ 429 h 700"/>
                <a:gd name="T68" fmla="*/ 443 w 793"/>
                <a:gd name="T69" fmla="*/ 401 h 700"/>
                <a:gd name="T70" fmla="*/ 375 w 793"/>
                <a:gd name="T71" fmla="*/ 352 h 700"/>
                <a:gd name="T72" fmla="*/ 312 w 793"/>
                <a:gd name="T73" fmla="*/ 311 h 700"/>
                <a:gd name="T74" fmla="*/ 254 w 793"/>
                <a:gd name="T75" fmla="*/ 277 h 700"/>
                <a:gd name="T76" fmla="*/ 202 w 793"/>
                <a:gd name="T77" fmla="*/ 247 h 700"/>
                <a:gd name="T78" fmla="*/ 154 w 793"/>
                <a:gd name="T79" fmla="*/ 221 h 700"/>
                <a:gd name="T80" fmla="*/ 113 w 793"/>
                <a:gd name="T81" fmla="*/ 195 h 700"/>
                <a:gd name="T82" fmla="*/ 78 w 793"/>
                <a:gd name="T83" fmla="*/ 172 h 700"/>
                <a:gd name="T84" fmla="*/ 61 w 793"/>
                <a:gd name="T85" fmla="*/ 159 h 700"/>
                <a:gd name="T86" fmla="*/ 47 w 793"/>
                <a:gd name="T87" fmla="*/ 146 h 700"/>
                <a:gd name="T88" fmla="*/ 33 w 793"/>
                <a:gd name="T89" fmla="*/ 132 h 700"/>
                <a:gd name="T90" fmla="*/ 22 w 793"/>
                <a:gd name="T91" fmla="*/ 117 h 700"/>
                <a:gd name="T92" fmla="*/ 14 w 793"/>
                <a:gd name="T93" fmla="*/ 100 h 700"/>
                <a:gd name="T94" fmla="*/ 7 w 793"/>
                <a:gd name="T95" fmla="*/ 82 h 700"/>
                <a:gd name="T96" fmla="*/ 3 w 793"/>
                <a:gd name="T97" fmla="*/ 63 h 700"/>
                <a:gd name="T98" fmla="*/ 0 w 793"/>
                <a:gd name="T99" fmla="*/ 43 h 700"/>
                <a:gd name="T100" fmla="*/ 0 w 793"/>
                <a:gd name="T101" fmla="*/ 23 h 700"/>
                <a:gd name="T102" fmla="*/ 4 w 793"/>
                <a:gd name="T103" fmla="*/ 0 h 700"/>
                <a:gd name="T104" fmla="*/ 54 w 793"/>
                <a:gd name="T105" fmla="*/ 7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3" h="700">
                  <a:moveTo>
                    <a:pt x="54" y="7"/>
                  </a:moveTo>
                  <a:lnTo>
                    <a:pt x="52" y="26"/>
                  </a:lnTo>
                  <a:lnTo>
                    <a:pt x="52" y="41"/>
                  </a:lnTo>
                  <a:lnTo>
                    <a:pt x="53" y="55"/>
                  </a:lnTo>
                  <a:lnTo>
                    <a:pt x="56" y="67"/>
                  </a:lnTo>
                  <a:lnTo>
                    <a:pt x="60" y="79"/>
                  </a:lnTo>
                  <a:lnTo>
                    <a:pt x="66" y="90"/>
                  </a:lnTo>
                  <a:lnTo>
                    <a:pt x="73" y="100"/>
                  </a:lnTo>
                  <a:lnTo>
                    <a:pt x="83" y="110"/>
                  </a:lnTo>
                  <a:lnTo>
                    <a:pt x="94" y="120"/>
                  </a:lnTo>
                  <a:lnTo>
                    <a:pt x="107" y="130"/>
                  </a:lnTo>
                  <a:lnTo>
                    <a:pt x="140" y="152"/>
                  </a:lnTo>
                  <a:lnTo>
                    <a:pt x="180" y="177"/>
                  </a:lnTo>
                  <a:lnTo>
                    <a:pt x="227" y="202"/>
                  </a:lnTo>
                  <a:lnTo>
                    <a:pt x="280" y="233"/>
                  </a:lnTo>
                  <a:lnTo>
                    <a:pt x="340" y="268"/>
                  </a:lnTo>
                  <a:lnTo>
                    <a:pt x="404" y="310"/>
                  </a:lnTo>
                  <a:lnTo>
                    <a:pt x="473" y="360"/>
                  </a:lnTo>
                  <a:lnTo>
                    <a:pt x="510" y="389"/>
                  </a:lnTo>
                  <a:lnTo>
                    <a:pt x="547" y="420"/>
                  </a:lnTo>
                  <a:lnTo>
                    <a:pt x="586" y="453"/>
                  </a:lnTo>
                  <a:lnTo>
                    <a:pt x="626" y="490"/>
                  </a:lnTo>
                  <a:lnTo>
                    <a:pt x="667" y="530"/>
                  </a:lnTo>
                  <a:lnTo>
                    <a:pt x="707" y="572"/>
                  </a:lnTo>
                  <a:lnTo>
                    <a:pt x="750" y="618"/>
                  </a:lnTo>
                  <a:lnTo>
                    <a:pt x="793" y="667"/>
                  </a:lnTo>
                  <a:lnTo>
                    <a:pt x="754" y="700"/>
                  </a:lnTo>
                  <a:lnTo>
                    <a:pt x="712" y="652"/>
                  </a:lnTo>
                  <a:lnTo>
                    <a:pt x="670" y="607"/>
                  </a:lnTo>
                  <a:lnTo>
                    <a:pt x="630" y="565"/>
                  </a:lnTo>
                  <a:lnTo>
                    <a:pt x="591" y="527"/>
                  </a:lnTo>
                  <a:lnTo>
                    <a:pt x="552" y="491"/>
                  </a:lnTo>
                  <a:lnTo>
                    <a:pt x="514" y="459"/>
                  </a:lnTo>
                  <a:lnTo>
                    <a:pt x="478" y="429"/>
                  </a:lnTo>
                  <a:lnTo>
                    <a:pt x="443" y="401"/>
                  </a:lnTo>
                  <a:lnTo>
                    <a:pt x="375" y="352"/>
                  </a:lnTo>
                  <a:lnTo>
                    <a:pt x="312" y="311"/>
                  </a:lnTo>
                  <a:lnTo>
                    <a:pt x="254" y="277"/>
                  </a:lnTo>
                  <a:lnTo>
                    <a:pt x="202" y="247"/>
                  </a:lnTo>
                  <a:lnTo>
                    <a:pt x="154" y="221"/>
                  </a:lnTo>
                  <a:lnTo>
                    <a:pt x="113" y="195"/>
                  </a:lnTo>
                  <a:lnTo>
                    <a:pt x="78" y="172"/>
                  </a:lnTo>
                  <a:lnTo>
                    <a:pt x="61" y="159"/>
                  </a:lnTo>
                  <a:lnTo>
                    <a:pt x="47" y="146"/>
                  </a:lnTo>
                  <a:lnTo>
                    <a:pt x="33" y="132"/>
                  </a:lnTo>
                  <a:lnTo>
                    <a:pt x="22" y="117"/>
                  </a:lnTo>
                  <a:lnTo>
                    <a:pt x="14" y="100"/>
                  </a:lnTo>
                  <a:lnTo>
                    <a:pt x="7" y="82"/>
                  </a:lnTo>
                  <a:lnTo>
                    <a:pt x="3" y="63"/>
                  </a:lnTo>
                  <a:lnTo>
                    <a:pt x="0" y="43"/>
                  </a:lnTo>
                  <a:lnTo>
                    <a:pt x="0" y="23"/>
                  </a:lnTo>
                  <a:lnTo>
                    <a:pt x="4" y="0"/>
                  </a:lnTo>
                  <a:lnTo>
                    <a:pt x="54" y="7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6" name="Freeform 282">
              <a:extLst>
                <a:ext uri="{FF2B5EF4-FFF2-40B4-BE49-F238E27FC236}">
                  <a16:creationId xmlns:a16="http://schemas.microsoft.com/office/drawing/2014/main" id="{5F0C9EB6-DC3F-4329-8EC1-8009BBA6A6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2" y="158"/>
              <a:ext cx="50" cy="14"/>
            </a:xfrm>
            <a:custGeom>
              <a:avLst/>
              <a:gdLst>
                <a:gd name="T0" fmla="*/ 0 w 50"/>
                <a:gd name="T1" fmla="*/ 3 h 14"/>
                <a:gd name="T2" fmla="*/ 1 w 50"/>
                <a:gd name="T3" fmla="*/ 0 h 14"/>
                <a:gd name="T4" fmla="*/ 0 w 50"/>
                <a:gd name="T5" fmla="*/ 5 h 14"/>
                <a:gd name="T6" fmla="*/ 50 w 50"/>
                <a:gd name="T7" fmla="*/ 12 h 14"/>
                <a:gd name="T8" fmla="*/ 50 w 50"/>
                <a:gd name="T9" fmla="*/ 14 h 14"/>
                <a:gd name="T10" fmla="*/ 0 w 50"/>
                <a:gd name="T1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4">
                  <a:moveTo>
                    <a:pt x="0" y="3"/>
                  </a:moveTo>
                  <a:lnTo>
                    <a:pt x="1" y="0"/>
                  </a:lnTo>
                  <a:lnTo>
                    <a:pt x="0" y="5"/>
                  </a:lnTo>
                  <a:lnTo>
                    <a:pt x="50" y="12"/>
                  </a:lnTo>
                  <a:lnTo>
                    <a:pt x="50" y="1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7" name="Freeform 283">
              <a:extLst>
                <a:ext uri="{FF2B5EF4-FFF2-40B4-BE49-F238E27FC236}">
                  <a16:creationId xmlns:a16="http://schemas.microsoft.com/office/drawing/2014/main" id="{F0433C8A-6E7B-442C-B81F-5674E92D5A1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25" y="830"/>
              <a:ext cx="1167" cy="757"/>
            </a:xfrm>
            <a:custGeom>
              <a:avLst/>
              <a:gdLst>
                <a:gd name="T0" fmla="*/ 1167 w 1167"/>
                <a:gd name="T1" fmla="*/ 33 h 757"/>
                <a:gd name="T2" fmla="*/ 1136 w 1167"/>
                <a:gd name="T3" fmla="*/ 70 h 757"/>
                <a:gd name="T4" fmla="*/ 1105 w 1167"/>
                <a:gd name="T5" fmla="*/ 104 h 757"/>
                <a:gd name="T6" fmla="*/ 1072 w 1167"/>
                <a:gd name="T7" fmla="*/ 137 h 757"/>
                <a:gd name="T8" fmla="*/ 1038 w 1167"/>
                <a:gd name="T9" fmla="*/ 169 h 757"/>
                <a:gd name="T10" fmla="*/ 1003 w 1167"/>
                <a:gd name="T11" fmla="*/ 199 h 757"/>
                <a:gd name="T12" fmla="*/ 967 w 1167"/>
                <a:gd name="T13" fmla="*/ 227 h 757"/>
                <a:gd name="T14" fmla="*/ 931 w 1167"/>
                <a:gd name="T15" fmla="*/ 253 h 757"/>
                <a:gd name="T16" fmla="*/ 894 w 1167"/>
                <a:gd name="T17" fmla="*/ 279 h 757"/>
                <a:gd name="T18" fmla="*/ 817 w 1167"/>
                <a:gd name="T19" fmla="*/ 326 h 757"/>
                <a:gd name="T20" fmla="*/ 778 w 1167"/>
                <a:gd name="T21" fmla="*/ 349 h 757"/>
                <a:gd name="T22" fmla="*/ 739 w 1167"/>
                <a:gd name="T23" fmla="*/ 370 h 757"/>
                <a:gd name="T24" fmla="*/ 660 w 1167"/>
                <a:gd name="T25" fmla="*/ 410 h 757"/>
                <a:gd name="T26" fmla="*/ 580 w 1167"/>
                <a:gd name="T27" fmla="*/ 447 h 757"/>
                <a:gd name="T28" fmla="*/ 425 w 1167"/>
                <a:gd name="T29" fmla="*/ 519 h 757"/>
                <a:gd name="T30" fmla="*/ 350 w 1167"/>
                <a:gd name="T31" fmla="*/ 554 h 757"/>
                <a:gd name="T32" fmla="*/ 278 w 1167"/>
                <a:gd name="T33" fmla="*/ 589 h 757"/>
                <a:gd name="T34" fmla="*/ 211 w 1167"/>
                <a:gd name="T35" fmla="*/ 627 h 757"/>
                <a:gd name="T36" fmla="*/ 146 w 1167"/>
                <a:gd name="T37" fmla="*/ 668 h 757"/>
                <a:gd name="T38" fmla="*/ 117 w 1167"/>
                <a:gd name="T39" fmla="*/ 687 h 757"/>
                <a:gd name="T40" fmla="*/ 88 w 1167"/>
                <a:gd name="T41" fmla="*/ 710 h 757"/>
                <a:gd name="T42" fmla="*/ 61 w 1167"/>
                <a:gd name="T43" fmla="*/ 732 h 757"/>
                <a:gd name="T44" fmla="*/ 35 w 1167"/>
                <a:gd name="T45" fmla="*/ 757 h 757"/>
                <a:gd name="T46" fmla="*/ 0 w 1167"/>
                <a:gd name="T47" fmla="*/ 720 h 757"/>
                <a:gd name="T48" fmla="*/ 26 w 1167"/>
                <a:gd name="T49" fmla="*/ 694 h 757"/>
                <a:gd name="T50" fmla="*/ 56 w 1167"/>
                <a:gd name="T51" fmla="*/ 670 h 757"/>
                <a:gd name="T52" fmla="*/ 86 w 1167"/>
                <a:gd name="T53" fmla="*/ 647 h 757"/>
                <a:gd name="T54" fmla="*/ 118 w 1167"/>
                <a:gd name="T55" fmla="*/ 625 h 757"/>
                <a:gd name="T56" fmla="*/ 184 w 1167"/>
                <a:gd name="T57" fmla="*/ 584 h 757"/>
                <a:gd name="T58" fmla="*/ 254 w 1167"/>
                <a:gd name="T59" fmla="*/ 545 h 757"/>
                <a:gd name="T60" fmla="*/ 327 w 1167"/>
                <a:gd name="T61" fmla="*/ 509 h 757"/>
                <a:gd name="T62" fmla="*/ 403 w 1167"/>
                <a:gd name="T63" fmla="*/ 472 h 757"/>
                <a:gd name="T64" fmla="*/ 559 w 1167"/>
                <a:gd name="T65" fmla="*/ 401 h 757"/>
                <a:gd name="T66" fmla="*/ 636 w 1167"/>
                <a:gd name="T67" fmla="*/ 365 h 757"/>
                <a:gd name="T68" fmla="*/ 714 w 1167"/>
                <a:gd name="T69" fmla="*/ 325 h 757"/>
                <a:gd name="T70" fmla="*/ 753 w 1167"/>
                <a:gd name="T71" fmla="*/ 304 h 757"/>
                <a:gd name="T72" fmla="*/ 790 w 1167"/>
                <a:gd name="T73" fmla="*/ 283 h 757"/>
                <a:gd name="T74" fmla="*/ 866 w 1167"/>
                <a:gd name="T75" fmla="*/ 236 h 757"/>
                <a:gd name="T76" fmla="*/ 901 w 1167"/>
                <a:gd name="T77" fmla="*/ 212 h 757"/>
                <a:gd name="T78" fmla="*/ 937 w 1167"/>
                <a:gd name="T79" fmla="*/ 186 h 757"/>
                <a:gd name="T80" fmla="*/ 970 w 1167"/>
                <a:gd name="T81" fmla="*/ 159 h 757"/>
                <a:gd name="T82" fmla="*/ 1004 w 1167"/>
                <a:gd name="T83" fmla="*/ 131 h 757"/>
                <a:gd name="T84" fmla="*/ 1036 w 1167"/>
                <a:gd name="T85" fmla="*/ 101 h 757"/>
                <a:gd name="T86" fmla="*/ 1068 w 1167"/>
                <a:gd name="T87" fmla="*/ 69 h 757"/>
                <a:gd name="T88" fmla="*/ 1098 w 1167"/>
                <a:gd name="T89" fmla="*/ 36 h 757"/>
                <a:gd name="T90" fmla="*/ 1127 w 1167"/>
                <a:gd name="T91" fmla="*/ 0 h 757"/>
                <a:gd name="T92" fmla="*/ 1167 w 1167"/>
                <a:gd name="T93" fmla="*/ 33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67" h="757">
                  <a:moveTo>
                    <a:pt x="1167" y="33"/>
                  </a:moveTo>
                  <a:lnTo>
                    <a:pt x="1136" y="70"/>
                  </a:lnTo>
                  <a:lnTo>
                    <a:pt x="1105" y="104"/>
                  </a:lnTo>
                  <a:lnTo>
                    <a:pt x="1072" y="137"/>
                  </a:lnTo>
                  <a:lnTo>
                    <a:pt x="1038" y="169"/>
                  </a:lnTo>
                  <a:lnTo>
                    <a:pt x="1003" y="199"/>
                  </a:lnTo>
                  <a:lnTo>
                    <a:pt x="967" y="227"/>
                  </a:lnTo>
                  <a:lnTo>
                    <a:pt x="931" y="253"/>
                  </a:lnTo>
                  <a:lnTo>
                    <a:pt x="894" y="279"/>
                  </a:lnTo>
                  <a:lnTo>
                    <a:pt x="817" y="326"/>
                  </a:lnTo>
                  <a:lnTo>
                    <a:pt x="778" y="349"/>
                  </a:lnTo>
                  <a:lnTo>
                    <a:pt x="739" y="370"/>
                  </a:lnTo>
                  <a:lnTo>
                    <a:pt x="660" y="410"/>
                  </a:lnTo>
                  <a:lnTo>
                    <a:pt x="580" y="447"/>
                  </a:lnTo>
                  <a:lnTo>
                    <a:pt x="425" y="519"/>
                  </a:lnTo>
                  <a:lnTo>
                    <a:pt x="350" y="554"/>
                  </a:lnTo>
                  <a:lnTo>
                    <a:pt x="278" y="589"/>
                  </a:lnTo>
                  <a:lnTo>
                    <a:pt x="211" y="627"/>
                  </a:lnTo>
                  <a:lnTo>
                    <a:pt x="146" y="668"/>
                  </a:lnTo>
                  <a:lnTo>
                    <a:pt x="117" y="687"/>
                  </a:lnTo>
                  <a:lnTo>
                    <a:pt x="88" y="710"/>
                  </a:lnTo>
                  <a:lnTo>
                    <a:pt x="61" y="732"/>
                  </a:lnTo>
                  <a:lnTo>
                    <a:pt x="35" y="757"/>
                  </a:lnTo>
                  <a:lnTo>
                    <a:pt x="0" y="720"/>
                  </a:lnTo>
                  <a:lnTo>
                    <a:pt x="26" y="694"/>
                  </a:lnTo>
                  <a:lnTo>
                    <a:pt x="56" y="670"/>
                  </a:lnTo>
                  <a:lnTo>
                    <a:pt x="86" y="647"/>
                  </a:lnTo>
                  <a:lnTo>
                    <a:pt x="118" y="625"/>
                  </a:lnTo>
                  <a:lnTo>
                    <a:pt x="184" y="584"/>
                  </a:lnTo>
                  <a:lnTo>
                    <a:pt x="254" y="545"/>
                  </a:lnTo>
                  <a:lnTo>
                    <a:pt x="327" y="509"/>
                  </a:lnTo>
                  <a:lnTo>
                    <a:pt x="403" y="472"/>
                  </a:lnTo>
                  <a:lnTo>
                    <a:pt x="559" y="401"/>
                  </a:lnTo>
                  <a:lnTo>
                    <a:pt x="636" y="365"/>
                  </a:lnTo>
                  <a:lnTo>
                    <a:pt x="714" y="325"/>
                  </a:lnTo>
                  <a:lnTo>
                    <a:pt x="753" y="304"/>
                  </a:lnTo>
                  <a:lnTo>
                    <a:pt x="790" y="283"/>
                  </a:lnTo>
                  <a:lnTo>
                    <a:pt x="866" y="236"/>
                  </a:lnTo>
                  <a:lnTo>
                    <a:pt x="901" y="212"/>
                  </a:lnTo>
                  <a:lnTo>
                    <a:pt x="937" y="186"/>
                  </a:lnTo>
                  <a:lnTo>
                    <a:pt x="970" y="159"/>
                  </a:lnTo>
                  <a:lnTo>
                    <a:pt x="1004" y="131"/>
                  </a:lnTo>
                  <a:lnTo>
                    <a:pt x="1036" y="101"/>
                  </a:lnTo>
                  <a:lnTo>
                    <a:pt x="1068" y="69"/>
                  </a:lnTo>
                  <a:lnTo>
                    <a:pt x="1098" y="36"/>
                  </a:lnTo>
                  <a:lnTo>
                    <a:pt x="1127" y="0"/>
                  </a:lnTo>
                  <a:lnTo>
                    <a:pt x="1167" y="3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8" name="Freeform 284">
              <a:extLst>
                <a:ext uri="{FF2B5EF4-FFF2-40B4-BE49-F238E27FC236}">
                  <a16:creationId xmlns:a16="http://schemas.microsoft.com/office/drawing/2014/main" id="{C03BB266-CCDF-40D6-9871-A55422FDBD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52" y="830"/>
              <a:ext cx="54" cy="33"/>
            </a:xfrm>
            <a:custGeom>
              <a:avLst/>
              <a:gdLst>
                <a:gd name="T0" fmla="*/ 39 w 54"/>
                <a:gd name="T1" fmla="*/ 0 h 33"/>
                <a:gd name="T2" fmla="*/ 54 w 54"/>
                <a:gd name="T3" fmla="*/ 17 h 33"/>
                <a:gd name="T4" fmla="*/ 40 w 54"/>
                <a:gd name="T5" fmla="*/ 33 h 33"/>
                <a:gd name="T6" fmla="*/ 0 w 54"/>
                <a:gd name="T7" fmla="*/ 0 h 33"/>
                <a:gd name="T8" fmla="*/ 0 w 54"/>
                <a:gd name="T9" fmla="*/ 33 h 33"/>
                <a:gd name="T10" fmla="*/ 39 w 54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3">
                  <a:moveTo>
                    <a:pt x="39" y="0"/>
                  </a:moveTo>
                  <a:lnTo>
                    <a:pt x="54" y="17"/>
                  </a:lnTo>
                  <a:lnTo>
                    <a:pt x="40" y="33"/>
                  </a:lnTo>
                  <a:lnTo>
                    <a:pt x="0" y="0"/>
                  </a:lnTo>
                  <a:lnTo>
                    <a:pt x="0" y="3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9" name="Freeform 285">
              <a:extLst>
                <a:ext uri="{FF2B5EF4-FFF2-40B4-BE49-F238E27FC236}">
                  <a16:creationId xmlns:a16="http://schemas.microsoft.com/office/drawing/2014/main" id="{64D61F09-62D5-41BB-991E-777B2DD383C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63" y="1550"/>
              <a:ext cx="297" cy="2669"/>
            </a:xfrm>
            <a:custGeom>
              <a:avLst/>
              <a:gdLst>
                <a:gd name="T0" fmla="*/ 273 w 297"/>
                <a:gd name="T1" fmla="*/ 59 h 2669"/>
                <a:gd name="T2" fmla="*/ 230 w 297"/>
                <a:gd name="T3" fmla="*/ 112 h 2669"/>
                <a:gd name="T4" fmla="*/ 193 w 297"/>
                <a:gd name="T5" fmla="*/ 172 h 2669"/>
                <a:gd name="T6" fmla="*/ 160 w 297"/>
                <a:gd name="T7" fmla="*/ 240 h 2669"/>
                <a:gd name="T8" fmla="*/ 132 w 297"/>
                <a:gd name="T9" fmla="*/ 315 h 2669"/>
                <a:gd name="T10" fmla="*/ 109 w 297"/>
                <a:gd name="T11" fmla="*/ 396 h 2669"/>
                <a:gd name="T12" fmla="*/ 82 w 297"/>
                <a:gd name="T13" fmla="*/ 529 h 2669"/>
                <a:gd name="T14" fmla="*/ 64 w 297"/>
                <a:gd name="T15" fmla="*/ 673 h 2669"/>
                <a:gd name="T16" fmla="*/ 56 w 297"/>
                <a:gd name="T17" fmla="*/ 774 h 2669"/>
                <a:gd name="T18" fmla="*/ 51 w 297"/>
                <a:gd name="T19" fmla="*/ 930 h 2669"/>
                <a:gd name="T20" fmla="*/ 54 w 297"/>
                <a:gd name="T21" fmla="*/ 1147 h 2669"/>
                <a:gd name="T22" fmla="*/ 66 w 297"/>
                <a:gd name="T23" fmla="*/ 1367 h 2669"/>
                <a:gd name="T24" fmla="*/ 86 w 297"/>
                <a:gd name="T25" fmla="*/ 1586 h 2669"/>
                <a:gd name="T26" fmla="*/ 121 w 297"/>
                <a:gd name="T27" fmla="*/ 1899 h 2669"/>
                <a:gd name="T28" fmla="*/ 171 w 297"/>
                <a:gd name="T29" fmla="*/ 2264 h 2669"/>
                <a:gd name="T30" fmla="*/ 206 w 297"/>
                <a:gd name="T31" fmla="*/ 2531 h 2669"/>
                <a:gd name="T32" fmla="*/ 211 w 297"/>
                <a:gd name="T33" fmla="*/ 2617 h 2669"/>
                <a:gd name="T34" fmla="*/ 210 w 297"/>
                <a:gd name="T35" fmla="*/ 2647 h 2669"/>
                <a:gd name="T36" fmla="*/ 204 w 297"/>
                <a:gd name="T37" fmla="*/ 2669 h 2669"/>
                <a:gd name="T38" fmla="*/ 159 w 297"/>
                <a:gd name="T39" fmla="*/ 2646 h 2669"/>
                <a:gd name="T40" fmla="*/ 159 w 297"/>
                <a:gd name="T41" fmla="*/ 2630 h 2669"/>
                <a:gd name="T42" fmla="*/ 159 w 297"/>
                <a:gd name="T43" fmla="*/ 2581 h 2669"/>
                <a:gd name="T44" fmla="*/ 141 w 297"/>
                <a:gd name="T45" fmla="*/ 2419 h 2669"/>
                <a:gd name="T46" fmla="*/ 97 w 297"/>
                <a:gd name="T47" fmla="*/ 2098 h 2669"/>
                <a:gd name="T48" fmla="*/ 46 w 297"/>
                <a:gd name="T49" fmla="*/ 1698 h 2669"/>
                <a:gd name="T50" fmla="*/ 24 w 297"/>
                <a:gd name="T51" fmla="*/ 1482 h 2669"/>
                <a:gd name="T52" fmla="*/ 8 w 297"/>
                <a:gd name="T53" fmla="*/ 1260 h 2669"/>
                <a:gd name="T54" fmla="*/ 0 w 297"/>
                <a:gd name="T55" fmla="*/ 1039 h 2669"/>
                <a:gd name="T56" fmla="*/ 3 w 297"/>
                <a:gd name="T57" fmla="*/ 824 h 2669"/>
                <a:gd name="T58" fmla="*/ 9 w 297"/>
                <a:gd name="T59" fmla="*/ 720 h 2669"/>
                <a:gd name="T60" fmla="*/ 18 w 297"/>
                <a:gd name="T61" fmla="*/ 617 h 2669"/>
                <a:gd name="T62" fmla="*/ 48 w 297"/>
                <a:gd name="T63" fmla="*/ 430 h 2669"/>
                <a:gd name="T64" fmla="*/ 71 w 297"/>
                <a:gd name="T65" fmla="*/ 341 h 2669"/>
                <a:gd name="T66" fmla="*/ 98 w 297"/>
                <a:gd name="T67" fmla="*/ 258 h 2669"/>
                <a:gd name="T68" fmla="*/ 130 w 297"/>
                <a:gd name="T69" fmla="*/ 183 h 2669"/>
                <a:gd name="T70" fmla="*/ 168 w 297"/>
                <a:gd name="T71" fmla="*/ 114 h 2669"/>
                <a:gd name="T72" fmla="*/ 212 w 297"/>
                <a:gd name="T73" fmla="*/ 52 h 2669"/>
                <a:gd name="T74" fmla="*/ 261 w 297"/>
                <a:gd name="T75" fmla="*/ 0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7" h="2669">
                  <a:moveTo>
                    <a:pt x="297" y="36"/>
                  </a:moveTo>
                  <a:lnTo>
                    <a:pt x="273" y="59"/>
                  </a:lnTo>
                  <a:lnTo>
                    <a:pt x="251" y="85"/>
                  </a:lnTo>
                  <a:lnTo>
                    <a:pt x="230" y="112"/>
                  </a:lnTo>
                  <a:lnTo>
                    <a:pt x="211" y="141"/>
                  </a:lnTo>
                  <a:lnTo>
                    <a:pt x="193" y="172"/>
                  </a:lnTo>
                  <a:lnTo>
                    <a:pt x="176" y="205"/>
                  </a:lnTo>
                  <a:lnTo>
                    <a:pt x="160" y="240"/>
                  </a:lnTo>
                  <a:lnTo>
                    <a:pt x="146" y="276"/>
                  </a:lnTo>
                  <a:lnTo>
                    <a:pt x="132" y="315"/>
                  </a:lnTo>
                  <a:lnTo>
                    <a:pt x="120" y="355"/>
                  </a:lnTo>
                  <a:lnTo>
                    <a:pt x="109" y="396"/>
                  </a:lnTo>
                  <a:lnTo>
                    <a:pt x="99" y="439"/>
                  </a:lnTo>
                  <a:lnTo>
                    <a:pt x="82" y="529"/>
                  </a:lnTo>
                  <a:lnTo>
                    <a:pt x="69" y="624"/>
                  </a:lnTo>
                  <a:lnTo>
                    <a:pt x="64" y="673"/>
                  </a:lnTo>
                  <a:lnTo>
                    <a:pt x="60" y="723"/>
                  </a:lnTo>
                  <a:lnTo>
                    <a:pt x="56" y="774"/>
                  </a:lnTo>
                  <a:lnTo>
                    <a:pt x="54" y="825"/>
                  </a:lnTo>
                  <a:lnTo>
                    <a:pt x="51" y="930"/>
                  </a:lnTo>
                  <a:lnTo>
                    <a:pt x="51" y="1038"/>
                  </a:lnTo>
                  <a:lnTo>
                    <a:pt x="54" y="1147"/>
                  </a:lnTo>
                  <a:lnTo>
                    <a:pt x="59" y="1257"/>
                  </a:lnTo>
                  <a:lnTo>
                    <a:pt x="66" y="1367"/>
                  </a:lnTo>
                  <a:lnTo>
                    <a:pt x="75" y="1477"/>
                  </a:lnTo>
                  <a:lnTo>
                    <a:pt x="86" y="1586"/>
                  </a:lnTo>
                  <a:lnTo>
                    <a:pt x="97" y="1693"/>
                  </a:lnTo>
                  <a:lnTo>
                    <a:pt x="121" y="1899"/>
                  </a:lnTo>
                  <a:lnTo>
                    <a:pt x="147" y="2091"/>
                  </a:lnTo>
                  <a:lnTo>
                    <a:pt x="171" y="2264"/>
                  </a:lnTo>
                  <a:lnTo>
                    <a:pt x="192" y="2412"/>
                  </a:lnTo>
                  <a:lnTo>
                    <a:pt x="206" y="2531"/>
                  </a:lnTo>
                  <a:lnTo>
                    <a:pt x="210" y="2578"/>
                  </a:lnTo>
                  <a:lnTo>
                    <a:pt x="211" y="2617"/>
                  </a:lnTo>
                  <a:lnTo>
                    <a:pt x="210" y="2633"/>
                  </a:lnTo>
                  <a:lnTo>
                    <a:pt x="210" y="2647"/>
                  </a:lnTo>
                  <a:lnTo>
                    <a:pt x="208" y="2660"/>
                  </a:lnTo>
                  <a:lnTo>
                    <a:pt x="204" y="2669"/>
                  </a:lnTo>
                  <a:lnTo>
                    <a:pt x="156" y="2650"/>
                  </a:lnTo>
                  <a:lnTo>
                    <a:pt x="159" y="2646"/>
                  </a:lnTo>
                  <a:lnTo>
                    <a:pt x="159" y="2640"/>
                  </a:lnTo>
                  <a:lnTo>
                    <a:pt x="159" y="2630"/>
                  </a:lnTo>
                  <a:lnTo>
                    <a:pt x="160" y="2617"/>
                  </a:lnTo>
                  <a:lnTo>
                    <a:pt x="159" y="2581"/>
                  </a:lnTo>
                  <a:lnTo>
                    <a:pt x="154" y="2536"/>
                  </a:lnTo>
                  <a:lnTo>
                    <a:pt x="141" y="2419"/>
                  </a:lnTo>
                  <a:lnTo>
                    <a:pt x="121" y="2271"/>
                  </a:lnTo>
                  <a:lnTo>
                    <a:pt x="97" y="2098"/>
                  </a:lnTo>
                  <a:lnTo>
                    <a:pt x="71" y="1906"/>
                  </a:lnTo>
                  <a:lnTo>
                    <a:pt x="46" y="1698"/>
                  </a:lnTo>
                  <a:lnTo>
                    <a:pt x="34" y="1590"/>
                  </a:lnTo>
                  <a:lnTo>
                    <a:pt x="24" y="1482"/>
                  </a:lnTo>
                  <a:lnTo>
                    <a:pt x="15" y="1371"/>
                  </a:lnTo>
                  <a:lnTo>
                    <a:pt x="8" y="1260"/>
                  </a:lnTo>
                  <a:lnTo>
                    <a:pt x="3" y="1150"/>
                  </a:lnTo>
                  <a:lnTo>
                    <a:pt x="0" y="1039"/>
                  </a:lnTo>
                  <a:lnTo>
                    <a:pt x="0" y="930"/>
                  </a:lnTo>
                  <a:lnTo>
                    <a:pt x="3" y="824"/>
                  </a:lnTo>
                  <a:lnTo>
                    <a:pt x="5" y="771"/>
                  </a:lnTo>
                  <a:lnTo>
                    <a:pt x="9" y="720"/>
                  </a:lnTo>
                  <a:lnTo>
                    <a:pt x="13" y="668"/>
                  </a:lnTo>
                  <a:lnTo>
                    <a:pt x="18" y="617"/>
                  </a:lnTo>
                  <a:lnTo>
                    <a:pt x="32" y="521"/>
                  </a:lnTo>
                  <a:lnTo>
                    <a:pt x="48" y="430"/>
                  </a:lnTo>
                  <a:lnTo>
                    <a:pt x="59" y="384"/>
                  </a:lnTo>
                  <a:lnTo>
                    <a:pt x="71" y="341"/>
                  </a:lnTo>
                  <a:lnTo>
                    <a:pt x="84" y="299"/>
                  </a:lnTo>
                  <a:lnTo>
                    <a:pt x="98" y="258"/>
                  </a:lnTo>
                  <a:lnTo>
                    <a:pt x="113" y="220"/>
                  </a:lnTo>
                  <a:lnTo>
                    <a:pt x="130" y="183"/>
                  </a:lnTo>
                  <a:lnTo>
                    <a:pt x="148" y="147"/>
                  </a:lnTo>
                  <a:lnTo>
                    <a:pt x="168" y="114"/>
                  </a:lnTo>
                  <a:lnTo>
                    <a:pt x="189" y="82"/>
                  </a:lnTo>
                  <a:lnTo>
                    <a:pt x="212" y="52"/>
                  </a:lnTo>
                  <a:lnTo>
                    <a:pt x="236" y="24"/>
                  </a:lnTo>
                  <a:lnTo>
                    <a:pt x="261" y="0"/>
                  </a:lnTo>
                  <a:lnTo>
                    <a:pt x="297" y="36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0" name="Freeform 286">
              <a:extLst>
                <a:ext uri="{FF2B5EF4-FFF2-40B4-BE49-F238E27FC236}">
                  <a16:creationId xmlns:a16="http://schemas.microsoft.com/office/drawing/2014/main" id="{6D2BFE39-33FF-4068-9D5B-4750D1ADF7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24" y="1550"/>
              <a:ext cx="36" cy="37"/>
            </a:xfrm>
            <a:custGeom>
              <a:avLst/>
              <a:gdLst>
                <a:gd name="T0" fmla="*/ 1 w 36"/>
                <a:gd name="T1" fmla="*/ 0 h 37"/>
                <a:gd name="T2" fmla="*/ 0 w 36"/>
                <a:gd name="T3" fmla="*/ 0 h 37"/>
                <a:gd name="T4" fmla="*/ 36 w 36"/>
                <a:gd name="T5" fmla="*/ 36 h 37"/>
                <a:gd name="T6" fmla="*/ 36 w 36"/>
                <a:gd name="T7" fmla="*/ 37 h 37"/>
                <a:gd name="T8" fmla="*/ 1 w 36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7">
                  <a:moveTo>
                    <a:pt x="1" y="0"/>
                  </a:moveTo>
                  <a:lnTo>
                    <a:pt x="0" y="0"/>
                  </a:lnTo>
                  <a:lnTo>
                    <a:pt x="36" y="36"/>
                  </a:lnTo>
                  <a:lnTo>
                    <a:pt x="36" y="3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1" name="Freeform 287">
              <a:extLst>
                <a:ext uri="{FF2B5EF4-FFF2-40B4-BE49-F238E27FC236}">
                  <a16:creationId xmlns:a16="http://schemas.microsoft.com/office/drawing/2014/main" id="{604D806B-C2D0-4C25-9F9F-43B38012C0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312" y="3737"/>
              <a:ext cx="1057" cy="501"/>
            </a:xfrm>
            <a:custGeom>
              <a:avLst/>
              <a:gdLst>
                <a:gd name="T0" fmla="*/ 1057 w 1057"/>
                <a:gd name="T1" fmla="*/ 498 h 501"/>
                <a:gd name="T2" fmla="*/ 1021 w 1057"/>
                <a:gd name="T3" fmla="*/ 501 h 501"/>
                <a:gd name="T4" fmla="*/ 983 w 1057"/>
                <a:gd name="T5" fmla="*/ 501 h 501"/>
                <a:gd name="T6" fmla="*/ 946 w 1057"/>
                <a:gd name="T7" fmla="*/ 498 h 501"/>
                <a:gd name="T8" fmla="*/ 909 w 1057"/>
                <a:gd name="T9" fmla="*/ 493 h 501"/>
                <a:gd name="T10" fmla="*/ 872 w 1057"/>
                <a:gd name="T11" fmla="*/ 486 h 501"/>
                <a:gd name="T12" fmla="*/ 836 w 1057"/>
                <a:gd name="T13" fmla="*/ 477 h 501"/>
                <a:gd name="T14" fmla="*/ 800 w 1057"/>
                <a:gd name="T15" fmla="*/ 465 h 501"/>
                <a:gd name="T16" fmla="*/ 764 w 1057"/>
                <a:gd name="T17" fmla="*/ 451 h 501"/>
                <a:gd name="T18" fmla="*/ 729 w 1057"/>
                <a:gd name="T19" fmla="*/ 436 h 501"/>
                <a:gd name="T20" fmla="*/ 692 w 1057"/>
                <a:gd name="T21" fmla="*/ 420 h 501"/>
                <a:gd name="T22" fmla="*/ 623 w 1057"/>
                <a:gd name="T23" fmla="*/ 384 h 501"/>
                <a:gd name="T24" fmla="*/ 555 w 1057"/>
                <a:gd name="T25" fmla="*/ 344 h 501"/>
                <a:gd name="T26" fmla="*/ 487 w 1057"/>
                <a:gd name="T27" fmla="*/ 302 h 501"/>
                <a:gd name="T28" fmla="*/ 356 w 1057"/>
                <a:gd name="T29" fmla="*/ 218 h 501"/>
                <a:gd name="T30" fmla="*/ 293 w 1057"/>
                <a:gd name="T31" fmla="*/ 177 h 501"/>
                <a:gd name="T32" fmla="*/ 230 w 1057"/>
                <a:gd name="T33" fmla="*/ 140 h 501"/>
                <a:gd name="T34" fmla="*/ 200 w 1057"/>
                <a:gd name="T35" fmla="*/ 123 h 501"/>
                <a:gd name="T36" fmla="*/ 170 w 1057"/>
                <a:gd name="T37" fmla="*/ 108 h 501"/>
                <a:gd name="T38" fmla="*/ 140 w 1057"/>
                <a:gd name="T39" fmla="*/ 93 h 501"/>
                <a:gd name="T40" fmla="*/ 112 w 1057"/>
                <a:gd name="T41" fmla="*/ 81 h 501"/>
                <a:gd name="T42" fmla="*/ 83 w 1057"/>
                <a:gd name="T43" fmla="*/ 70 h 501"/>
                <a:gd name="T44" fmla="*/ 55 w 1057"/>
                <a:gd name="T45" fmla="*/ 61 h 501"/>
                <a:gd name="T46" fmla="*/ 27 w 1057"/>
                <a:gd name="T47" fmla="*/ 55 h 501"/>
                <a:gd name="T48" fmla="*/ 0 w 1057"/>
                <a:gd name="T49" fmla="*/ 51 h 501"/>
                <a:gd name="T50" fmla="*/ 8 w 1057"/>
                <a:gd name="T51" fmla="*/ 0 h 501"/>
                <a:gd name="T52" fmla="*/ 38 w 1057"/>
                <a:gd name="T53" fmla="*/ 5 h 501"/>
                <a:gd name="T54" fmla="*/ 69 w 1057"/>
                <a:gd name="T55" fmla="*/ 12 h 501"/>
                <a:gd name="T56" fmla="*/ 100 w 1057"/>
                <a:gd name="T57" fmla="*/ 22 h 501"/>
                <a:gd name="T58" fmla="*/ 131 w 1057"/>
                <a:gd name="T59" fmla="*/ 34 h 501"/>
                <a:gd name="T60" fmla="*/ 162 w 1057"/>
                <a:gd name="T61" fmla="*/ 47 h 501"/>
                <a:gd name="T62" fmla="*/ 193 w 1057"/>
                <a:gd name="T63" fmla="*/ 62 h 501"/>
                <a:gd name="T64" fmla="*/ 224 w 1057"/>
                <a:gd name="T65" fmla="*/ 78 h 501"/>
                <a:gd name="T66" fmla="*/ 256 w 1057"/>
                <a:gd name="T67" fmla="*/ 96 h 501"/>
                <a:gd name="T68" fmla="*/ 320 w 1057"/>
                <a:gd name="T69" fmla="*/ 133 h 501"/>
                <a:gd name="T70" fmla="*/ 384 w 1057"/>
                <a:gd name="T71" fmla="*/ 175 h 501"/>
                <a:gd name="T72" fmla="*/ 515 w 1057"/>
                <a:gd name="T73" fmla="*/ 260 h 501"/>
                <a:gd name="T74" fmla="*/ 581 w 1057"/>
                <a:gd name="T75" fmla="*/ 300 h 501"/>
                <a:gd name="T76" fmla="*/ 649 w 1057"/>
                <a:gd name="T77" fmla="*/ 340 h 501"/>
                <a:gd name="T78" fmla="*/ 715 w 1057"/>
                <a:gd name="T79" fmla="*/ 374 h 501"/>
                <a:gd name="T80" fmla="*/ 750 w 1057"/>
                <a:gd name="T81" fmla="*/ 390 h 501"/>
                <a:gd name="T82" fmla="*/ 783 w 1057"/>
                <a:gd name="T83" fmla="*/ 404 h 501"/>
                <a:gd name="T84" fmla="*/ 817 w 1057"/>
                <a:gd name="T85" fmla="*/ 417 h 501"/>
                <a:gd name="T86" fmla="*/ 850 w 1057"/>
                <a:gd name="T87" fmla="*/ 428 h 501"/>
                <a:gd name="T88" fmla="*/ 884 w 1057"/>
                <a:gd name="T89" fmla="*/ 437 h 501"/>
                <a:gd name="T90" fmla="*/ 918 w 1057"/>
                <a:gd name="T91" fmla="*/ 444 h 501"/>
                <a:gd name="T92" fmla="*/ 952 w 1057"/>
                <a:gd name="T93" fmla="*/ 448 h 501"/>
                <a:gd name="T94" fmla="*/ 985 w 1057"/>
                <a:gd name="T95" fmla="*/ 451 h 501"/>
                <a:gd name="T96" fmla="*/ 1018 w 1057"/>
                <a:gd name="T97" fmla="*/ 451 h 501"/>
                <a:gd name="T98" fmla="*/ 1053 w 1057"/>
                <a:gd name="T99" fmla="*/ 447 h 501"/>
                <a:gd name="T100" fmla="*/ 1057 w 1057"/>
                <a:gd name="T101" fmla="*/ 498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7" h="501">
                  <a:moveTo>
                    <a:pt x="1057" y="498"/>
                  </a:moveTo>
                  <a:lnTo>
                    <a:pt x="1021" y="501"/>
                  </a:lnTo>
                  <a:lnTo>
                    <a:pt x="983" y="501"/>
                  </a:lnTo>
                  <a:lnTo>
                    <a:pt x="946" y="498"/>
                  </a:lnTo>
                  <a:lnTo>
                    <a:pt x="909" y="493"/>
                  </a:lnTo>
                  <a:lnTo>
                    <a:pt x="872" y="486"/>
                  </a:lnTo>
                  <a:lnTo>
                    <a:pt x="836" y="477"/>
                  </a:lnTo>
                  <a:lnTo>
                    <a:pt x="800" y="465"/>
                  </a:lnTo>
                  <a:lnTo>
                    <a:pt x="764" y="451"/>
                  </a:lnTo>
                  <a:lnTo>
                    <a:pt x="729" y="436"/>
                  </a:lnTo>
                  <a:lnTo>
                    <a:pt x="692" y="420"/>
                  </a:lnTo>
                  <a:lnTo>
                    <a:pt x="623" y="384"/>
                  </a:lnTo>
                  <a:lnTo>
                    <a:pt x="555" y="344"/>
                  </a:lnTo>
                  <a:lnTo>
                    <a:pt x="487" y="302"/>
                  </a:lnTo>
                  <a:lnTo>
                    <a:pt x="356" y="218"/>
                  </a:lnTo>
                  <a:lnTo>
                    <a:pt x="293" y="177"/>
                  </a:lnTo>
                  <a:lnTo>
                    <a:pt x="230" y="140"/>
                  </a:lnTo>
                  <a:lnTo>
                    <a:pt x="200" y="123"/>
                  </a:lnTo>
                  <a:lnTo>
                    <a:pt x="170" y="108"/>
                  </a:lnTo>
                  <a:lnTo>
                    <a:pt x="140" y="93"/>
                  </a:lnTo>
                  <a:lnTo>
                    <a:pt x="112" y="81"/>
                  </a:lnTo>
                  <a:lnTo>
                    <a:pt x="83" y="70"/>
                  </a:lnTo>
                  <a:lnTo>
                    <a:pt x="55" y="61"/>
                  </a:lnTo>
                  <a:lnTo>
                    <a:pt x="27" y="55"/>
                  </a:lnTo>
                  <a:lnTo>
                    <a:pt x="0" y="51"/>
                  </a:lnTo>
                  <a:lnTo>
                    <a:pt x="8" y="0"/>
                  </a:lnTo>
                  <a:lnTo>
                    <a:pt x="38" y="5"/>
                  </a:lnTo>
                  <a:lnTo>
                    <a:pt x="69" y="12"/>
                  </a:lnTo>
                  <a:lnTo>
                    <a:pt x="100" y="22"/>
                  </a:lnTo>
                  <a:lnTo>
                    <a:pt x="131" y="34"/>
                  </a:lnTo>
                  <a:lnTo>
                    <a:pt x="162" y="47"/>
                  </a:lnTo>
                  <a:lnTo>
                    <a:pt x="193" y="62"/>
                  </a:lnTo>
                  <a:lnTo>
                    <a:pt x="224" y="78"/>
                  </a:lnTo>
                  <a:lnTo>
                    <a:pt x="256" y="96"/>
                  </a:lnTo>
                  <a:lnTo>
                    <a:pt x="320" y="133"/>
                  </a:lnTo>
                  <a:lnTo>
                    <a:pt x="384" y="175"/>
                  </a:lnTo>
                  <a:lnTo>
                    <a:pt x="515" y="260"/>
                  </a:lnTo>
                  <a:lnTo>
                    <a:pt x="581" y="300"/>
                  </a:lnTo>
                  <a:lnTo>
                    <a:pt x="649" y="340"/>
                  </a:lnTo>
                  <a:lnTo>
                    <a:pt x="715" y="374"/>
                  </a:lnTo>
                  <a:lnTo>
                    <a:pt x="750" y="390"/>
                  </a:lnTo>
                  <a:lnTo>
                    <a:pt x="783" y="404"/>
                  </a:lnTo>
                  <a:lnTo>
                    <a:pt x="817" y="417"/>
                  </a:lnTo>
                  <a:lnTo>
                    <a:pt x="850" y="428"/>
                  </a:lnTo>
                  <a:lnTo>
                    <a:pt x="884" y="437"/>
                  </a:lnTo>
                  <a:lnTo>
                    <a:pt x="918" y="444"/>
                  </a:lnTo>
                  <a:lnTo>
                    <a:pt x="952" y="448"/>
                  </a:lnTo>
                  <a:lnTo>
                    <a:pt x="985" y="451"/>
                  </a:lnTo>
                  <a:lnTo>
                    <a:pt x="1018" y="451"/>
                  </a:lnTo>
                  <a:lnTo>
                    <a:pt x="1053" y="447"/>
                  </a:lnTo>
                  <a:lnTo>
                    <a:pt x="1057" y="49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2" name="Freeform 288">
              <a:extLst>
                <a:ext uri="{FF2B5EF4-FFF2-40B4-BE49-F238E27FC236}">
                  <a16:creationId xmlns:a16="http://schemas.microsoft.com/office/drawing/2014/main" id="{FFB6C387-4FF7-4FBD-82A4-014E4D79C28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9" y="4184"/>
              <a:ext cx="48" cy="51"/>
            </a:xfrm>
            <a:custGeom>
              <a:avLst/>
              <a:gdLst>
                <a:gd name="T0" fmla="*/ 48 w 48"/>
                <a:gd name="T1" fmla="*/ 35 h 51"/>
                <a:gd name="T2" fmla="*/ 43 w 48"/>
                <a:gd name="T3" fmla="*/ 49 h 51"/>
                <a:gd name="T4" fmla="*/ 26 w 48"/>
                <a:gd name="T5" fmla="*/ 51 h 51"/>
                <a:gd name="T6" fmla="*/ 22 w 48"/>
                <a:gd name="T7" fmla="*/ 0 h 51"/>
                <a:gd name="T8" fmla="*/ 0 w 48"/>
                <a:gd name="T9" fmla="*/ 16 h 51"/>
                <a:gd name="T10" fmla="*/ 48 w 48"/>
                <a:gd name="T11" fmla="*/ 3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51">
                  <a:moveTo>
                    <a:pt x="48" y="35"/>
                  </a:moveTo>
                  <a:lnTo>
                    <a:pt x="43" y="49"/>
                  </a:lnTo>
                  <a:lnTo>
                    <a:pt x="26" y="51"/>
                  </a:lnTo>
                  <a:lnTo>
                    <a:pt x="22" y="0"/>
                  </a:lnTo>
                  <a:lnTo>
                    <a:pt x="0" y="16"/>
                  </a:lnTo>
                  <a:lnTo>
                    <a:pt x="48" y="35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3" name="Freeform 289">
              <a:extLst>
                <a:ext uri="{FF2B5EF4-FFF2-40B4-BE49-F238E27FC236}">
                  <a16:creationId xmlns:a16="http://schemas.microsoft.com/office/drawing/2014/main" id="{185E3EC3-6E2E-47D4-9CFE-EDF4BA83EDE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714" y="3737"/>
              <a:ext cx="407" cy="561"/>
            </a:xfrm>
            <a:custGeom>
              <a:avLst/>
              <a:gdLst>
                <a:gd name="T0" fmla="*/ 407 w 407"/>
                <a:gd name="T1" fmla="*/ 51 h 561"/>
                <a:gd name="T2" fmla="*/ 393 w 407"/>
                <a:gd name="T3" fmla="*/ 51 h 561"/>
                <a:gd name="T4" fmla="*/ 381 w 407"/>
                <a:gd name="T5" fmla="*/ 53 h 561"/>
                <a:gd name="T6" fmla="*/ 368 w 407"/>
                <a:gd name="T7" fmla="*/ 57 h 561"/>
                <a:gd name="T8" fmla="*/ 355 w 407"/>
                <a:gd name="T9" fmla="*/ 61 h 561"/>
                <a:gd name="T10" fmla="*/ 342 w 407"/>
                <a:gd name="T11" fmla="*/ 69 h 561"/>
                <a:gd name="T12" fmla="*/ 328 w 407"/>
                <a:gd name="T13" fmla="*/ 77 h 561"/>
                <a:gd name="T14" fmla="*/ 314 w 407"/>
                <a:gd name="T15" fmla="*/ 88 h 561"/>
                <a:gd name="T16" fmla="*/ 300 w 407"/>
                <a:gd name="T17" fmla="*/ 99 h 561"/>
                <a:gd name="T18" fmla="*/ 271 w 407"/>
                <a:gd name="T19" fmla="*/ 126 h 561"/>
                <a:gd name="T20" fmla="*/ 243 w 407"/>
                <a:gd name="T21" fmla="*/ 159 h 561"/>
                <a:gd name="T22" fmla="*/ 216 w 407"/>
                <a:gd name="T23" fmla="*/ 196 h 561"/>
                <a:gd name="T24" fmla="*/ 190 w 407"/>
                <a:gd name="T25" fmla="*/ 236 h 561"/>
                <a:gd name="T26" fmla="*/ 164 w 407"/>
                <a:gd name="T27" fmla="*/ 278 h 561"/>
                <a:gd name="T28" fmla="*/ 140 w 407"/>
                <a:gd name="T29" fmla="*/ 320 h 561"/>
                <a:gd name="T30" fmla="*/ 119 w 407"/>
                <a:gd name="T31" fmla="*/ 365 h 561"/>
                <a:gd name="T32" fmla="*/ 100 w 407"/>
                <a:gd name="T33" fmla="*/ 408 h 561"/>
                <a:gd name="T34" fmla="*/ 84 w 407"/>
                <a:gd name="T35" fmla="*/ 449 h 561"/>
                <a:gd name="T36" fmla="*/ 69 w 407"/>
                <a:gd name="T37" fmla="*/ 491 h 561"/>
                <a:gd name="T38" fmla="*/ 58 w 407"/>
                <a:gd name="T39" fmla="*/ 527 h 561"/>
                <a:gd name="T40" fmla="*/ 50 w 407"/>
                <a:gd name="T41" fmla="*/ 561 h 561"/>
                <a:gd name="T42" fmla="*/ 0 w 407"/>
                <a:gd name="T43" fmla="*/ 550 h 561"/>
                <a:gd name="T44" fmla="*/ 9 w 407"/>
                <a:gd name="T45" fmla="*/ 514 h 561"/>
                <a:gd name="T46" fmla="*/ 21 w 407"/>
                <a:gd name="T47" fmla="*/ 475 h 561"/>
                <a:gd name="T48" fmla="*/ 35 w 407"/>
                <a:gd name="T49" fmla="*/ 433 h 561"/>
                <a:gd name="T50" fmla="*/ 53 w 407"/>
                <a:gd name="T51" fmla="*/ 388 h 561"/>
                <a:gd name="T52" fmla="*/ 73 w 407"/>
                <a:gd name="T53" fmla="*/ 343 h 561"/>
                <a:gd name="T54" fmla="*/ 95 w 407"/>
                <a:gd name="T55" fmla="*/ 297 h 561"/>
                <a:gd name="T56" fmla="*/ 120 w 407"/>
                <a:gd name="T57" fmla="*/ 252 h 561"/>
                <a:gd name="T58" fmla="*/ 146 w 407"/>
                <a:gd name="T59" fmla="*/ 208 h 561"/>
                <a:gd name="T60" fmla="*/ 174 w 407"/>
                <a:gd name="T61" fmla="*/ 166 h 561"/>
                <a:gd name="T62" fmla="*/ 203 w 407"/>
                <a:gd name="T63" fmla="*/ 127 h 561"/>
                <a:gd name="T64" fmla="*/ 234 w 407"/>
                <a:gd name="T65" fmla="*/ 91 h 561"/>
                <a:gd name="T66" fmla="*/ 265 w 407"/>
                <a:gd name="T67" fmla="*/ 62 h 561"/>
                <a:gd name="T68" fmla="*/ 282 w 407"/>
                <a:gd name="T69" fmla="*/ 48 h 561"/>
                <a:gd name="T70" fmla="*/ 299 w 407"/>
                <a:gd name="T71" fmla="*/ 35 h 561"/>
                <a:gd name="T72" fmla="*/ 316 w 407"/>
                <a:gd name="T73" fmla="*/ 25 h 561"/>
                <a:gd name="T74" fmla="*/ 333 w 407"/>
                <a:gd name="T75" fmla="*/ 15 h 561"/>
                <a:gd name="T76" fmla="*/ 352 w 407"/>
                <a:gd name="T77" fmla="*/ 9 h 561"/>
                <a:gd name="T78" fmla="*/ 370 w 407"/>
                <a:gd name="T79" fmla="*/ 3 h 561"/>
                <a:gd name="T80" fmla="*/ 388 w 407"/>
                <a:gd name="T81" fmla="*/ 0 h 561"/>
                <a:gd name="T82" fmla="*/ 406 w 407"/>
                <a:gd name="T83" fmla="*/ 0 h 561"/>
                <a:gd name="T84" fmla="*/ 407 w 407"/>
                <a:gd name="T85" fmla="*/ 51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7" h="561">
                  <a:moveTo>
                    <a:pt x="407" y="51"/>
                  </a:moveTo>
                  <a:lnTo>
                    <a:pt x="393" y="51"/>
                  </a:lnTo>
                  <a:lnTo>
                    <a:pt x="381" y="53"/>
                  </a:lnTo>
                  <a:lnTo>
                    <a:pt x="368" y="57"/>
                  </a:lnTo>
                  <a:lnTo>
                    <a:pt x="355" y="61"/>
                  </a:lnTo>
                  <a:lnTo>
                    <a:pt x="342" y="69"/>
                  </a:lnTo>
                  <a:lnTo>
                    <a:pt x="328" y="77"/>
                  </a:lnTo>
                  <a:lnTo>
                    <a:pt x="314" y="88"/>
                  </a:lnTo>
                  <a:lnTo>
                    <a:pt x="300" y="99"/>
                  </a:lnTo>
                  <a:lnTo>
                    <a:pt x="271" y="126"/>
                  </a:lnTo>
                  <a:lnTo>
                    <a:pt x="243" y="159"/>
                  </a:lnTo>
                  <a:lnTo>
                    <a:pt x="216" y="196"/>
                  </a:lnTo>
                  <a:lnTo>
                    <a:pt x="190" y="236"/>
                  </a:lnTo>
                  <a:lnTo>
                    <a:pt x="164" y="278"/>
                  </a:lnTo>
                  <a:lnTo>
                    <a:pt x="140" y="320"/>
                  </a:lnTo>
                  <a:lnTo>
                    <a:pt x="119" y="365"/>
                  </a:lnTo>
                  <a:lnTo>
                    <a:pt x="100" y="408"/>
                  </a:lnTo>
                  <a:lnTo>
                    <a:pt x="84" y="449"/>
                  </a:lnTo>
                  <a:lnTo>
                    <a:pt x="69" y="491"/>
                  </a:lnTo>
                  <a:lnTo>
                    <a:pt x="58" y="527"/>
                  </a:lnTo>
                  <a:lnTo>
                    <a:pt x="50" y="561"/>
                  </a:lnTo>
                  <a:lnTo>
                    <a:pt x="0" y="550"/>
                  </a:lnTo>
                  <a:lnTo>
                    <a:pt x="9" y="514"/>
                  </a:lnTo>
                  <a:lnTo>
                    <a:pt x="21" y="475"/>
                  </a:lnTo>
                  <a:lnTo>
                    <a:pt x="35" y="433"/>
                  </a:lnTo>
                  <a:lnTo>
                    <a:pt x="53" y="388"/>
                  </a:lnTo>
                  <a:lnTo>
                    <a:pt x="73" y="343"/>
                  </a:lnTo>
                  <a:lnTo>
                    <a:pt x="95" y="297"/>
                  </a:lnTo>
                  <a:lnTo>
                    <a:pt x="120" y="252"/>
                  </a:lnTo>
                  <a:lnTo>
                    <a:pt x="146" y="208"/>
                  </a:lnTo>
                  <a:lnTo>
                    <a:pt x="174" y="166"/>
                  </a:lnTo>
                  <a:lnTo>
                    <a:pt x="203" y="127"/>
                  </a:lnTo>
                  <a:lnTo>
                    <a:pt x="234" y="91"/>
                  </a:lnTo>
                  <a:lnTo>
                    <a:pt x="265" y="62"/>
                  </a:lnTo>
                  <a:lnTo>
                    <a:pt x="282" y="48"/>
                  </a:lnTo>
                  <a:lnTo>
                    <a:pt x="299" y="35"/>
                  </a:lnTo>
                  <a:lnTo>
                    <a:pt x="316" y="25"/>
                  </a:lnTo>
                  <a:lnTo>
                    <a:pt x="333" y="15"/>
                  </a:lnTo>
                  <a:lnTo>
                    <a:pt x="352" y="9"/>
                  </a:lnTo>
                  <a:lnTo>
                    <a:pt x="370" y="3"/>
                  </a:lnTo>
                  <a:lnTo>
                    <a:pt x="388" y="0"/>
                  </a:lnTo>
                  <a:lnTo>
                    <a:pt x="406" y="0"/>
                  </a:lnTo>
                  <a:lnTo>
                    <a:pt x="407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4" name="Freeform 290">
              <a:extLst>
                <a:ext uri="{FF2B5EF4-FFF2-40B4-BE49-F238E27FC236}">
                  <a16:creationId xmlns:a16="http://schemas.microsoft.com/office/drawing/2014/main" id="{4ED229AC-9A68-490A-B0EA-9D0ED514EB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312" y="3737"/>
              <a:ext cx="8" cy="51"/>
            </a:xfrm>
            <a:custGeom>
              <a:avLst/>
              <a:gdLst>
                <a:gd name="T0" fmla="*/ 8 w 8"/>
                <a:gd name="T1" fmla="*/ 0 h 51"/>
                <a:gd name="T2" fmla="*/ 7 w 8"/>
                <a:gd name="T3" fmla="*/ 0 h 51"/>
                <a:gd name="T4" fmla="*/ 4 w 8"/>
                <a:gd name="T5" fmla="*/ 0 h 51"/>
                <a:gd name="T6" fmla="*/ 5 w 8"/>
                <a:gd name="T7" fmla="*/ 51 h 51"/>
                <a:gd name="T8" fmla="*/ 0 w 8"/>
                <a:gd name="T9" fmla="*/ 51 h 51"/>
                <a:gd name="T10" fmla="*/ 8 w 8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1">
                  <a:moveTo>
                    <a:pt x="8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5" y="51"/>
                  </a:lnTo>
                  <a:lnTo>
                    <a:pt x="0" y="5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5" name="Freeform 291">
              <a:extLst>
                <a:ext uri="{FF2B5EF4-FFF2-40B4-BE49-F238E27FC236}">
                  <a16:creationId xmlns:a16="http://schemas.microsoft.com/office/drawing/2014/main" id="{310B46B0-3B19-4755-B0DE-B1FCFD9EC07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996" y="4289"/>
              <a:ext cx="333" cy="976"/>
            </a:xfrm>
            <a:custGeom>
              <a:avLst/>
              <a:gdLst>
                <a:gd name="T0" fmla="*/ 333 w 333"/>
                <a:gd name="T1" fmla="*/ 9 h 976"/>
                <a:gd name="T2" fmla="*/ 311 w 333"/>
                <a:gd name="T3" fmla="*/ 112 h 976"/>
                <a:gd name="T4" fmla="*/ 289 w 333"/>
                <a:gd name="T5" fmla="*/ 211 h 976"/>
                <a:gd name="T6" fmla="*/ 267 w 333"/>
                <a:gd name="T7" fmla="*/ 306 h 976"/>
                <a:gd name="T8" fmla="*/ 244 w 333"/>
                <a:gd name="T9" fmla="*/ 394 h 976"/>
                <a:gd name="T10" fmla="*/ 222 w 333"/>
                <a:gd name="T11" fmla="*/ 478 h 976"/>
                <a:gd name="T12" fmla="*/ 199 w 333"/>
                <a:gd name="T13" fmla="*/ 556 h 976"/>
                <a:gd name="T14" fmla="*/ 157 w 333"/>
                <a:gd name="T15" fmla="*/ 694 h 976"/>
                <a:gd name="T16" fmla="*/ 136 w 333"/>
                <a:gd name="T17" fmla="*/ 754 h 976"/>
                <a:gd name="T18" fmla="*/ 117 w 333"/>
                <a:gd name="T19" fmla="*/ 807 h 976"/>
                <a:gd name="T20" fmla="*/ 99 w 333"/>
                <a:gd name="T21" fmla="*/ 853 h 976"/>
                <a:gd name="T22" fmla="*/ 83 w 333"/>
                <a:gd name="T23" fmla="*/ 892 h 976"/>
                <a:gd name="T24" fmla="*/ 69 w 333"/>
                <a:gd name="T25" fmla="*/ 924 h 976"/>
                <a:gd name="T26" fmla="*/ 56 w 333"/>
                <a:gd name="T27" fmla="*/ 948 h 976"/>
                <a:gd name="T28" fmla="*/ 44 w 333"/>
                <a:gd name="T29" fmla="*/ 967 h 976"/>
                <a:gd name="T30" fmla="*/ 36 w 333"/>
                <a:gd name="T31" fmla="*/ 976 h 976"/>
                <a:gd name="T32" fmla="*/ 0 w 333"/>
                <a:gd name="T33" fmla="*/ 940 h 976"/>
                <a:gd name="T34" fmla="*/ 5 w 333"/>
                <a:gd name="T35" fmla="*/ 935 h 976"/>
                <a:gd name="T36" fmla="*/ 12 w 333"/>
                <a:gd name="T37" fmla="*/ 924 h 976"/>
                <a:gd name="T38" fmla="*/ 23 w 333"/>
                <a:gd name="T39" fmla="*/ 902 h 976"/>
                <a:gd name="T40" fmla="*/ 36 w 333"/>
                <a:gd name="T41" fmla="*/ 872 h 976"/>
                <a:gd name="T42" fmla="*/ 51 w 333"/>
                <a:gd name="T43" fmla="*/ 835 h 976"/>
                <a:gd name="T44" fmla="*/ 69 w 333"/>
                <a:gd name="T45" fmla="*/ 789 h 976"/>
                <a:gd name="T46" fmla="*/ 87 w 333"/>
                <a:gd name="T47" fmla="*/ 737 h 976"/>
                <a:gd name="T48" fmla="*/ 108 w 333"/>
                <a:gd name="T49" fmla="*/ 680 h 976"/>
                <a:gd name="T50" fmla="*/ 150 w 333"/>
                <a:gd name="T51" fmla="*/ 542 h 976"/>
                <a:gd name="T52" fmla="*/ 173 w 333"/>
                <a:gd name="T53" fmla="*/ 464 h 976"/>
                <a:gd name="T54" fmla="*/ 195 w 333"/>
                <a:gd name="T55" fmla="*/ 381 h 976"/>
                <a:gd name="T56" fmla="*/ 217 w 333"/>
                <a:gd name="T57" fmla="*/ 294 h 976"/>
                <a:gd name="T58" fmla="*/ 239 w 333"/>
                <a:gd name="T59" fmla="*/ 200 h 976"/>
                <a:gd name="T60" fmla="*/ 261 w 333"/>
                <a:gd name="T61" fmla="*/ 101 h 976"/>
                <a:gd name="T62" fmla="*/ 282 w 333"/>
                <a:gd name="T63" fmla="*/ 0 h 976"/>
                <a:gd name="T64" fmla="*/ 333 w 333"/>
                <a:gd name="T65" fmla="*/ 9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3" h="976">
                  <a:moveTo>
                    <a:pt x="333" y="9"/>
                  </a:moveTo>
                  <a:lnTo>
                    <a:pt x="311" y="112"/>
                  </a:lnTo>
                  <a:lnTo>
                    <a:pt x="289" y="211"/>
                  </a:lnTo>
                  <a:lnTo>
                    <a:pt x="267" y="306"/>
                  </a:lnTo>
                  <a:lnTo>
                    <a:pt x="244" y="394"/>
                  </a:lnTo>
                  <a:lnTo>
                    <a:pt x="222" y="478"/>
                  </a:lnTo>
                  <a:lnTo>
                    <a:pt x="199" y="556"/>
                  </a:lnTo>
                  <a:lnTo>
                    <a:pt x="157" y="694"/>
                  </a:lnTo>
                  <a:lnTo>
                    <a:pt x="136" y="754"/>
                  </a:lnTo>
                  <a:lnTo>
                    <a:pt x="117" y="807"/>
                  </a:lnTo>
                  <a:lnTo>
                    <a:pt x="99" y="853"/>
                  </a:lnTo>
                  <a:lnTo>
                    <a:pt x="83" y="892"/>
                  </a:lnTo>
                  <a:lnTo>
                    <a:pt x="69" y="924"/>
                  </a:lnTo>
                  <a:lnTo>
                    <a:pt x="56" y="948"/>
                  </a:lnTo>
                  <a:lnTo>
                    <a:pt x="44" y="967"/>
                  </a:lnTo>
                  <a:lnTo>
                    <a:pt x="36" y="976"/>
                  </a:lnTo>
                  <a:lnTo>
                    <a:pt x="0" y="940"/>
                  </a:lnTo>
                  <a:lnTo>
                    <a:pt x="5" y="935"/>
                  </a:lnTo>
                  <a:lnTo>
                    <a:pt x="12" y="924"/>
                  </a:lnTo>
                  <a:lnTo>
                    <a:pt x="23" y="902"/>
                  </a:lnTo>
                  <a:lnTo>
                    <a:pt x="36" y="872"/>
                  </a:lnTo>
                  <a:lnTo>
                    <a:pt x="51" y="835"/>
                  </a:lnTo>
                  <a:lnTo>
                    <a:pt x="69" y="789"/>
                  </a:lnTo>
                  <a:lnTo>
                    <a:pt x="87" y="737"/>
                  </a:lnTo>
                  <a:lnTo>
                    <a:pt x="108" y="680"/>
                  </a:lnTo>
                  <a:lnTo>
                    <a:pt x="150" y="542"/>
                  </a:lnTo>
                  <a:lnTo>
                    <a:pt x="173" y="464"/>
                  </a:lnTo>
                  <a:lnTo>
                    <a:pt x="195" y="381"/>
                  </a:lnTo>
                  <a:lnTo>
                    <a:pt x="217" y="294"/>
                  </a:lnTo>
                  <a:lnTo>
                    <a:pt x="239" y="200"/>
                  </a:lnTo>
                  <a:lnTo>
                    <a:pt x="261" y="101"/>
                  </a:lnTo>
                  <a:lnTo>
                    <a:pt x="282" y="0"/>
                  </a:lnTo>
                  <a:lnTo>
                    <a:pt x="333" y="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6" name="Freeform 292">
              <a:extLst>
                <a:ext uri="{FF2B5EF4-FFF2-40B4-BE49-F238E27FC236}">
                  <a16:creationId xmlns:a16="http://schemas.microsoft.com/office/drawing/2014/main" id="{3E31FFF2-B27A-4BFC-A1D6-B99129A3FE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714" y="4277"/>
              <a:ext cx="51" cy="21"/>
            </a:xfrm>
            <a:custGeom>
              <a:avLst/>
              <a:gdLst>
                <a:gd name="T0" fmla="*/ 0 w 51"/>
                <a:gd name="T1" fmla="*/ 10 h 21"/>
                <a:gd name="T2" fmla="*/ 2 w 51"/>
                <a:gd name="T3" fmla="*/ 0 h 21"/>
                <a:gd name="T4" fmla="*/ 0 w 51"/>
                <a:gd name="T5" fmla="*/ 12 h 21"/>
                <a:gd name="T6" fmla="*/ 51 w 51"/>
                <a:gd name="T7" fmla="*/ 21 h 21"/>
                <a:gd name="T8" fmla="*/ 50 w 51"/>
                <a:gd name="T9" fmla="*/ 21 h 21"/>
                <a:gd name="T10" fmla="*/ 0 w 51"/>
                <a:gd name="T11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21">
                  <a:moveTo>
                    <a:pt x="0" y="10"/>
                  </a:moveTo>
                  <a:lnTo>
                    <a:pt x="2" y="0"/>
                  </a:lnTo>
                  <a:lnTo>
                    <a:pt x="0" y="12"/>
                  </a:lnTo>
                  <a:lnTo>
                    <a:pt x="51" y="21"/>
                  </a:lnTo>
                  <a:lnTo>
                    <a:pt x="50" y="21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7" name="Freeform 293">
              <a:extLst>
                <a:ext uri="{FF2B5EF4-FFF2-40B4-BE49-F238E27FC236}">
                  <a16:creationId xmlns:a16="http://schemas.microsoft.com/office/drawing/2014/main" id="{5D9EAE29-FD0B-4002-9155-476FA1CA705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193" y="2146"/>
              <a:ext cx="239" cy="3105"/>
            </a:xfrm>
            <a:custGeom>
              <a:avLst/>
              <a:gdLst>
                <a:gd name="T0" fmla="*/ 190 w 239"/>
                <a:gd name="T1" fmla="*/ 3105 h 3105"/>
                <a:gd name="T2" fmla="*/ 174 w 239"/>
                <a:gd name="T3" fmla="*/ 3015 h 3105"/>
                <a:gd name="T4" fmla="*/ 157 w 239"/>
                <a:gd name="T5" fmla="*/ 2909 h 3105"/>
                <a:gd name="T6" fmla="*/ 147 w 239"/>
                <a:gd name="T7" fmla="*/ 2843 h 3105"/>
                <a:gd name="T8" fmla="*/ 136 w 239"/>
                <a:gd name="T9" fmla="*/ 2769 h 3105"/>
                <a:gd name="T10" fmla="*/ 112 w 239"/>
                <a:gd name="T11" fmla="*/ 2598 h 3105"/>
                <a:gd name="T12" fmla="*/ 87 w 239"/>
                <a:gd name="T13" fmla="*/ 2402 h 3105"/>
                <a:gd name="T14" fmla="*/ 75 w 239"/>
                <a:gd name="T15" fmla="*/ 2295 h 3105"/>
                <a:gd name="T16" fmla="*/ 62 w 239"/>
                <a:gd name="T17" fmla="*/ 2184 h 3105"/>
                <a:gd name="T18" fmla="*/ 40 w 239"/>
                <a:gd name="T19" fmla="*/ 1950 h 3105"/>
                <a:gd name="T20" fmla="*/ 30 w 239"/>
                <a:gd name="T21" fmla="*/ 1827 h 3105"/>
                <a:gd name="T22" fmla="*/ 25 w 239"/>
                <a:gd name="T23" fmla="*/ 1765 h 3105"/>
                <a:gd name="T24" fmla="*/ 21 w 239"/>
                <a:gd name="T25" fmla="*/ 1703 h 3105"/>
                <a:gd name="T26" fmla="*/ 14 w 239"/>
                <a:gd name="T27" fmla="*/ 1576 h 3105"/>
                <a:gd name="T28" fmla="*/ 8 w 239"/>
                <a:gd name="T29" fmla="*/ 1448 h 3105"/>
                <a:gd name="T30" fmla="*/ 4 w 239"/>
                <a:gd name="T31" fmla="*/ 1318 h 3105"/>
                <a:gd name="T32" fmla="*/ 1 w 239"/>
                <a:gd name="T33" fmla="*/ 1189 h 3105"/>
                <a:gd name="T34" fmla="*/ 0 w 239"/>
                <a:gd name="T35" fmla="*/ 1061 h 3105"/>
                <a:gd name="T36" fmla="*/ 3 w 239"/>
                <a:gd name="T37" fmla="*/ 932 h 3105"/>
                <a:gd name="T38" fmla="*/ 8 w 239"/>
                <a:gd name="T39" fmla="*/ 805 h 3105"/>
                <a:gd name="T40" fmla="*/ 15 w 239"/>
                <a:gd name="T41" fmla="*/ 680 h 3105"/>
                <a:gd name="T42" fmla="*/ 25 w 239"/>
                <a:gd name="T43" fmla="*/ 557 h 3105"/>
                <a:gd name="T44" fmla="*/ 39 w 239"/>
                <a:gd name="T45" fmla="*/ 437 h 3105"/>
                <a:gd name="T46" fmla="*/ 47 w 239"/>
                <a:gd name="T47" fmla="*/ 379 h 3105"/>
                <a:gd name="T48" fmla="*/ 55 w 239"/>
                <a:gd name="T49" fmla="*/ 321 h 3105"/>
                <a:gd name="T50" fmla="*/ 75 w 239"/>
                <a:gd name="T51" fmla="*/ 209 h 3105"/>
                <a:gd name="T52" fmla="*/ 87 w 239"/>
                <a:gd name="T53" fmla="*/ 155 h 3105"/>
                <a:gd name="T54" fmla="*/ 99 w 239"/>
                <a:gd name="T55" fmla="*/ 101 h 3105"/>
                <a:gd name="T56" fmla="*/ 112 w 239"/>
                <a:gd name="T57" fmla="*/ 49 h 3105"/>
                <a:gd name="T58" fmla="*/ 127 w 239"/>
                <a:gd name="T59" fmla="*/ 0 h 3105"/>
                <a:gd name="T60" fmla="*/ 176 w 239"/>
                <a:gd name="T61" fmla="*/ 14 h 3105"/>
                <a:gd name="T62" fmla="*/ 162 w 239"/>
                <a:gd name="T63" fmla="*/ 63 h 3105"/>
                <a:gd name="T64" fmla="*/ 148 w 239"/>
                <a:gd name="T65" fmla="*/ 114 h 3105"/>
                <a:gd name="T66" fmla="*/ 136 w 239"/>
                <a:gd name="T67" fmla="*/ 166 h 3105"/>
                <a:gd name="T68" fmla="*/ 125 w 239"/>
                <a:gd name="T69" fmla="*/ 220 h 3105"/>
                <a:gd name="T70" fmla="*/ 105 w 239"/>
                <a:gd name="T71" fmla="*/ 330 h 3105"/>
                <a:gd name="T72" fmla="*/ 97 w 239"/>
                <a:gd name="T73" fmla="*/ 387 h 3105"/>
                <a:gd name="T74" fmla="*/ 89 w 239"/>
                <a:gd name="T75" fmla="*/ 444 h 3105"/>
                <a:gd name="T76" fmla="*/ 76 w 239"/>
                <a:gd name="T77" fmla="*/ 563 h 3105"/>
                <a:gd name="T78" fmla="*/ 65 w 239"/>
                <a:gd name="T79" fmla="*/ 684 h 3105"/>
                <a:gd name="T80" fmla="*/ 58 w 239"/>
                <a:gd name="T81" fmla="*/ 808 h 3105"/>
                <a:gd name="T82" fmla="*/ 54 w 239"/>
                <a:gd name="T83" fmla="*/ 934 h 3105"/>
                <a:gd name="T84" fmla="*/ 51 w 239"/>
                <a:gd name="T85" fmla="*/ 1061 h 3105"/>
                <a:gd name="T86" fmla="*/ 52 w 239"/>
                <a:gd name="T87" fmla="*/ 1189 h 3105"/>
                <a:gd name="T88" fmla="*/ 54 w 239"/>
                <a:gd name="T89" fmla="*/ 1317 h 3105"/>
                <a:gd name="T90" fmla="*/ 58 w 239"/>
                <a:gd name="T91" fmla="*/ 1446 h 3105"/>
                <a:gd name="T92" fmla="*/ 64 w 239"/>
                <a:gd name="T93" fmla="*/ 1573 h 3105"/>
                <a:gd name="T94" fmla="*/ 72 w 239"/>
                <a:gd name="T95" fmla="*/ 1699 h 3105"/>
                <a:gd name="T96" fmla="*/ 76 w 239"/>
                <a:gd name="T97" fmla="*/ 1761 h 3105"/>
                <a:gd name="T98" fmla="*/ 81 w 239"/>
                <a:gd name="T99" fmla="*/ 1823 h 3105"/>
                <a:gd name="T100" fmla="*/ 91 w 239"/>
                <a:gd name="T101" fmla="*/ 1945 h 3105"/>
                <a:gd name="T102" fmla="*/ 112 w 239"/>
                <a:gd name="T103" fmla="*/ 2178 h 3105"/>
                <a:gd name="T104" fmla="*/ 125 w 239"/>
                <a:gd name="T105" fmla="*/ 2289 h 3105"/>
                <a:gd name="T106" fmla="*/ 137 w 239"/>
                <a:gd name="T107" fmla="*/ 2395 h 3105"/>
                <a:gd name="T108" fmla="*/ 162 w 239"/>
                <a:gd name="T109" fmla="*/ 2591 h 3105"/>
                <a:gd name="T110" fmla="*/ 186 w 239"/>
                <a:gd name="T111" fmla="*/ 2761 h 3105"/>
                <a:gd name="T112" fmla="*/ 197 w 239"/>
                <a:gd name="T113" fmla="*/ 2835 h 3105"/>
                <a:gd name="T114" fmla="*/ 208 w 239"/>
                <a:gd name="T115" fmla="*/ 2902 h 3105"/>
                <a:gd name="T116" fmla="*/ 225 w 239"/>
                <a:gd name="T117" fmla="*/ 3007 h 3105"/>
                <a:gd name="T118" fmla="*/ 239 w 239"/>
                <a:gd name="T119" fmla="*/ 3096 h 3105"/>
                <a:gd name="T120" fmla="*/ 190 w 239"/>
                <a:gd name="T121" fmla="*/ 3105 h 3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39" h="3105">
                  <a:moveTo>
                    <a:pt x="190" y="3105"/>
                  </a:moveTo>
                  <a:lnTo>
                    <a:pt x="174" y="3015"/>
                  </a:lnTo>
                  <a:lnTo>
                    <a:pt x="157" y="2909"/>
                  </a:lnTo>
                  <a:lnTo>
                    <a:pt x="147" y="2843"/>
                  </a:lnTo>
                  <a:lnTo>
                    <a:pt x="136" y="2769"/>
                  </a:lnTo>
                  <a:lnTo>
                    <a:pt x="112" y="2598"/>
                  </a:lnTo>
                  <a:lnTo>
                    <a:pt x="87" y="2402"/>
                  </a:lnTo>
                  <a:lnTo>
                    <a:pt x="75" y="2295"/>
                  </a:lnTo>
                  <a:lnTo>
                    <a:pt x="62" y="2184"/>
                  </a:lnTo>
                  <a:lnTo>
                    <a:pt x="40" y="1950"/>
                  </a:lnTo>
                  <a:lnTo>
                    <a:pt x="30" y="1827"/>
                  </a:lnTo>
                  <a:lnTo>
                    <a:pt x="25" y="1765"/>
                  </a:lnTo>
                  <a:lnTo>
                    <a:pt x="21" y="1703"/>
                  </a:lnTo>
                  <a:lnTo>
                    <a:pt x="14" y="1576"/>
                  </a:lnTo>
                  <a:lnTo>
                    <a:pt x="8" y="1448"/>
                  </a:lnTo>
                  <a:lnTo>
                    <a:pt x="4" y="1318"/>
                  </a:lnTo>
                  <a:lnTo>
                    <a:pt x="1" y="1189"/>
                  </a:lnTo>
                  <a:lnTo>
                    <a:pt x="0" y="1061"/>
                  </a:lnTo>
                  <a:lnTo>
                    <a:pt x="3" y="932"/>
                  </a:lnTo>
                  <a:lnTo>
                    <a:pt x="8" y="805"/>
                  </a:lnTo>
                  <a:lnTo>
                    <a:pt x="15" y="680"/>
                  </a:lnTo>
                  <a:lnTo>
                    <a:pt x="25" y="557"/>
                  </a:lnTo>
                  <a:lnTo>
                    <a:pt x="39" y="437"/>
                  </a:lnTo>
                  <a:lnTo>
                    <a:pt x="47" y="379"/>
                  </a:lnTo>
                  <a:lnTo>
                    <a:pt x="55" y="321"/>
                  </a:lnTo>
                  <a:lnTo>
                    <a:pt x="75" y="209"/>
                  </a:lnTo>
                  <a:lnTo>
                    <a:pt x="87" y="155"/>
                  </a:lnTo>
                  <a:lnTo>
                    <a:pt x="99" y="101"/>
                  </a:lnTo>
                  <a:lnTo>
                    <a:pt x="112" y="49"/>
                  </a:lnTo>
                  <a:lnTo>
                    <a:pt x="127" y="0"/>
                  </a:lnTo>
                  <a:lnTo>
                    <a:pt x="176" y="14"/>
                  </a:lnTo>
                  <a:lnTo>
                    <a:pt x="162" y="63"/>
                  </a:lnTo>
                  <a:lnTo>
                    <a:pt x="148" y="114"/>
                  </a:lnTo>
                  <a:lnTo>
                    <a:pt x="136" y="166"/>
                  </a:lnTo>
                  <a:lnTo>
                    <a:pt x="125" y="220"/>
                  </a:lnTo>
                  <a:lnTo>
                    <a:pt x="105" y="330"/>
                  </a:lnTo>
                  <a:lnTo>
                    <a:pt x="97" y="387"/>
                  </a:lnTo>
                  <a:lnTo>
                    <a:pt x="89" y="444"/>
                  </a:lnTo>
                  <a:lnTo>
                    <a:pt x="76" y="563"/>
                  </a:lnTo>
                  <a:lnTo>
                    <a:pt x="65" y="684"/>
                  </a:lnTo>
                  <a:lnTo>
                    <a:pt x="58" y="808"/>
                  </a:lnTo>
                  <a:lnTo>
                    <a:pt x="54" y="934"/>
                  </a:lnTo>
                  <a:lnTo>
                    <a:pt x="51" y="1061"/>
                  </a:lnTo>
                  <a:lnTo>
                    <a:pt x="52" y="1189"/>
                  </a:lnTo>
                  <a:lnTo>
                    <a:pt x="54" y="1317"/>
                  </a:lnTo>
                  <a:lnTo>
                    <a:pt x="58" y="1446"/>
                  </a:lnTo>
                  <a:lnTo>
                    <a:pt x="64" y="1573"/>
                  </a:lnTo>
                  <a:lnTo>
                    <a:pt x="72" y="1699"/>
                  </a:lnTo>
                  <a:lnTo>
                    <a:pt x="76" y="1761"/>
                  </a:lnTo>
                  <a:lnTo>
                    <a:pt x="81" y="1823"/>
                  </a:lnTo>
                  <a:lnTo>
                    <a:pt x="91" y="1945"/>
                  </a:lnTo>
                  <a:lnTo>
                    <a:pt x="112" y="2178"/>
                  </a:lnTo>
                  <a:lnTo>
                    <a:pt x="125" y="2289"/>
                  </a:lnTo>
                  <a:lnTo>
                    <a:pt x="137" y="2395"/>
                  </a:lnTo>
                  <a:lnTo>
                    <a:pt x="162" y="2591"/>
                  </a:lnTo>
                  <a:lnTo>
                    <a:pt x="186" y="2761"/>
                  </a:lnTo>
                  <a:lnTo>
                    <a:pt x="197" y="2835"/>
                  </a:lnTo>
                  <a:lnTo>
                    <a:pt x="208" y="2902"/>
                  </a:lnTo>
                  <a:lnTo>
                    <a:pt x="225" y="3007"/>
                  </a:lnTo>
                  <a:lnTo>
                    <a:pt x="239" y="3096"/>
                  </a:lnTo>
                  <a:lnTo>
                    <a:pt x="190" y="3105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8" name="Freeform 294">
              <a:extLst>
                <a:ext uri="{FF2B5EF4-FFF2-40B4-BE49-F238E27FC236}">
                  <a16:creationId xmlns:a16="http://schemas.microsoft.com/office/drawing/2014/main" id="{10B62F7C-8531-4BA4-83D0-FD74A6201CD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003" y="5229"/>
              <a:ext cx="49" cy="71"/>
            </a:xfrm>
            <a:custGeom>
              <a:avLst/>
              <a:gdLst>
                <a:gd name="T0" fmla="*/ 43 w 49"/>
                <a:gd name="T1" fmla="*/ 36 h 71"/>
                <a:gd name="T2" fmla="*/ 8 w 49"/>
                <a:gd name="T3" fmla="*/ 71 h 71"/>
                <a:gd name="T4" fmla="*/ 0 w 49"/>
                <a:gd name="T5" fmla="*/ 22 h 71"/>
                <a:gd name="T6" fmla="*/ 49 w 49"/>
                <a:gd name="T7" fmla="*/ 13 h 71"/>
                <a:gd name="T8" fmla="*/ 7 w 49"/>
                <a:gd name="T9" fmla="*/ 0 h 71"/>
                <a:gd name="T10" fmla="*/ 43 w 49"/>
                <a:gd name="T11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1">
                  <a:moveTo>
                    <a:pt x="43" y="36"/>
                  </a:moveTo>
                  <a:lnTo>
                    <a:pt x="8" y="71"/>
                  </a:lnTo>
                  <a:lnTo>
                    <a:pt x="0" y="22"/>
                  </a:lnTo>
                  <a:lnTo>
                    <a:pt x="49" y="13"/>
                  </a:lnTo>
                  <a:lnTo>
                    <a:pt x="7" y="0"/>
                  </a:lnTo>
                  <a:lnTo>
                    <a:pt x="43" y="36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9" name="Freeform 295">
              <a:extLst>
                <a:ext uri="{FF2B5EF4-FFF2-40B4-BE49-F238E27FC236}">
                  <a16:creationId xmlns:a16="http://schemas.microsoft.com/office/drawing/2014/main" id="{02D66669-C3A9-4056-B0B3-F15F4E1EE31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066" y="440"/>
              <a:ext cx="1350" cy="1721"/>
            </a:xfrm>
            <a:custGeom>
              <a:avLst/>
              <a:gdLst>
                <a:gd name="T0" fmla="*/ 20 w 1350"/>
                <a:gd name="T1" fmla="*/ 1641 h 1721"/>
                <a:gd name="T2" fmla="*/ 68 w 1350"/>
                <a:gd name="T3" fmla="*/ 1508 h 1721"/>
                <a:gd name="T4" fmla="*/ 125 w 1350"/>
                <a:gd name="T5" fmla="*/ 1371 h 1721"/>
                <a:gd name="T6" fmla="*/ 190 w 1350"/>
                <a:gd name="T7" fmla="*/ 1233 h 1721"/>
                <a:gd name="T8" fmla="*/ 261 w 1350"/>
                <a:gd name="T9" fmla="*/ 1094 h 1721"/>
                <a:gd name="T10" fmla="*/ 340 w 1350"/>
                <a:gd name="T11" fmla="*/ 955 h 1721"/>
                <a:gd name="T12" fmla="*/ 422 w 1350"/>
                <a:gd name="T13" fmla="*/ 820 h 1721"/>
                <a:gd name="T14" fmla="*/ 511 w 1350"/>
                <a:gd name="T15" fmla="*/ 690 h 1721"/>
                <a:gd name="T16" fmla="*/ 603 w 1350"/>
                <a:gd name="T17" fmla="*/ 566 h 1721"/>
                <a:gd name="T18" fmla="*/ 651 w 1350"/>
                <a:gd name="T19" fmla="*/ 506 h 1721"/>
                <a:gd name="T20" fmla="*/ 698 w 1350"/>
                <a:gd name="T21" fmla="*/ 449 h 1721"/>
                <a:gd name="T22" fmla="*/ 796 w 1350"/>
                <a:gd name="T23" fmla="*/ 342 h 1721"/>
                <a:gd name="T24" fmla="*/ 870 w 1350"/>
                <a:gd name="T25" fmla="*/ 269 h 1721"/>
                <a:gd name="T26" fmla="*/ 945 w 1350"/>
                <a:gd name="T27" fmla="*/ 203 h 1721"/>
                <a:gd name="T28" fmla="*/ 1020 w 1350"/>
                <a:gd name="T29" fmla="*/ 145 h 1721"/>
                <a:gd name="T30" fmla="*/ 1095 w 1350"/>
                <a:gd name="T31" fmla="*/ 95 h 1721"/>
                <a:gd name="T32" fmla="*/ 1194 w 1350"/>
                <a:gd name="T33" fmla="*/ 43 h 1721"/>
                <a:gd name="T34" fmla="*/ 1245 w 1350"/>
                <a:gd name="T35" fmla="*/ 24 h 1721"/>
                <a:gd name="T36" fmla="*/ 1318 w 1350"/>
                <a:gd name="T37" fmla="*/ 4 h 1721"/>
                <a:gd name="T38" fmla="*/ 1350 w 1350"/>
                <a:gd name="T39" fmla="*/ 51 h 1721"/>
                <a:gd name="T40" fmla="*/ 1306 w 1350"/>
                <a:gd name="T41" fmla="*/ 59 h 1721"/>
                <a:gd name="T42" fmla="*/ 1239 w 1350"/>
                <a:gd name="T43" fmla="*/ 80 h 1721"/>
                <a:gd name="T44" fmla="*/ 1168 w 1350"/>
                <a:gd name="T45" fmla="*/ 112 h 1721"/>
                <a:gd name="T46" fmla="*/ 1074 w 1350"/>
                <a:gd name="T47" fmla="*/ 170 h 1721"/>
                <a:gd name="T48" fmla="*/ 1026 w 1350"/>
                <a:gd name="T49" fmla="*/ 204 h 1721"/>
                <a:gd name="T50" fmla="*/ 929 w 1350"/>
                <a:gd name="T51" fmla="*/ 285 h 1721"/>
                <a:gd name="T52" fmla="*/ 881 w 1350"/>
                <a:gd name="T53" fmla="*/ 329 h 1721"/>
                <a:gd name="T54" fmla="*/ 784 w 1350"/>
                <a:gd name="T55" fmla="*/ 429 h 1721"/>
                <a:gd name="T56" fmla="*/ 713 w 1350"/>
                <a:gd name="T57" fmla="*/ 510 h 1721"/>
                <a:gd name="T58" fmla="*/ 666 w 1350"/>
                <a:gd name="T59" fmla="*/ 568 h 1721"/>
                <a:gd name="T60" fmla="*/ 598 w 1350"/>
                <a:gd name="T61" fmla="*/ 657 h 1721"/>
                <a:gd name="T62" fmla="*/ 509 w 1350"/>
                <a:gd name="T63" fmla="*/ 783 h 1721"/>
                <a:gd name="T64" fmla="*/ 424 w 1350"/>
                <a:gd name="T65" fmla="*/ 915 h 1721"/>
                <a:gd name="T66" fmla="*/ 344 w 1350"/>
                <a:gd name="T67" fmla="*/ 1050 h 1721"/>
                <a:gd name="T68" fmla="*/ 269 w 1350"/>
                <a:gd name="T69" fmla="*/ 1187 h 1721"/>
                <a:gd name="T70" fmla="*/ 202 w 1350"/>
                <a:gd name="T71" fmla="*/ 1324 h 1721"/>
                <a:gd name="T72" fmla="*/ 142 w 1350"/>
                <a:gd name="T73" fmla="*/ 1461 h 1721"/>
                <a:gd name="T74" fmla="*/ 91 w 1350"/>
                <a:gd name="T75" fmla="*/ 1593 h 1721"/>
                <a:gd name="T76" fmla="*/ 49 w 1350"/>
                <a:gd name="T77" fmla="*/ 1721 h 1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50" h="1721">
                  <a:moveTo>
                    <a:pt x="0" y="1705"/>
                  </a:moveTo>
                  <a:lnTo>
                    <a:pt x="20" y="1641"/>
                  </a:lnTo>
                  <a:lnTo>
                    <a:pt x="43" y="1575"/>
                  </a:lnTo>
                  <a:lnTo>
                    <a:pt x="68" y="1508"/>
                  </a:lnTo>
                  <a:lnTo>
                    <a:pt x="95" y="1440"/>
                  </a:lnTo>
                  <a:lnTo>
                    <a:pt x="125" y="1371"/>
                  </a:lnTo>
                  <a:lnTo>
                    <a:pt x="156" y="1302"/>
                  </a:lnTo>
                  <a:lnTo>
                    <a:pt x="190" y="1233"/>
                  </a:lnTo>
                  <a:lnTo>
                    <a:pt x="225" y="1163"/>
                  </a:lnTo>
                  <a:lnTo>
                    <a:pt x="261" y="1094"/>
                  </a:lnTo>
                  <a:lnTo>
                    <a:pt x="300" y="1024"/>
                  </a:lnTo>
                  <a:lnTo>
                    <a:pt x="340" y="955"/>
                  </a:lnTo>
                  <a:lnTo>
                    <a:pt x="380" y="888"/>
                  </a:lnTo>
                  <a:lnTo>
                    <a:pt x="422" y="820"/>
                  </a:lnTo>
                  <a:lnTo>
                    <a:pt x="466" y="754"/>
                  </a:lnTo>
                  <a:lnTo>
                    <a:pt x="511" y="690"/>
                  </a:lnTo>
                  <a:lnTo>
                    <a:pt x="557" y="626"/>
                  </a:lnTo>
                  <a:lnTo>
                    <a:pt x="603" y="566"/>
                  </a:lnTo>
                  <a:lnTo>
                    <a:pt x="626" y="535"/>
                  </a:lnTo>
                  <a:lnTo>
                    <a:pt x="651" y="506"/>
                  </a:lnTo>
                  <a:lnTo>
                    <a:pt x="674" y="477"/>
                  </a:lnTo>
                  <a:lnTo>
                    <a:pt x="698" y="449"/>
                  </a:lnTo>
                  <a:lnTo>
                    <a:pt x="747" y="394"/>
                  </a:lnTo>
                  <a:lnTo>
                    <a:pt x="796" y="342"/>
                  </a:lnTo>
                  <a:lnTo>
                    <a:pt x="845" y="292"/>
                  </a:lnTo>
                  <a:lnTo>
                    <a:pt x="870" y="269"/>
                  </a:lnTo>
                  <a:lnTo>
                    <a:pt x="896" y="246"/>
                  </a:lnTo>
                  <a:lnTo>
                    <a:pt x="945" y="203"/>
                  </a:lnTo>
                  <a:lnTo>
                    <a:pt x="995" y="164"/>
                  </a:lnTo>
                  <a:lnTo>
                    <a:pt x="1020" y="145"/>
                  </a:lnTo>
                  <a:lnTo>
                    <a:pt x="1046" y="127"/>
                  </a:lnTo>
                  <a:lnTo>
                    <a:pt x="1095" y="95"/>
                  </a:lnTo>
                  <a:lnTo>
                    <a:pt x="1145" y="67"/>
                  </a:lnTo>
                  <a:lnTo>
                    <a:pt x="1194" y="43"/>
                  </a:lnTo>
                  <a:lnTo>
                    <a:pt x="1220" y="33"/>
                  </a:lnTo>
                  <a:lnTo>
                    <a:pt x="1245" y="24"/>
                  </a:lnTo>
                  <a:lnTo>
                    <a:pt x="1293" y="10"/>
                  </a:lnTo>
                  <a:lnTo>
                    <a:pt x="1318" y="4"/>
                  </a:lnTo>
                  <a:lnTo>
                    <a:pt x="1342" y="0"/>
                  </a:lnTo>
                  <a:lnTo>
                    <a:pt x="1350" y="51"/>
                  </a:lnTo>
                  <a:lnTo>
                    <a:pt x="1328" y="54"/>
                  </a:lnTo>
                  <a:lnTo>
                    <a:pt x="1306" y="59"/>
                  </a:lnTo>
                  <a:lnTo>
                    <a:pt x="1260" y="73"/>
                  </a:lnTo>
                  <a:lnTo>
                    <a:pt x="1239" y="80"/>
                  </a:lnTo>
                  <a:lnTo>
                    <a:pt x="1215" y="89"/>
                  </a:lnTo>
                  <a:lnTo>
                    <a:pt x="1168" y="112"/>
                  </a:lnTo>
                  <a:lnTo>
                    <a:pt x="1122" y="138"/>
                  </a:lnTo>
                  <a:lnTo>
                    <a:pt x="1074" y="170"/>
                  </a:lnTo>
                  <a:lnTo>
                    <a:pt x="1050" y="187"/>
                  </a:lnTo>
                  <a:lnTo>
                    <a:pt x="1026" y="204"/>
                  </a:lnTo>
                  <a:lnTo>
                    <a:pt x="978" y="242"/>
                  </a:lnTo>
                  <a:lnTo>
                    <a:pt x="929" y="285"/>
                  </a:lnTo>
                  <a:lnTo>
                    <a:pt x="905" y="306"/>
                  </a:lnTo>
                  <a:lnTo>
                    <a:pt x="881" y="329"/>
                  </a:lnTo>
                  <a:lnTo>
                    <a:pt x="833" y="378"/>
                  </a:lnTo>
                  <a:lnTo>
                    <a:pt x="784" y="429"/>
                  </a:lnTo>
                  <a:lnTo>
                    <a:pt x="736" y="482"/>
                  </a:lnTo>
                  <a:lnTo>
                    <a:pt x="713" y="510"/>
                  </a:lnTo>
                  <a:lnTo>
                    <a:pt x="690" y="539"/>
                  </a:lnTo>
                  <a:lnTo>
                    <a:pt x="666" y="568"/>
                  </a:lnTo>
                  <a:lnTo>
                    <a:pt x="643" y="597"/>
                  </a:lnTo>
                  <a:lnTo>
                    <a:pt x="598" y="657"/>
                  </a:lnTo>
                  <a:lnTo>
                    <a:pt x="552" y="720"/>
                  </a:lnTo>
                  <a:lnTo>
                    <a:pt x="509" y="783"/>
                  </a:lnTo>
                  <a:lnTo>
                    <a:pt x="465" y="848"/>
                  </a:lnTo>
                  <a:lnTo>
                    <a:pt x="424" y="915"/>
                  </a:lnTo>
                  <a:lnTo>
                    <a:pt x="383" y="982"/>
                  </a:lnTo>
                  <a:lnTo>
                    <a:pt x="344" y="1050"/>
                  </a:lnTo>
                  <a:lnTo>
                    <a:pt x="306" y="1118"/>
                  </a:lnTo>
                  <a:lnTo>
                    <a:pt x="269" y="1187"/>
                  </a:lnTo>
                  <a:lnTo>
                    <a:pt x="235" y="1256"/>
                  </a:lnTo>
                  <a:lnTo>
                    <a:pt x="202" y="1324"/>
                  </a:lnTo>
                  <a:lnTo>
                    <a:pt x="171" y="1392"/>
                  </a:lnTo>
                  <a:lnTo>
                    <a:pt x="142" y="1461"/>
                  </a:lnTo>
                  <a:lnTo>
                    <a:pt x="116" y="1526"/>
                  </a:lnTo>
                  <a:lnTo>
                    <a:pt x="91" y="1593"/>
                  </a:lnTo>
                  <a:lnTo>
                    <a:pt x="68" y="1657"/>
                  </a:lnTo>
                  <a:lnTo>
                    <a:pt x="49" y="1721"/>
                  </a:lnTo>
                  <a:lnTo>
                    <a:pt x="0" y="1705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0" name="Freeform 296">
              <a:extLst>
                <a:ext uri="{FF2B5EF4-FFF2-40B4-BE49-F238E27FC236}">
                  <a16:creationId xmlns:a16="http://schemas.microsoft.com/office/drawing/2014/main" id="{EE7B5DEE-CFBB-4F86-B47B-4DBA7EB6AF9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066" y="2145"/>
              <a:ext cx="49" cy="16"/>
            </a:xfrm>
            <a:custGeom>
              <a:avLst/>
              <a:gdLst>
                <a:gd name="T0" fmla="*/ 0 w 49"/>
                <a:gd name="T1" fmla="*/ 1 h 16"/>
                <a:gd name="T2" fmla="*/ 0 w 49"/>
                <a:gd name="T3" fmla="*/ 0 h 16"/>
                <a:gd name="T4" fmla="*/ 49 w 49"/>
                <a:gd name="T5" fmla="*/ 16 h 16"/>
                <a:gd name="T6" fmla="*/ 49 w 49"/>
                <a:gd name="T7" fmla="*/ 15 h 16"/>
                <a:gd name="T8" fmla="*/ 0 w 49"/>
                <a:gd name="T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6">
                  <a:moveTo>
                    <a:pt x="0" y="1"/>
                  </a:moveTo>
                  <a:lnTo>
                    <a:pt x="0" y="0"/>
                  </a:lnTo>
                  <a:lnTo>
                    <a:pt x="49" y="16"/>
                  </a:lnTo>
                  <a:lnTo>
                    <a:pt x="49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1" name="Freeform 297">
              <a:extLst>
                <a:ext uri="{FF2B5EF4-FFF2-40B4-BE49-F238E27FC236}">
                  <a16:creationId xmlns:a16="http://schemas.microsoft.com/office/drawing/2014/main" id="{02CB75C4-2B0D-4293-8ADE-F162D370FA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5" y="-148"/>
              <a:ext cx="416" cy="639"/>
            </a:xfrm>
            <a:custGeom>
              <a:avLst/>
              <a:gdLst>
                <a:gd name="T0" fmla="*/ 0 w 416"/>
                <a:gd name="T1" fmla="*/ 589 h 639"/>
                <a:gd name="T2" fmla="*/ 24 w 416"/>
                <a:gd name="T3" fmla="*/ 584 h 639"/>
                <a:gd name="T4" fmla="*/ 48 w 416"/>
                <a:gd name="T5" fmla="*/ 577 h 639"/>
                <a:gd name="T6" fmla="*/ 69 w 416"/>
                <a:gd name="T7" fmla="*/ 568 h 639"/>
                <a:gd name="T8" fmla="*/ 90 w 416"/>
                <a:gd name="T9" fmla="*/ 557 h 639"/>
                <a:gd name="T10" fmla="*/ 110 w 416"/>
                <a:gd name="T11" fmla="*/ 545 h 639"/>
                <a:gd name="T12" fmla="*/ 130 w 416"/>
                <a:gd name="T13" fmla="*/ 531 h 639"/>
                <a:gd name="T14" fmla="*/ 149 w 416"/>
                <a:gd name="T15" fmla="*/ 516 h 639"/>
                <a:gd name="T16" fmla="*/ 166 w 416"/>
                <a:gd name="T17" fmla="*/ 499 h 639"/>
                <a:gd name="T18" fmla="*/ 184 w 416"/>
                <a:gd name="T19" fmla="*/ 481 h 639"/>
                <a:gd name="T20" fmla="*/ 200 w 416"/>
                <a:gd name="T21" fmla="*/ 462 h 639"/>
                <a:gd name="T22" fmla="*/ 216 w 416"/>
                <a:gd name="T23" fmla="*/ 441 h 639"/>
                <a:gd name="T24" fmla="*/ 231 w 416"/>
                <a:gd name="T25" fmla="*/ 420 h 639"/>
                <a:gd name="T26" fmla="*/ 245 w 416"/>
                <a:gd name="T27" fmla="*/ 398 h 639"/>
                <a:gd name="T28" fmla="*/ 257 w 416"/>
                <a:gd name="T29" fmla="*/ 376 h 639"/>
                <a:gd name="T30" fmla="*/ 269 w 416"/>
                <a:gd name="T31" fmla="*/ 352 h 639"/>
                <a:gd name="T32" fmla="*/ 282 w 416"/>
                <a:gd name="T33" fmla="*/ 329 h 639"/>
                <a:gd name="T34" fmla="*/ 302 w 416"/>
                <a:gd name="T35" fmla="*/ 280 h 639"/>
                <a:gd name="T36" fmla="*/ 320 w 416"/>
                <a:gd name="T37" fmla="*/ 232 h 639"/>
                <a:gd name="T38" fmla="*/ 335 w 416"/>
                <a:gd name="T39" fmla="*/ 185 h 639"/>
                <a:gd name="T40" fmla="*/ 346 w 416"/>
                <a:gd name="T41" fmla="*/ 140 h 639"/>
                <a:gd name="T42" fmla="*/ 355 w 416"/>
                <a:gd name="T43" fmla="*/ 98 h 639"/>
                <a:gd name="T44" fmla="*/ 362 w 416"/>
                <a:gd name="T45" fmla="*/ 60 h 639"/>
                <a:gd name="T46" fmla="*/ 365 w 416"/>
                <a:gd name="T47" fmla="*/ 27 h 639"/>
                <a:gd name="T48" fmla="*/ 365 w 416"/>
                <a:gd name="T49" fmla="*/ 0 h 639"/>
                <a:gd name="T50" fmla="*/ 416 w 416"/>
                <a:gd name="T51" fmla="*/ 2 h 639"/>
                <a:gd name="T52" fmla="*/ 415 w 416"/>
                <a:gd name="T53" fmla="*/ 31 h 639"/>
                <a:gd name="T54" fmla="*/ 412 w 416"/>
                <a:gd name="T55" fmla="*/ 67 h 639"/>
                <a:gd name="T56" fmla="*/ 405 w 416"/>
                <a:gd name="T57" fmla="*/ 107 h 639"/>
                <a:gd name="T58" fmla="*/ 396 w 416"/>
                <a:gd name="T59" fmla="*/ 152 h 639"/>
                <a:gd name="T60" fmla="*/ 384 w 416"/>
                <a:gd name="T61" fmla="*/ 199 h 639"/>
                <a:gd name="T62" fmla="*/ 368 w 416"/>
                <a:gd name="T63" fmla="*/ 249 h 639"/>
                <a:gd name="T64" fmla="*/ 349 w 416"/>
                <a:gd name="T65" fmla="*/ 300 h 639"/>
                <a:gd name="T66" fmla="*/ 328 w 416"/>
                <a:gd name="T67" fmla="*/ 351 h 639"/>
                <a:gd name="T68" fmla="*/ 315 w 416"/>
                <a:gd name="T69" fmla="*/ 376 h 639"/>
                <a:gd name="T70" fmla="*/ 301 w 416"/>
                <a:gd name="T71" fmla="*/ 401 h 639"/>
                <a:gd name="T72" fmla="*/ 288 w 416"/>
                <a:gd name="T73" fmla="*/ 425 h 639"/>
                <a:gd name="T74" fmla="*/ 273 w 416"/>
                <a:gd name="T75" fmla="*/ 449 h 639"/>
                <a:gd name="T76" fmla="*/ 257 w 416"/>
                <a:gd name="T77" fmla="*/ 472 h 639"/>
                <a:gd name="T78" fmla="*/ 240 w 416"/>
                <a:gd name="T79" fmla="*/ 495 h 639"/>
                <a:gd name="T80" fmla="*/ 221 w 416"/>
                <a:gd name="T81" fmla="*/ 516 h 639"/>
                <a:gd name="T82" fmla="*/ 202 w 416"/>
                <a:gd name="T83" fmla="*/ 535 h 639"/>
                <a:gd name="T84" fmla="*/ 182 w 416"/>
                <a:gd name="T85" fmla="*/ 555 h 639"/>
                <a:gd name="T86" fmla="*/ 161 w 416"/>
                <a:gd name="T87" fmla="*/ 572 h 639"/>
                <a:gd name="T88" fmla="*/ 139 w 416"/>
                <a:gd name="T89" fmla="*/ 587 h 639"/>
                <a:gd name="T90" fmla="*/ 114 w 416"/>
                <a:gd name="T91" fmla="*/ 602 h 639"/>
                <a:gd name="T92" fmla="*/ 90 w 416"/>
                <a:gd name="T93" fmla="*/ 615 h 639"/>
                <a:gd name="T94" fmla="*/ 64 w 416"/>
                <a:gd name="T95" fmla="*/ 625 h 639"/>
                <a:gd name="T96" fmla="*/ 36 w 416"/>
                <a:gd name="T97" fmla="*/ 633 h 639"/>
                <a:gd name="T98" fmla="*/ 10 w 416"/>
                <a:gd name="T99" fmla="*/ 639 h 639"/>
                <a:gd name="T100" fmla="*/ 0 w 416"/>
                <a:gd name="T101" fmla="*/ 589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16" h="639">
                  <a:moveTo>
                    <a:pt x="0" y="589"/>
                  </a:moveTo>
                  <a:lnTo>
                    <a:pt x="24" y="584"/>
                  </a:lnTo>
                  <a:lnTo>
                    <a:pt x="48" y="577"/>
                  </a:lnTo>
                  <a:lnTo>
                    <a:pt x="69" y="568"/>
                  </a:lnTo>
                  <a:lnTo>
                    <a:pt x="90" y="557"/>
                  </a:lnTo>
                  <a:lnTo>
                    <a:pt x="110" y="545"/>
                  </a:lnTo>
                  <a:lnTo>
                    <a:pt x="130" y="531"/>
                  </a:lnTo>
                  <a:lnTo>
                    <a:pt x="149" y="516"/>
                  </a:lnTo>
                  <a:lnTo>
                    <a:pt x="166" y="499"/>
                  </a:lnTo>
                  <a:lnTo>
                    <a:pt x="184" y="481"/>
                  </a:lnTo>
                  <a:lnTo>
                    <a:pt x="200" y="462"/>
                  </a:lnTo>
                  <a:lnTo>
                    <a:pt x="216" y="441"/>
                  </a:lnTo>
                  <a:lnTo>
                    <a:pt x="231" y="420"/>
                  </a:lnTo>
                  <a:lnTo>
                    <a:pt x="245" y="398"/>
                  </a:lnTo>
                  <a:lnTo>
                    <a:pt x="257" y="376"/>
                  </a:lnTo>
                  <a:lnTo>
                    <a:pt x="269" y="352"/>
                  </a:lnTo>
                  <a:lnTo>
                    <a:pt x="282" y="329"/>
                  </a:lnTo>
                  <a:lnTo>
                    <a:pt x="302" y="280"/>
                  </a:lnTo>
                  <a:lnTo>
                    <a:pt x="320" y="232"/>
                  </a:lnTo>
                  <a:lnTo>
                    <a:pt x="335" y="185"/>
                  </a:lnTo>
                  <a:lnTo>
                    <a:pt x="346" y="140"/>
                  </a:lnTo>
                  <a:lnTo>
                    <a:pt x="355" y="98"/>
                  </a:lnTo>
                  <a:lnTo>
                    <a:pt x="362" y="60"/>
                  </a:lnTo>
                  <a:lnTo>
                    <a:pt x="365" y="27"/>
                  </a:lnTo>
                  <a:lnTo>
                    <a:pt x="365" y="0"/>
                  </a:lnTo>
                  <a:lnTo>
                    <a:pt x="416" y="2"/>
                  </a:lnTo>
                  <a:lnTo>
                    <a:pt x="415" y="31"/>
                  </a:lnTo>
                  <a:lnTo>
                    <a:pt x="412" y="67"/>
                  </a:lnTo>
                  <a:lnTo>
                    <a:pt x="405" y="107"/>
                  </a:lnTo>
                  <a:lnTo>
                    <a:pt x="396" y="152"/>
                  </a:lnTo>
                  <a:lnTo>
                    <a:pt x="384" y="199"/>
                  </a:lnTo>
                  <a:lnTo>
                    <a:pt x="368" y="249"/>
                  </a:lnTo>
                  <a:lnTo>
                    <a:pt x="349" y="300"/>
                  </a:lnTo>
                  <a:lnTo>
                    <a:pt x="328" y="351"/>
                  </a:lnTo>
                  <a:lnTo>
                    <a:pt x="315" y="376"/>
                  </a:lnTo>
                  <a:lnTo>
                    <a:pt x="301" y="401"/>
                  </a:lnTo>
                  <a:lnTo>
                    <a:pt x="288" y="425"/>
                  </a:lnTo>
                  <a:lnTo>
                    <a:pt x="273" y="449"/>
                  </a:lnTo>
                  <a:lnTo>
                    <a:pt x="257" y="472"/>
                  </a:lnTo>
                  <a:lnTo>
                    <a:pt x="240" y="495"/>
                  </a:lnTo>
                  <a:lnTo>
                    <a:pt x="221" y="516"/>
                  </a:lnTo>
                  <a:lnTo>
                    <a:pt x="202" y="535"/>
                  </a:lnTo>
                  <a:lnTo>
                    <a:pt x="182" y="555"/>
                  </a:lnTo>
                  <a:lnTo>
                    <a:pt x="161" y="572"/>
                  </a:lnTo>
                  <a:lnTo>
                    <a:pt x="139" y="587"/>
                  </a:lnTo>
                  <a:lnTo>
                    <a:pt x="114" y="602"/>
                  </a:lnTo>
                  <a:lnTo>
                    <a:pt x="90" y="615"/>
                  </a:lnTo>
                  <a:lnTo>
                    <a:pt x="64" y="625"/>
                  </a:lnTo>
                  <a:lnTo>
                    <a:pt x="36" y="633"/>
                  </a:lnTo>
                  <a:lnTo>
                    <a:pt x="10" y="639"/>
                  </a:lnTo>
                  <a:lnTo>
                    <a:pt x="0" y="58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2" name="Freeform 298">
              <a:extLst>
                <a:ext uri="{FF2B5EF4-FFF2-40B4-BE49-F238E27FC236}">
                  <a16:creationId xmlns:a16="http://schemas.microsoft.com/office/drawing/2014/main" id="{CB66D346-FBF7-4D0C-958A-3B171ED215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5" y="440"/>
              <a:ext cx="16" cy="51"/>
            </a:xfrm>
            <a:custGeom>
              <a:avLst/>
              <a:gdLst>
                <a:gd name="T0" fmla="*/ 9 w 16"/>
                <a:gd name="T1" fmla="*/ 51 h 51"/>
                <a:gd name="T2" fmla="*/ 16 w 16"/>
                <a:gd name="T3" fmla="*/ 49 h 51"/>
                <a:gd name="T4" fmla="*/ 10 w 16"/>
                <a:gd name="T5" fmla="*/ 51 h 51"/>
                <a:gd name="T6" fmla="*/ 0 w 16"/>
                <a:gd name="T7" fmla="*/ 1 h 51"/>
                <a:gd name="T8" fmla="*/ 1 w 16"/>
                <a:gd name="T9" fmla="*/ 0 h 51"/>
                <a:gd name="T10" fmla="*/ 9 w 16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51">
                  <a:moveTo>
                    <a:pt x="9" y="51"/>
                  </a:moveTo>
                  <a:lnTo>
                    <a:pt x="16" y="49"/>
                  </a:lnTo>
                  <a:lnTo>
                    <a:pt x="10" y="51"/>
                  </a:lnTo>
                  <a:lnTo>
                    <a:pt x="0" y="1"/>
                  </a:lnTo>
                  <a:lnTo>
                    <a:pt x="1" y="0"/>
                  </a:lnTo>
                  <a:lnTo>
                    <a:pt x="9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3" name="Freeform 299">
              <a:extLst>
                <a:ext uri="{FF2B5EF4-FFF2-40B4-BE49-F238E27FC236}">
                  <a16:creationId xmlns:a16="http://schemas.microsoft.com/office/drawing/2014/main" id="{A19E208D-F005-4C43-ADAE-5B26C83CCF2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1" y="-810"/>
              <a:ext cx="1383" cy="684"/>
            </a:xfrm>
            <a:custGeom>
              <a:avLst/>
              <a:gdLst>
                <a:gd name="T0" fmla="*/ 0 w 1383"/>
                <a:gd name="T1" fmla="*/ 642 h 684"/>
                <a:gd name="T2" fmla="*/ 45 w 1383"/>
                <a:gd name="T3" fmla="*/ 612 h 684"/>
                <a:gd name="T4" fmla="*/ 151 w 1383"/>
                <a:gd name="T5" fmla="*/ 541 h 684"/>
                <a:gd name="T6" fmla="*/ 223 w 1383"/>
                <a:gd name="T7" fmla="*/ 494 h 684"/>
                <a:gd name="T8" fmla="*/ 307 w 1383"/>
                <a:gd name="T9" fmla="*/ 442 h 684"/>
                <a:gd name="T10" fmla="*/ 399 w 1383"/>
                <a:gd name="T11" fmla="*/ 388 h 684"/>
                <a:gd name="T12" fmla="*/ 499 w 1383"/>
                <a:gd name="T13" fmla="*/ 330 h 684"/>
                <a:gd name="T14" fmla="*/ 605 w 1383"/>
                <a:gd name="T15" fmla="*/ 273 h 684"/>
                <a:gd name="T16" fmla="*/ 715 w 1383"/>
                <a:gd name="T17" fmla="*/ 217 h 684"/>
                <a:gd name="T18" fmla="*/ 771 w 1383"/>
                <a:gd name="T19" fmla="*/ 190 h 684"/>
                <a:gd name="T20" fmla="*/ 829 w 1383"/>
                <a:gd name="T21" fmla="*/ 164 h 684"/>
                <a:gd name="T22" fmla="*/ 942 w 1383"/>
                <a:gd name="T23" fmla="*/ 115 h 684"/>
                <a:gd name="T24" fmla="*/ 1000 w 1383"/>
                <a:gd name="T25" fmla="*/ 93 h 684"/>
                <a:gd name="T26" fmla="*/ 1056 w 1383"/>
                <a:gd name="T27" fmla="*/ 73 h 684"/>
                <a:gd name="T28" fmla="*/ 1112 w 1383"/>
                <a:gd name="T29" fmla="*/ 54 h 684"/>
                <a:gd name="T30" fmla="*/ 1167 w 1383"/>
                <a:gd name="T31" fmla="*/ 38 h 684"/>
                <a:gd name="T32" fmla="*/ 1223 w 1383"/>
                <a:gd name="T33" fmla="*/ 25 h 684"/>
                <a:gd name="T34" fmla="*/ 1276 w 1383"/>
                <a:gd name="T35" fmla="*/ 14 h 684"/>
                <a:gd name="T36" fmla="*/ 1328 w 1383"/>
                <a:gd name="T37" fmla="*/ 5 h 684"/>
                <a:gd name="T38" fmla="*/ 1355 w 1383"/>
                <a:gd name="T39" fmla="*/ 3 h 684"/>
                <a:gd name="T40" fmla="*/ 1379 w 1383"/>
                <a:gd name="T41" fmla="*/ 0 h 684"/>
                <a:gd name="T42" fmla="*/ 1383 w 1383"/>
                <a:gd name="T43" fmla="*/ 52 h 684"/>
                <a:gd name="T44" fmla="*/ 1359 w 1383"/>
                <a:gd name="T45" fmla="*/ 54 h 684"/>
                <a:gd name="T46" fmla="*/ 1336 w 1383"/>
                <a:gd name="T47" fmla="*/ 56 h 684"/>
                <a:gd name="T48" fmla="*/ 1285 w 1383"/>
                <a:gd name="T49" fmla="*/ 64 h 684"/>
                <a:gd name="T50" fmla="*/ 1234 w 1383"/>
                <a:gd name="T51" fmla="*/ 75 h 684"/>
                <a:gd name="T52" fmla="*/ 1181 w 1383"/>
                <a:gd name="T53" fmla="*/ 87 h 684"/>
                <a:gd name="T54" fmla="*/ 1127 w 1383"/>
                <a:gd name="T55" fmla="*/ 103 h 684"/>
                <a:gd name="T56" fmla="*/ 1073 w 1383"/>
                <a:gd name="T57" fmla="*/ 122 h 684"/>
                <a:gd name="T58" fmla="*/ 1017 w 1383"/>
                <a:gd name="T59" fmla="*/ 141 h 684"/>
                <a:gd name="T60" fmla="*/ 962 w 1383"/>
                <a:gd name="T61" fmla="*/ 162 h 684"/>
                <a:gd name="T62" fmla="*/ 849 w 1383"/>
                <a:gd name="T63" fmla="*/ 211 h 684"/>
                <a:gd name="T64" fmla="*/ 793 w 1383"/>
                <a:gd name="T65" fmla="*/ 236 h 684"/>
                <a:gd name="T66" fmla="*/ 738 w 1383"/>
                <a:gd name="T67" fmla="*/ 262 h 684"/>
                <a:gd name="T68" fmla="*/ 628 w 1383"/>
                <a:gd name="T69" fmla="*/ 318 h 684"/>
                <a:gd name="T70" fmla="*/ 524 w 1383"/>
                <a:gd name="T71" fmla="*/ 374 h 684"/>
                <a:gd name="T72" fmla="*/ 425 w 1383"/>
                <a:gd name="T73" fmla="*/ 432 h 684"/>
                <a:gd name="T74" fmla="*/ 334 w 1383"/>
                <a:gd name="T75" fmla="*/ 486 h 684"/>
                <a:gd name="T76" fmla="*/ 250 w 1383"/>
                <a:gd name="T77" fmla="*/ 538 h 684"/>
                <a:gd name="T78" fmla="*/ 179 w 1383"/>
                <a:gd name="T79" fmla="*/ 584 h 684"/>
                <a:gd name="T80" fmla="*/ 73 w 1383"/>
                <a:gd name="T81" fmla="*/ 655 h 684"/>
                <a:gd name="T82" fmla="*/ 29 w 1383"/>
                <a:gd name="T83" fmla="*/ 684 h 684"/>
                <a:gd name="T84" fmla="*/ 0 w 1383"/>
                <a:gd name="T85" fmla="*/ 64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3" h="684">
                  <a:moveTo>
                    <a:pt x="0" y="642"/>
                  </a:moveTo>
                  <a:lnTo>
                    <a:pt x="45" y="612"/>
                  </a:lnTo>
                  <a:lnTo>
                    <a:pt x="151" y="541"/>
                  </a:lnTo>
                  <a:lnTo>
                    <a:pt x="223" y="494"/>
                  </a:lnTo>
                  <a:lnTo>
                    <a:pt x="307" y="442"/>
                  </a:lnTo>
                  <a:lnTo>
                    <a:pt x="399" y="388"/>
                  </a:lnTo>
                  <a:lnTo>
                    <a:pt x="499" y="330"/>
                  </a:lnTo>
                  <a:lnTo>
                    <a:pt x="605" y="273"/>
                  </a:lnTo>
                  <a:lnTo>
                    <a:pt x="715" y="217"/>
                  </a:lnTo>
                  <a:lnTo>
                    <a:pt x="771" y="190"/>
                  </a:lnTo>
                  <a:lnTo>
                    <a:pt x="829" y="164"/>
                  </a:lnTo>
                  <a:lnTo>
                    <a:pt x="942" y="115"/>
                  </a:lnTo>
                  <a:lnTo>
                    <a:pt x="1000" y="93"/>
                  </a:lnTo>
                  <a:lnTo>
                    <a:pt x="1056" y="73"/>
                  </a:lnTo>
                  <a:lnTo>
                    <a:pt x="1112" y="54"/>
                  </a:lnTo>
                  <a:lnTo>
                    <a:pt x="1167" y="38"/>
                  </a:lnTo>
                  <a:lnTo>
                    <a:pt x="1223" y="25"/>
                  </a:lnTo>
                  <a:lnTo>
                    <a:pt x="1276" y="14"/>
                  </a:lnTo>
                  <a:lnTo>
                    <a:pt x="1328" y="5"/>
                  </a:lnTo>
                  <a:lnTo>
                    <a:pt x="1355" y="3"/>
                  </a:lnTo>
                  <a:lnTo>
                    <a:pt x="1379" y="0"/>
                  </a:lnTo>
                  <a:lnTo>
                    <a:pt x="1383" y="52"/>
                  </a:lnTo>
                  <a:lnTo>
                    <a:pt x="1359" y="54"/>
                  </a:lnTo>
                  <a:lnTo>
                    <a:pt x="1336" y="56"/>
                  </a:lnTo>
                  <a:lnTo>
                    <a:pt x="1285" y="64"/>
                  </a:lnTo>
                  <a:lnTo>
                    <a:pt x="1234" y="75"/>
                  </a:lnTo>
                  <a:lnTo>
                    <a:pt x="1181" y="87"/>
                  </a:lnTo>
                  <a:lnTo>
                    <a:pt x="1127" y="103"/>
                  </a:lnTo>
                  <a:lnTo>
                    <a:pt x="1073" y="122"/>
                  </a:lnTo>
                  <a:lnTo>
                    <a:pt x="1017" y="141"/>
                  </a:lnTo>
                  <a:lnTo>
                    <a:pt x="962" y="162"/>
                  </a:lnTo>
                  <a:lnTo>
                    <a:pt x="849" y="211"/>
                  </a:lnTo>
                  <a:lnTo>
                    <a:pt x="793" y="236"/>
                  </a:lnTo>
                  <a:lnTo>
                    <a:pt x="738" y="262"/>
                  </a:lnTo>
                  <a:lnTo>
                    <a:pt x="628" y="318"/>
                  </a:lnTo>
                  <a:lnTo>
                    <a:pt x="524" y="374"/>
                  </a:lnTo>
                  <a:lnTo>
                    <a:pt x="425" y="432"/>
                  </a:lnTo>
                  <a:lnTo>
                    <a:pt x="334" y="486"/>
                  </a:lnTo>
                  <a:lnTo>
                    <a:pt x="250" y="538"/>
                  </a:lnTo>
                  <a:lnTo>
                    <a:pt x="179" y="584"/>
                  </a:lnTo>
                  <a:lnTo>
                    <a:pt x="73" y="655"/>
                  </a:lnTo>
                  <a:lnTo>
                    <a:pt x="29" y="684"/>
                  </a:lnTo>
                  <a:lnTo>
                    <a:pt x="0" y="642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4" name="Freeform 300">
              <a:extLst>
                <a:ext uri="{FF2B5EF4-FFF2-40B4-BE49-F238E27FC236}">
                  <a16:creationId xmlns:a16="http://schemas.microsoft.com/office/drawing/2014/main" id="{31F7F7AC-3782-4289-8F21-03DE9B829BB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0" y="-168"/>
              <a:ext cx="51" cy="42"/>
            </a:xfrm>
            <a:custGeom>
              <a:avLst/>
              <a:gdLst>
                <a:gd name="T0" fmla="*/ 0 w 51"/>
                <a:gd name="T1" fmla="*/ 20 h 42"/>
                <a:gd name="T2" fmla="*/ 0 w 51"/>
                <a:gd name="T3" fmla="*/ 7 h 42"/>
                <a:gd name="T4" fmla="*/ 11 w 51"/>
                <a:gd name="T5" fmla="*/ 0 h 42"/>
                <a:gd name="T6" fmla="*/ 40 w 51"/>
                <a:gd name="T7" fmla="*/ 42 h 42"/>
                <a:gd name="T8" fmla="*/ 51 w 51"/>
                <a:gd name="T9" fmla="*/ 22 h 42"/>
                <a:gd name="T10" fmla="*/ 0 w 51"/>
                <a:gd name="T11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2">
                  <a:moveTo>
                    <a:pt x="0" y="20"/>
                  </a:moveTo>
                  <a:lnTo>
                    <a:pt x="0" y="7"/>
                  </a:lnTo>
                  <a:lnTo>
                    <a:pt x="11" y="0"/>
                  </a:lnTo>
                  <a:lnTo>
                    <a:pt x="40" y="42"/>
                  </a:lnTo>
                  <a:lnTo>
                    <a:pt x="51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5" name="Freeform 301">
              <a:extLst>
                <a:ext uri="{FF2B5EF4-FFF2-40B4-BE49-F238E27FC236}">
                  <a16:creationId xmlns:a16="http://schemas.microsoft.com/office/drawing/2014/main" id="{1C75C4A8-E4E5-4604-B3C4-53512D3C2C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29" y="-817"/>
              <a:ext cx="660" cy="211"/>
            </a:xfrm>
            <a:custGeom>
              <a:avLst/>
              <a:gdLst>
                <a:gd name="T0" fmla="*/ 0 w 660"/>
                <a:gd name="T1" fmla="*/ 7 h 211"/>
                <a:gd name="T2" fmla="*/ 34 w 660"/>
                <a:gd name="T3" fmla="*/ 4 h 211"/>
                <a:gd name="T4" fmla="*/ 67 w 660"/>
                <a:gd name="T5" fmla="*/ 2 h 211"/>
                <a:gd name="T6" fmla="*/ 101 w 660"/>
                <a:gd name="T7" fmla="*/ 0 h 211"/>
                <a:gd name="T8" fmla="*/ 132 w 660"/>
                <a:gd name="T9" fmla="*/ 1 h 211"/>
                <a:gd name="T10" fmla="*/ 164 w 660"/>
                <a:gd name="T11" fmla="*/ 3 h 211"/>
                <a:gd name="T12" fmla="*/ 195 w 660"/>
                <a:gd name="T13" fmla="*/ 5 h 211"/>
                <a:gd name="T14" fmla="*/ 254 w 660"/>
                <a:gd name="T15" fmla="*/ 13 h 211"/>
                <a:gd name="T16" fmla="*/ 310 w 660"/>
                <a:gd name="T17" fmla="*/ 24 h 211"/>
                <a:gd name="T18" fmla="*/ 364 w 660"/>
                <a:gd name="T19" fmla="*/ 38 h 211"/>
                <a:gd name="T20" fmla="*/ 413 w 660"/>
                <a:gd name="T21" fmla="*/ 54 h 211"/>
                <a:gd name="T22" fmla="*/ 460 w 660"/>
                <a:gd name="T23" fmla="*/ 70 h 211"/>
                <a:gd name="T24" fmla="*/ 501 w 660"/>
                <a:gd name="T25" fmla="*/ 88 h 211"/>
                <a:gd name="T26" fmla="*/ 540 w 660"/>
                <a:gd name="T27" fmla="*/ 105 h 211"/>
                <a:gd name="T28" fmla="*/ 601 w 660"/>
                <a:gd name="T29" fmla="*/ 134 h 211"/>
                <a:gd name="T30" fmla="*/ 626 w 660"/>
                <a:gd name="T31" fmla="*/ 146 h 211"/>
                <a:gd name="T32" fmla="*/ 644 w 660"/>
                <a:gd name="T33" fmla="*/ 155 h 211"/>
                <a:gd name="T34" fmla="*/ 656 w 660"/>
                <a:gd name="T35" fmla="*/ 159 h 211"/>
                <a:gd name="T36" fmla="*/ 655 w 660"/>
                <a:gd name="T37" fmla="*/ 159 h 211"/>
                <a:gd name="T38" fmla="*/ 657 w 660"/>
                <a:gd name="T39" fmla="*/ 159 h 211"/>
                <a:gd name="T40" fmla="*/ 660 w 660"/>
                <a:gd name="T41" fmla="*/ 210 h 211"/>
                <a:gd name="T42" fmla="*/ 655 w 660"/>
                <a:gd name="T43" fmla="*/ 211 h 211"/>
                <a:gd name="T44" fmla="*/ 641 w 660"/>
                <a:gd name="T45" fmla="*/ 208 h 211"/>
                <a:gd name="T46" fmla="*/ 625 w 660"/>
                <a:gd name="T47" fmla="*/ 202 h 211"/>
                <a:gd name="T48" fmla="*/ 604 w 660"/>
                <a:gd name="T49" fmla="*/ 192 h 211"/>
                <a:gd name="T50" fmla="*/ 580 w 660"/>
                <a:gd name="T51" fmla="*/ 180 h 211"/>
                <a:gd name="T52" fmla="*/ 518 w 660"/>
                <a:gd name="T53" fmla="*/ 151 h 211"/>
                <a:gd name="T54" fmla="*/ 481 w 660"/>
                <a:gd name="T55" fmla="*/ 135 h 211"/>
                <a:gd name="T56" fmla="*/ 441 w 660"/>
                <a:gd name="T57" fmla="*/ 118 h 211"/>
                <a:gd name="T58" fmla="*/ 397 w 660"/>
                <a:gd name="T59" fmla="*/ 102 h 211"/>
                <a:gd name="T60" fmla="*/ 350 w 660"/>
                <a:gd name="T61" fmla="*/ 87 h 211"/>
                <a:gd name="T62" fmla="*/ 299 w 660"/>
                <a:gd name="T63" fmla="*/ 74 h 211"/>
                <a:gd name="T64" fmla="*/ 246 w 660"/>
                <a:gd name="T65" fmla="*/ 63 h 211"/>
                <a:gd name="T66" fmla="*/ 189 w 660"/>
                <a:gd name="T67" fmla="*/ 56 h 211"/>
                <a:gd name="T68" fmla="*/ 160 w 660"/>
                <a:gd name="T69" fmla="*/ 54 h 211"/>
                <a:gd name="T70" fmla="*/ 131 w 660"/>
                <a:gd name="T71" fmla="*/ 52 h 211"/>
                <a:gd name="T72" fmla="*/ 101 w 660"/>
                <a:gd name="T73" fmla="*/ 52 h 211"/>
                <a:gd name="T74" fmla="*/ 69 w 660"/>
                <a:gd name="T75" fmla="*/ 53 h 211"/>
                <a:gd name="T76" fmla="*/ 38 w 660"/>
                <a:gd name="T77" fmla="*/ 55 h 211"/>
                <a:gd name="T78" fmla="*/ 5 w 660"/>
                <a:gd name="T79" fmla="*/ 59 h 211"/>
                <a:gd name="T80" fmla="*/ 0 w 660"/>
                <a:gd name="T81" fmla="*/ 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0" h="211">
                  <a:moveTo>
                    <a:pt x="0" y="7"/>
                  </a:moveTo>
                  <a:lnTo>
                    <a:pt x="34" y="4"/>
                  </a:lnTo>
                  <a:lnTo>
                    <a:pt x="67" y="2"/>
                  </a:lnTo>
                  <a:lnTo>
                    <a:pt x="101" y="0"/>
                  </a:lnTo>
                  <a:lnTo>
                    <a:pt x="132" y="1"/>
                  </a:lnTo>
                  <a:lnTo>
                    <a:pt x="164" y="3"/>
                  </a:lnTo>
                  <a:lnTo>
                    <a:pt x="195" y="5"/>
                  </a:lnTo>
                  <a:lnTo>
                    <a:pt x="254" y="13"/>
                  </a:lnTo>
                  <a:lnTo>
                    <a:pt x="310" y="24"/>
                  </a:lnTo>
                  <a:lnTo>
                    <a:pt x="364" y="38"/>
                  </a:lnTo>
                  <a:lnTo>
                    <a:pt x="413" y="54"/>
                  </a:lnTo>
                  <a:lnTo>
                    <a:pt x="460" y="70"/>
                  </a:lnTo>
                  <a:lnTo>
                    <a:pt x="501" y="88"/>
                  </a:lnTo>
                  <a:lnTo>
                    <a:pt x="540" y="105"/>
                  </a:lnTo>
                  <a:lnTo>
                    <a:pt x="601" y="134"/>
                  </a:lnTo>
                  <a:lnTo>
                    <a:pt x="626" y="146"/>
                  </a:lnTo>
                  <a:lnTo>
                    <a:pt x="644" y="155"/>
                  </a:lnTo>
                  <a:lnTo>
                    <a:pt x="656" y="159"/>
                  </a:lnTo>
                  <a:lnTo>
                    <a:pt x="655" y="159"/>
                  </a:lnTo>
                  <a:lnTo>
                    <a:pt x="657" y="159"/>
                  </a:lnTo>
                  <a:lnTo>
                    <a:pt x="660" y="210"/>
                  </a:lnTo>
                  <a:lnTo>
                    <a:pt x="655" y="211"/>
                  </a:lnTo>
                  <a:lnTo>
                    <a:pt x="641" y="208"/>
                  </a:lnTo>
                  <a:lnTo>
                    <a:pt x="625" y="202"/>
                  </a:lnTo>
                  <a:lnTo>
                    <a:pt x="604" y="192"/>
                  </a:lnTo>
                  <a:lnTo>
                    <a:pt x="580" y="180"/>
                  </a:lnTo>
                  <a:lnTo>
                    <a:pt x="518" y="151"/>
                  </a:lnTo>
                  <a:lnTo>
                    <a:pt x="481" y="135"/>
                  </a:lnTo>
                  <a:lnTo>
                    <a:pt x="441" y="118"/>
                  </a:lnTo>
                  <a:lnTo>
                    <a:pt x="397" y="102"/>
                  </a:lnTo>
                  <a:lnTo>
                    <a:pt x="350" y="87"/>
                  </a:lnTo>
                  <a:lnTo>
                    <a:pt x="299" y="74"/>
                  </a:lnTo>
                  <a:lnTo>
                    <a:pt x="246" y="63"/>
                  </a:lnTo>
                  <a:lnTo>
                    <a:pt x="189" y="56"/>
                  </a:lnTo>
                  <a:lnTo>
                    <a:pt x="160" y="54"/>
                  </a:lnTo>
                  <a:lnTo>
                    <a:pt x="131" y="52"/>
                  </a:lnTo>
                  <a:lnTo>
                    <a:pt x="101" y="52"/>
                  </a:lnTo>
                  <a:lnTo>
                    <a:pt x="69" y="53"/>
                  </a:lnTo>
                  <a:lnTo>
                    <a:pt x="38" y="55"/>
                  </a:lnTo>
                  <a:lnTo>
                    <a:pt x="5" y="5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6" name="Freeform 302">
              <a:extLst>
                <a:ext uri="{FF2B5EF4-FFF2-40B4-BE49-F238E27FC236}">
                  <a16:creationId xmlns:a16="http://schemas.microsoft.com/office/drawing/2014/main" id="{E90F948D-EDA3-43D7-A96A-5A1598C35E0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29" y="-810"/>
              <a:ext cx="5" cy="52"/>
            </a:xfrm>
            <a:custGeom>
              <a:avLst/>
              <a:gdLst>
                <a:gd name="T0" fmla="*/ 5 w 5"/>
                <a:gd name="T1" fmla="*/ 52 h 52"/>
                <a:gd name="T2" fmla="*/ 0 w 5"/>
                <a:gd name="T3" fmla="*/ 0 h 52"/>
                <a:gd name="T4" fmla="*/ 1 w 5"/>
                <a:gd name="T5" fmla="*/ 0 h 52"/>
                <a:gd name="T6" fmla="*/ 5 w 5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2">
                  <a:moveTo>
                    <a:pt x="5" y="52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52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7" name="Freeform 303">
              <a:extLst>
                <a:ext uri="{FF2B5EF4-FFF2-40B4-BE49-F238E27FC236}">
                  <a16:creationId xmlns:a16="http://schemas.microsoft.com/office/drawing/2014/main" id="{3D491082-C09C-445C-80E6-BEFBC20D95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88" y="-670"/>
              <a:ext cx="911" cy="63"/>
            </a:xfrm>
            <a:custGeom>
              <a:avLst/>
              <a:gdLst>
                <a:gd name="T0" fmla="*/ 0 w 911"/>
                <a:gd name="T1" fmla="*/ 12 h 63"/>
                <a:gd name="T2" fmla="*/ 0 w 911"/>
                <a:gd name="T3" fmla="*/ 63 h 63"/>
                <a:gd name="T4" fmla="*/ 456 w 911"/>
                <a:gd name="T5" fmla="*/ 57 h 63"/>
                <a:gd name="T6" fmla="*/ 911 w 911"/>
                <a:gd name="T7" fmla="*/ 51 h 63"/>
                <a:gd name="T8" fmla="*/ 911 w 911"/>
                <a:gd name="T9" fmla="*/ 0 h 63"/>
                <a:gd name="T10" fmla="*/ 456 w 911"/>
                <a:gd name="T11" fmla="*/ 6 h 63"/>
                <a:gd name="T12" fmla="*/ 0 w 911"/>
                <a:gd name="T13" fmla="*/ 1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1" h="63">
                  <a:moveTo>
                    <a:pt x="0" y="12"/>
                  </a:moveTo>
                  <a:lnTo>
                    <a:pt x="0" y="63"/>
                  </a:lnTo>
                  <a:lnTo>
                    <a:pt x="456" y="57"/>
                  </a:lnTo>
                  <a:lnTo>
                    <a:pt x="911" y="51"/>
                  </a:lnTo>
                  <a:lnTo>
                    <a:pt x="911" y="0"/>
                  </a:lnTo>
                  <a:lnTo>
                    <a:pt x="456" y="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8" name="Freeform 304">
              <a:extLst>
                <a:ext uri="{FF2B5EF4-FFF2-40B4-BE49-F238E27FC236}">
                  <a16:creationId xmlns:a16="http://schemas.microsoft.com/office/drawing/2014/main" id="{2041021A-596A-4392-AA1D-520D7909134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86" y="-658"/>
              <a:ext cx="3" cy="51"/>
            </a:xfrm>
            <a:custGeom>
              <a:avLst/>
              <a:gdLst>
                <a:gd name="T0" fmla="*/ 0 w 3"/>
                <a:gd name="T1" fmla="*/ 0 h 51"/>
                <a:gd name="T2" fmla="*/ 0 w 3"/>
                <a:gd name="T3" fmla="*/ 0 h 51"/>
                <a:gd name="T4" fmla="*/ 2 w 3"/>
                <a:gd name="T5" fmla="*/ 0 h 51"/>
                <a:gd name="T6" fmla="*/ 2 w 3"/>
                <a:gd name="T7" fmla="*/ 51 h 51"/>
                <a:gd name="T8" fmla="*/ 3 w 3"/>
                <a:gd name="T9" fmla="*/ 51 h 51"/>
                <a:gd name="T10" fmla="*/ 0 w 3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1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9" name="Freeform 305">
              <a:extLst>
                <a:ext uri="{FF2B5EF4-FFF2-40B4-BE49-F238E27FC236}">
                  <a16:creationId xmlns:a16="http://schemas.microsoft.com/office/drawing/2014/main" id="{6D18E4F5-7BEB-4B00-8339-38D6667EA8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56" y="-863"/>
              <a:ext cx="562" cy="236"/>
            </a:xfrm>
            <a:custGeom>
              <a:avLst/>
              <a:gdLst>
                <a:gd name="T0" fmla="*/ 525 w 562"/>
                <a:gd name="T1" fmla="*/ 236 h 236"/>
                <a:gd name="T2" fmla="*/ 523 w 562"/>
                <a:gd name="T3" fmla="*/ 234 h 236"/>
                <a:gd name="T4" fmla="*/ 513 w 562"/>
                <a:gd name="T5" fmla="*/ 225 h 236"/>
                <a:gd name="T6" fmla="*/ 488 w 562"/>
                <a:gd name="T7" fmla="*/ 210 h 236"/>
                <a:gd name="T8" fmla="*/ 445 w 562"/>
                <a:gd name="T9" fmla="*/ 189 h 236"/>
                <a:gd name="T10" fmla="*/ 379 w 562"/>
                <a:gd name="T11" fmla="*/ 161 h 236"/>
                <a:gd name="T12" fmla="*/ 285 w 562"/>
                <a:gd name="T13" fmla="*/ 129 h 236"/>
                <a:gd name="T14" fmla="*/ 227 w 562"/>
                <a:gd name="T15" fmla="*/ 111 h 236"/>
                <a:gd name="T16" fmla="*/ 161 w 562"/>
                <a:gd name="T17" fmla="*/ 91 h 236"/>
                <a:gd name="T18" fmla="*/ 85 w 562"/>
                <a:gd name="T19" fmla="*/ 71 h 236"/>
                <a:gd name="T20" fmla="*/ 0 w 562"/>
                <a:gd name="T21" fmla="*/ 49 h 236"/>
                <a:gd name="T22" fmla="*/ 13 w 562"/>
                <a:gd name="T23" fmla="*/ 0 h 236"/>
                <a:gd name="T24" fmla="*/ 98 w 562"/>
                <a:gd name="T25" fmla="*/ 22 h 236"/>
                <a:gd name="T26" fmla="*/ 175 w 562"/>
                <a:gd name="T27" fmla="*/ 42 h 236"/>
                <a:gd name="T28" fmla="*/ 242 w 562"/>
                <a:gd name="T29" fmla="*/ 63 h 236"/>
                <a:gd name="T30" fmla="*/ 302 w 562"/>
                <a:gd name="T31" fmla="*/ 81 h 236"/>
                <a:gd name="T32" fmla="*/ 398 w 562"/>
                <a:gd name="T33" fmla="*/ 114 h 236"/>
                <a:gd name="T34" fmla="*/ 466 w 562"/>
                <a:gd name="T35" fmla="*/ 142 h 236"/>
                <a:gd name="T36" fmla="*/ 513 w 562"/>
                <a:gd name="T37" fmla="*/ 166 h 236"/>
                <a:gd name="T38" fmla="*/ 541 w 562"/>
                <a:gd name="T39" fmla="*/ 183 h 236"/>
                <a:gd name="T40" fmla="*/ 557 w 562"/>
                <a:gd name="T41" fmla="*/ 196 h 236"/>
                <a:gd name="T42" fmla="*/ 562 w 562"/>
                <a:gd name="T43" fmla="*/ 201 h 236"/>
                <a:gd name="T44" fmla="*/ 525 w 562"/>
                <a:gd name="T4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2" h="236">
                  <a:moveTo>
                    <a:pt x="525" y="236"/>
                  </a:moveTo>
                  <a:lnTo>
                    <a:pt x="523" y="234"/>
                  </a:lnTo>
                  <a:lnTo>
                    <a:pt x="513" y="225"/>
                  </a:lnTo>
                  <a:lnTo>
                    <a:pt x="488" y="210"/>
                  </a:lnTo>
                  <a:lnTo>
                    <a:pt x="445" y="189"/>
                  </a:lnTo>
                  <a:lnTo>
                    <a:pt x="379" y="161"/>
                  </a:lnTo>
                  <a:lnTo>
                    <a:pt x="285" y="129"/>
                  </a:lnTo>
                  <a:lnTo>
                    <a:pt x="227" y="111"/>
                  </a:lnTo>
                  <a:lnTo>
                    <a:pt x="161" y="91"/>
                  </a:lnTo>
                  <a:lnTo>
                    <a:pt x="85" y="71"/>
                  </a:lnTo>
                  <a:lnTo>
                    <a:pt x="0" y="49"/>
                  </a:lnTo>
                  <a:lnTo>
                    <a:pt x="13" y="0"/>
                  </a:lnTo>
                  <a:lnTo>
                    <a:pt x="98" y="22"/>
                  </a:lnTo>
                  <a:lnTo>
                    <a:pt x="175" y="42"/>
                  </a:lnTo>
                  <a:lnTo>
                    <a:pt x="242" y="63"/>
                  </a:lnTo>
                  <a:lnTo>
                    <a:pt x="302" y="81"/>
                  </a:lnTo>
                  <a:lnTo>
                    <a:pt x="398" y="114"/>
                  </a:lnTo>
                  <a:lnTo>
                    <a:pt x="466" y="142"/>
                  </a:lnTo>
                  <a:lnTo>
                    <a:pt x="513" y="166"/>
                  </a:lnTo>
                  <a:lnTo>
                    <a:pt x="541" y="183"/>
                  </a:lnTo>
                  <a:lnTo>
                    <a:pt x="557" y="196"/>
                  </a:lnTo>
                  <a:lnTo>
                    <a:pt x="562" y="201"/>
                  </a:lnTo>
                  <a:lnTo>
                    <a:pt x="525" y="236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0" name="Freeform 306">
              <a:extLst>
                <a:ext uri="{FF2B5EF4-FFF2-40B4-BE49-F238E27FC236}">
                  <a16:creationId xmlns:a16="http://schemas.microsoft.com/office/drawing/2014/main" id="{3FE45F11-4066-4351-AF18-CDE0690B2B3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81" y="-670"/>
              <a:ext cx="77" cy="51"/>
            </a:xfrm>
            <a:custGeom>
              <a:avLst/>
              <a:gdLst>
                <a:gd name="T0" fmla="*/ 18 w 77"/>
                <a:gd name="T1" fmla="*/ 51 h 51"/>
                <a:gd name="T2" fmla="*/ 77 w 77"/>
                <a:gd name="T3" fmla="*/ 50 h 51"/>
                <a:gd name="T4" fmla="*/ 37 w 77"/>
                <a:gd name="T5" fmla="*/ 8 h 51"/>
                <a:gd name="T6" fmla="*/ 0 w 77"/>
                <a:gd name="T7" fmla="*/ 43 h 51"/>
                <a:gd name="T8" fmla="*/ 18 w 77"/>
                <a:gd name="T9" fmla="*/ 0 h 51"/>
                <a:gd name="T10" fmla="*/ 18 w 7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51">
                  <a:moveTo>
                    <a:pt x="18" y="51"/>
                  </a:moveTo>
                  <a:lnTo>
                    <a:pt x="77" y="50"/>
                  </a:lnTo>
                  <a:lnTo>
                    <a:pt x="37" y="8"/>
                  </a:lnTo>
                  <a:lnTo>
                    <a:pt x="0" y="43"/>
                  </a:lnTo>
                  <a:lnTo>
                    <a:pt x="18" y="0"/>
                  </a:lnTo>
                  <a:lnTo>
                    <a:pt x="18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1" name="Freeform 307">
              <a:extLst>
                <a:ext uri="{FF2B5EF4-FFF2-40B4-BE49-F238E27FC236}">
                  <a16:creationId xmlns:a16="http://schemas.microsoft.com/office/drawing/2014/main" id="{E59125FF-0C99-48EE-9620-CFD28F50E65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35" y="-1039"/>
              <a:ext cx="1580" cy="220"/>
            </a:xfrm>
            <a:custGeom>
              <a:avLst/>
              <a:gdLst>
                <a:gd name="T0" fmla="*/ 10 w 1580"/>
                <a:gd name="T1" fmla="*/ 220 h 220"/>
                <a:gd name="T2" fmla="*/ 0 w 1580"/>
                <a:gd name="T3" fmla="*/ 204 h 220"/>
                <a:gd name="T4" fmla="*/ 6 w 1580"/>
                <a:gd name="T5" fmla="*/ 181 h 220"/>
                <a:gd name="T6" fmla="*/ 14 w 1580"/>
                <a:gd name="T7" fmla="*/ 172 h 220"/>
                <a:gd name="T8" fmla="*/ 25 w 1580"/>
                <a:gd name="T9" fmla="*/ 164 h 220"/>
                <a:gd name="T10" fmla="*/ 51 w 1580"/>
                <a:gd name="T11" fmla="*/ 148 h 220"/>
                <a:gd name="T12" fmla="*/ 91 w 1580"/>
                <a:gd name="T13" fmla="*/ 128 h 220"/>
                <a:gd name="T14" fmla="*/ 144 w 1580"/>
                <a:gd name="T15" fmla="*/ 106 h 220"/>
                <a:gd name="T16" fmla="*/ 175 w 1580"/>
                <a:gd name="T17" fmla="*/ 96 h 220"/>
                <a:gd name="T18" fmla="*/ 210 w 1580"/>
                <a:gd name="T19" fmla="*/ 84 h 220"/>
                <a:gd name="T20" fmla="*/ 248 w 1580"/>
                <a:gd name="T21" fmla="*/ 73 h 220"/>
                <a:gd name="T22" fmla="*/ 288 w 1580"/>
                <a:gd name="T23" fmla="*/ 63 h 220"/>
                <a:gd name="T24" fmla="*/ 332 w 1580"/>
                <a:gd name="T25" fmla="*/ 52 h 220"/>
                <a:gd name="T26" fmla="*/ 380 w 1580"/>
                <a:gd name="T27" fmla="*/ 42 h 220"/>
                <a:gd name="T28" fmla="*/ 431 w 1580"/>
                <a:gd name="T29" fmla="*/ 33 h 220"/>
                <a:gd name="T30" fmla="*/ 484 w 1580"/>
                <a:gd name="T31" fmla="*/ 24 h 220"/>
                <a:gd name="T32" fmla="*/ 542 w 1580"/>
                <a:gd name="T33" fmla="*/ 17 h 220"/>
                <a:gd name="T34" fmla="*/ 602 w 1580"/>
                <a:gd name="T35" fmla="*/ 11 h 220"/>
                <a:gd name="T36" fmla="*/ 666 w 1580"/>
                <a:gd name="T37" fmla="*/ 5 h 220"/>
                <a:gd name="T38" fmla="*/ 732 w 1580"/>
                <a:gd name="T39" fmla="*/ 2 h 220"/>
                <a:gd name="T40" fmla="*/ 804 w 1580"/>
                <a:gd name="T41" fmla="*/ 0 h 220"/>
                <a:gd name="T42" fmla="*/ 876 w 1580"/>
                <a:gd name="T43" fmla="*/ 0 h 220"/>
                <a:gd name="T44" fmla="*/ 953 w 1580"/>
                <a:gd name="T45" fmla="*/ 1 h 220"/>
                <a:gd name="T46" fmla="*/ 1033 w 1580"/>
                <a:gd name="T47" fmla="*/ 5 h 220"/>
                <a:gd name="T48" fmla="*/ 1116 w 1580"/>
                <a:gd name="T49" fmla="*/ 10 h 220"/>
                <a:gd name="T50" fmla="*/ 1202 w 1580"/>
                <a:gd name="T51" fmla="*/ 18 h 220"/>
                <a:gd name="T52" fmla="*/ 1292 w 1580"/>
                <a:gd name="T53" fmla="*/ 28 h 220"/>
                <a:gd name="T54" fmla="*/ 1385 w 1580"/>
                <a:gd name="T55" fmla="*/ 41 h 220"/>
                <a:gd name="T56" fmla="*/ 1481 w 1580"/>
                <a:gd name="T57" fmla="*/ 57 h 220"/>
                <a:gd name="T58" fmla="*/ 1580 w 1580"/>
                <a:gd name="T59" fmla="*/ 75 h 220"/>
                <a:gd name="T60" fmla="*/ 1571 w 1580"/>
                <a:gd name="T61" fmla="*/ 126 h 220"/>
                <a:gd name="T62" fmla="*/ 1472 w 1580"/>
                <a:gd name="T63" fmla="*/ 108 h 220"/>
                <a:gd name="T64" fmla="*/ 1377 w 1580"/>
                <a:gd name="T65" fmla="*/ 92 h 220"/>
                <a:gd name="T66" fmla="*/ 1285 w 1580"/>
                <a:gd name="T67" fmla="*/ 79 h 220"/>
                <a:gd name="T68" fmla="*/ 1197 w 1580"/>
                <a:gd name="T69" fmla="*/ 69 h 220"/>
                <a:gd name="T70" fmla="*/ 1112 w 1580"/>
                <a:gd name="T71" fmla="*/ 61 h 220"/>
                <a:gd name="T72" fmla="*/ 1030 w 1580"/>
                <a:gd name="T73" fmla="*/ 56 h 220"/>
                <a:gd name="T74" fmla="*/ 952 w 1580"/>
                <a:gd name="T75" fmla="*/ 52 h 220"/>
                <a:gd name="T76" fmla="*/ 875 w 1580"/>
                <a:gd name="T77" fmla="*/ 51 h 220"/>
                <a:gd name="T78" fmla="*/ 804 w 1580"/>
                <a:gd name="T79" fmla="*/ 51 h 220"/>
                <a:gd name="T80" fmla="*/ 734 w 1580"/>
                <a:gd name="T81" fmla="*/ 53 h 220"/>
                <a:gd name="T82" fmla="*/ 669 w 1580"/>
                <a:gd name="T83" fmla="*/ 56 h 220"/>
                <a:gd name="T84" fmla="*/ 607 w 1580"/>
                <a:gd name="T85" fmla="*/ 62 h 220"/>
                <a:gd name="T86" fmla="*/ 547 w 1580"/>
                <a:gd name="T87" fmla="*/ 68 h 220"/>
                <a:gd name="T88" fmla="*/ 492 w 1580"/>
                <a:gd name="T89" fmla="*/ 75 h 220"/>
                <a:gd name="T90" fmla="*/ 439 w 1580"/>
                <a:gd name="T91" fmla="*/ 83 h 220"/>
                <a:gd name="T92" fmla="*/ 389 w 1580"/>
                <a:gd name="T93" fmla="*/ 92 h 220"/>
                <a:gd name="T94" fmla="*/ 344 w 1580"/>
                <a:gd name="T95" fmla="*/ 102 h 220"/>
                <a:gd name="T96" fmla="*/ 300 w 1580"/>
                <a:gd name="T97" fmla="*/ 113 h 220"/>
                <a:gd name="T98" fmla="*/ 262 w 1580"/>
                <a:gd name="T99" fmla="*/ 122 h 220"/>
                <a:gd name="T100" fmla="*/ 224 w 1580"/>
                <a:gd name="T101" fmla="*/ 133 h 220"/>
                <a:gd name="T102" fmla="*/ 192 w 1580"/>
                <a:gd name="T103" fmla="*/ 144 h 220"/>
                <a:gd name="T104" fmla="*/ 162 w 1580"/>
                <a:gd name="T105" fmla="*/ 154 h 220"/>
                <a:gd name="T106" fmla="*/ 111 w 1580"/>
                <a:gd name="T107" fmla="*/ 175 h 220"/>
                <a:gd name="T108" fmla="*/ 76 w 1580"/>
                <a:gd name="T109" fmla="*/ 192 h 220"/>
                <a:gd name="T110" fmla="*/ 53 w 1580"/>
                <a:gd name="T111" fmla="*/ 207 h 220"/>
                <a:gd name="T112" fmla="*/ 48 w 1580"/>
                <a:gd name="T113" fmla="*/ 211 h 220"/>
                <a:gd name="T114" fmla="*/ 47 w 1580"/>
                <a:gd name="T115" fmla="*/ 211 h 220"/>
                <a:gd name="T116" fmla="*/ 50 w 1580"/>
                <a:gd name="T117" fmla="*/ 196 h 220"/>
                <a:gd name="T118" fmla="*/ 44 w 1580"/>
                <a:gd name="T119" fmla="*/ 182 h 220"/>
                <a:gd name="T120" fmla="*/ 10 w 1580"/>
                <a:gd name="T121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0" h="220">
                  <a:moveTo>
                    <a:pt x="10" y="220"/>
                  </a:moveTo>
                  <a:lnTo>
                    <a:pt x="0" y="204"/>
                  </a:lnTo>
                  <a:lnTo>
                    <a:pt x="6" y="181"/>
                  </a:lnTo>
                  <a:lnTo>
                    <a:pt x="14" y="172"/>
                  </a:lnTo>
                  <a:lnTo>
                    <a:pt x="25" y="164"/>
                  </a:lnTo>
                  <a:lnTo>
                    <a:pt x="51" y="148"/>
                  </a:lnTo>
                  <a:lnTo>
                    <a:pt x="91" y="128"/>
                  </a:lnTo>
                  <a:lnTo>
                    <a:pt x="144" y="106"/>
                  </a:lnTo>
                  <a:lnTo>
                    <a:pt x="175" y="96"/>
                  </a:lnTo>
                  <a:lnTo>
                    <a:pt x="210" y="84"/>
                  </a:lnTo>
                  <a:lnTo>
                    <a:pt x="248" y="73"/>
                  </a:lnTo>
                  <a:lnTo>
                    <a:pt x="288" y="63"/>
                  </a:lnTo>
                  <a:lnTo>
                    <a:pt x="332" y="52"/>
                  </a:lnTo>
                  <a:lnTo>
                    <a:pt x="380" y="42"/>
                  </a:lnTo>
                  <a:lnTo>
                    <a:pt x="431" y="33"/>
                  </a:lnTo>
                  <a:lnTo>
                    <a:pt x="484" y="24"/>
                  </a:lnTo>
                  <a:lnTo>
                    <a:pt x="542" y="17"/>
                  </a:lnTo>
                  <a:lnTo>
                    <a:pt x="602" y="11"/>
                  </a:lnTo>
                  <a:lnTo>
                    <a:pt x="666" y="5"/>
                  </a:lnTo>
                  <a:lnTo>
                    <a:pt x="732" y="2"/>
                  </a:lnTo>
                  <a:lnTo>
                    <a:pt x="804" y="0"/>
                  </a:lnTo>
                  <a:lnTo>
                    <a:pt x="876" y="0"/>
                  </a:lnTo>
                  <a:lnTo>
                    <a:pt x="953" y="1"/>
                  </a:lnTo>
                  <a:lnTo>
                    <a:pt x="1033" y="5"/>
                  </a:lnTo>
                  <a:lnTo>
                    <a:pt x="1116" y="10"/>
                  </a:lnTo>
                  <a:lnTo>
                    <a:pt x="1202" y="18"/>
                  </a:lnTo>
                  <a:lnTo>
                    <a:pt x="1292" y="28"/>
                  </a:lnTo>
                  <a:lnTo>
                    <a:pt x="1385" y="41"/>
                  </a:lnTo>
                  <a:lnTo>
                    <a:pt x="1481" y="57"/>
                  </a:lnTo>
                  <a:lnTo>
                    <a:pt x="1580" y="75"/>
                  </a:lnTo>
                  <a:lnTo>
                    <a:pt x="1571" y="126"/>
                  </a:lnTo>
                  <a:lnTo>
                    <a:pt x="1472" y="108"/>
                  </a:lnTo>
                  <a:lnTo>
                    <a:pt x="1377" y="92"/>
                  </a:lnTo>
                  <a:lnTo>
                    <a:pt x="1285" y="79"/>
                  </a:lnTo>
                  <a:lnTo>
                    <a:pt x="1197" y="69"/>
                  </a:lnTo>
                  <a:lnTo>
                    <a:pt x="1112" y="61"/>
                  </a:lnTo>
                  <a:lnTo>
                    <a:pt x="1030" y="56"/>
                  </a:lnTo>
                  <a:lnTo>
                    <a:pt x="952" y="52"/>
                  </a:lnTo>
                  <a:lnTo>
                    <a:pt x="875" y="51"/>
                  </a:lnTo>
                  <a:lnTo>
                    <a:pt x="804" y="51"/>
                  </a:lnTo>
                  <a:lnTo>
                    <a:pt x="734" y="53"/>
                  </a:lnTo>
                  <a:lnTo>
                    <a:pt x="669" y="56"/>
                  </a:lnTo>
                  <a:lnTo>
                    <a:pt x="607" y="62"/>
                  </a:lnTo>
                  <a:lnTo>
                    <a:pt x="547" y="68"/>
                  </a:lnTo>
                  <a:lnTo>
                    <a:pt x="492" y="75"/>
                  </a:lnTo>
                  <a:lnTo>
                    <a:pt x="439" y="83"/>
                  </a:lnTo>
                  <a:lnTo>
                    <a:pt x="389" y="92"/>
                  </a:lnTo>
                  <a:lnTo>
                    <a:pt x="344" y="102"/>
                  </a:lnTo>
                  <a:lnTo>
                    <a:pt x="300" y="113"/>
                  </a:lnTo>
                  <a:lnTo>
                    <a:pt x="262" y="122"/>
                  </a:lnTo>
                  <a:lnTo>
                    <a:pt x="224" y="133"/>
                  </a:lnTo>
                  <a:lnTo>
                    <a:pt x="192" y="144"/>
                  </a:lnTo>
                  <a:lnTo>
                    <a:pt x="162" y="154"/>
                  </a:lnTo>
                  <a:lnTo>
                    <a:pt x="111" y="175"/>
                  </a:lnTo>
                  <a:lnTo>
                    <a:pt x="76" y="192"/>
                  </a:lnTo>
                  <a:lnTo>
                    <a:pt x="53" y="207"/>
                  </a:lnTo>
                  <a:lnTo>
                    <a:pt x="48" y="211"/>
                  </a:lnTo>
                  <a:lnTo>
                    <a:pt x="47" y="211"/>
                  </a:lnTo>
                  <a:lnTo>
                    <a:pt x="50" y="196"/>
                  </a:lnTo>
                  <a:lnTo>
                    <a:pt x="44" y="182"/>
                  </a:lnTo>
                  <a:lnTo>
                    <a:pt x="10" y="22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2" name="Freeform 308">
              <a:extLst>
                <a:ext uri="{FF2B5EF4-FFF2-40B4-BE49-F238E27FC236}">
                  <a16:creationId xmlns:a16="http://schemas.microsoft.com/office/drawing/2014/main" id="{D4C06B37-FE31-4968-87FA-EDC9D48C57E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45" y="-863"/>
              <a:ext cx="34" cy="49"/>
            </a:xfrm>
            <a:custGeom>
              <a:avLst/>
              <a:gdLst>
                <a:gd name="T0" fmla="*/ 11 w 34"/>
                <a:gd name="T1" fmla="*/ 49 h 49"/>
                <a:gd name="T2" fmla="*/ 4 w 34"/>
                <a:gd name="T3" fmla="*/ 48 h 49"/>
                <a:gd name="T4" fmla="*/ 0 w 34"/>
                <a:gd name="T5" fmla="*/ 44 h 49"/>
                <a:gd name="T6" fmla="*/ 34 w 34"/>
                <a:gd name="T7" fmla="*/ 6 h 49"/>
                <a:gd name="T8" fmla="*/ 24 w 34"/>
                <a:gd name="T9" fmla="*/ 0 h 49"/>
                <a:gd name="T10" fmla="*/ 11 w 34"/>
                <a:gd name="T1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9">
                  <a:moveTo>
                    <a:pt x="11" y="49"/>
                  </a:moveTo>
                  <a:lnTo>
                    <a:pt x="4" y="48"/>
                  </a:lnTo>
                  <a:lnTo>
                    <a:pt x="0" y="44"/>
                  </a:lnTo>
                  <a:lnTo>
                    <a:pt x="34" y="6"/>
                  </a:lnTo>
                  <a:lnTo>
                    <a:pt x="24" y="0"/>
                  </a:lnTo>
                  <a:lnTo>
                    <a:pt x="11" y="4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3" name="Freeform 309">
              <a:extLst>
                <a:ext uri="{FF2B5EF4-FFF2-40B4-BE49-F238E27FC236}">
                  <a16:creationId xmlns:a16="http://schemas.microsoft.com/office/drawing/2014/main" id="{D7B3D286-4227-4C53-BB06-E5A8D61515F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604" y="-963"/>
              <a:ext cx="127" cy="321"/>
            </a:xfrm>
            <a:custGeom>
              <a:avLst/>
              <a:gdLst>
                <a:gd name="T0" fmla="*/ 12 w 127"/>
                <a:gd name="T1" fmla="*/ 0 h 321"/>
                <a:gd name="T2" fmla="*/ 34 w 127"/>
                <a:gd name="T3" fmla="*/ 5 h 321"/>
                <a:gd name="T4" fmla="*/ 54 w 127"/>
                <a:gd name="T5" fmla="*/ 11 h 321"/>
                <a:gd name="T6" fmla="*/ 71 w 127"/>
                <a:gd name="T7" fmla="*/ 20 h 321"/>
                <a:gd name="T8" fmla="*/ 87 w 127"/>
                <a:gd name="T9" fmla="*/ 29 h 321"/>
                <a:gd name="T10" fmla="*/ 101 w 127"/>
                <a:gd name="T11" fmla="*/ 40 h 321"/>
                <a:gd name="T12" fmla="*/ 110 w 127"/>
                <a:gd name="T13" fmla="*/ 52 h 321"/>
                <a:gd name="T14" fmla="*/ 119 w 127"/>
                <a:gd name="T15" fmla="*/ 66 h 321"/>
                <a:gd name="T16" fmla="*/ 124 w 127"/>
                <a:gd name="T17" fmla="*/ 79 h 321"/>
                <a:gd name="T18" fmla="*/ 127 w 127"/>
                <a:gd name="T19" fmla="*/ 93 h 321"/>
                <a:gd name="T20" fmla="*/ 127 w 127"/>
                <a:gd name="T21" fmla="*/ 107 h 321"/>
                <a:gd name="T22" fmla="*/ 127 w 127"/>
                <a:gd name="T23" fmla="*/ 122 h 321"/>
                <a:gd name="T24" fmla="*/ 124 w 127"/>
                <a:gd name="T25" fmla="*/ 135 h 321"/>
                <a:gd name="T26" fmla="*/ 121 w 127"/>
                <a:gd name="T27" fmla="*/ 148 h 321"/>
                <a:gd name="T28" fmla="*/ 117 w 127"/>
                <a:gd name="T29" fmla="*/ 162 h 321"/>
                <a:gd name="T30" fmla="*/ 106 w 127"/>
                <a:gd name="T31" fmla="*/ 187 h 321"/>
                <a:gd name="T32" fmla="*/ 85 w 127"/>
                <a:gd name="T33" fmla="*/ 230 h 321"/>
                <a:gd name="T34" fmla="*/ 77 w 127"/>
                <a:gd name="T35" fmla="*/ 249 h 321"/>
                <a:gd name="T36" fmla="*/ 71 w 127"/>
                <a:gd name="T37" fmla="*/ 263 h 321"/>
                <a:gd name="T38" fmla="*/ 70 w 127"/>
                <a:gd name="T39" fmla="*/ 273 h 321"/>
                <a:gd name="T40" fmla="*/ 70 w 127"/>
                <a:gd name="T41" fmla="*/ 269 h 321"/>
                <a:gd name="T42" fmla="*/ 68 w 127"/>
                <a:gd name="T43" fmla="*/ 268 h 321"/>
                <a:gd name="T44" fmla="*/ 68 w 127"/>
                <a:gd name="T45" fmla="*/ 267 h 321"/>
                <a:gd name="T46" fmla="*/ 69 w 127"/>
                <a:gd name="T47" fmla="*/ 268 h 321"/>
                <a:gd name="T48" fmla="*/ 73 w 127"/>
                <a:gd name="T49" fmla="*/ 268 h 321"/>
                <a:gd name="T50" fmla="*/ 82 w 127"/>
                <a:gd name="T51" fmla="*/ 270 h 321"/>
                <a:gd name="T52" fmla="*/ 77 w 127"/>
                <a:gd name="T53" fmla="*/ 321 h 321"/>
                <a:gd name="T54" fmla="*/ 64 w 127"/>
                <a:gd name="T55" fmla="*/ 319 h 321"/>
                <a:gd name="T56" fmla="*/ 51 w 127"/>
                <a:gd name="T57" fmla="*/ 315 h 321"/>
                <a:gd name="T58" fmla="*/ 39 w 127"/>
                <a:gd name="T59" fmla="*/ 309 h 321"/>
                <a:gd name="T60" fmla="*/ 29 w 127"/>
                <a:gd name="T61" fmla="*/ 301 h 321"/>
                <a:gd name="T62" fmla="*/ 22 w 127"/>
                <a:gd name="T63" fmla="*/ 287 h 321"/>
                <a:gd name="T64" fmla="*/ 19 w 127"/>
                <a:gd name="T65" fmla="*/ 271 h 321"/>
                <a:gd name="T66" fmla="*/ 21 w 127"/>
                <a:gd name="T67" fmla="*/ 252 h 321"/>
                <a:gd name="T68" fmla="*/ 29 w 127"/>
                <a:gd name="T69" fmla="*/ 230 h 321"/>
                <a:gd name="T70" fmla="*/ 39 w 127"/>
                <a:gd name="T71" fmla="*/ 209 h 321"/>
                <a:gd name="T72" fmla="*/ 60 w 127"/>
                <a:gd name="T73" fmla="*/ 165 h 321"/>
                <a:gd name="T74" fmla="*/ 69 w 127"/>
                <a:gd name="T75" fmla="*/ 144 h 321"/>
                <a:gd name="T76" fmla="*/ 72 w 127"/>
                <a:gd name="T77" fmla="*/ 134 h 321"/>
                <a:gd name="T78" fmla="*/ 74 w 127"/>
                <a:gd name="T79" fmla="*/ 124 h 321"/>
                <a:gd name="T80" fmla="*/ 76 w 127"/>
                <a:gd name="T81" fmla="*/ 116 h 321"/>
                <a:gd name="T82" fmla="*/ 76 w 127"/>
                <a:gd name="T83" fmla="*/ 107 h 321"/>
                <a:gd name="T84" fmla="*/ 76 w 127"/>
                <a:gd name="T85" fmla="*/ 100 h 321"/>
                <a:gd name="T86" fmla="*/ 75 w 127"/>
                <a:gd name="T87" fmla="*/ 93 h 321"/>
                <a:gd name="T88" fmla="*/ 73 w 127"/>
                <a:gd name="T89" fmla="*/ 88 h 321"/>
                <a:gd name="T90" fmla="*/ 69 w 127"/>
                <a:gd name="T91" fmla="*/ 82 h 321"/>
                <a:gd name="T92" fmla="*/ 64 w 127"/>
                <a:gd name="T93" fmla="*/ 76 h 321"/>
                <a:gd name="T94" fmla="*/ 57 w 127"/>
                <a:gd name="T95" fmla="*/ 71 h 321"/>
                <a:gd name="T96" fmla="*/ 48 w 127"/>
                <a:gd name="T97" fmla="*/ 65 h 321"/>
                <a:gd name="T98" fmla="*/ 35 w 127"/>
                <a:gd name="T99" fmla="*/ 59 h 321"/>
                <a:gd name="T100" fmla="*/ 20 w 127"/>
                <a:gd name="T101" fmla="*/ 54 h 321"/>
                <a:gd name="T102" fmla="*/ 0 w 127"/>
                <a:gd name="T103" fmla="*/ 50 h 321"/>
                <a:gd name="T104" fmla="*/ 12 w 127"/>
                <a:gd name="T105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" h="321">
                  <a:moveTo>
                    <a:pt x="12" y="0"/>
                  </a:moveTo>
                  <a:lnTo>
                    <a:pt x="34" y="5"/>
                  </a:lnTo>
                  <a:lnTo>
                    <a:pt x="54" y="11"/>
                  </a:lnTo>
                  <a:lnTo>
                    <a:pt x="71" y="20"/>
                  </a:lnTo>
                  <a:lnTo>
                    <a:pt x="87" y="29"/>
                  </a:lnTo>
                  <a:lnTo>
                    <a:pt x="101" y="40"/>
                  </a:lnTo>
                  <a:lnTo>
                    <a:pt x="110" y="52"/>
                  </a:lnTo>
                  <a:lnTo>
                    <a:pt x="119" y="66"/>
                  </a:lnTo>
                  <a:lnTo>
                    <a:pt x="124" y="79"/>
                  </a:lnTo>
                  <a:lnTo>
                    <a:pt x="127" y="93"/>
                  </a:lnTo>
                  <a:lnTo>
                    <a:pt x="127" y="107"/>
                  </a:lnTo>
                  <a:lnTo>
                    <a:pt x="127" y="122"/>
                  </a:lnTo>
                  <a:lnTo>
                    <a:pt x="124" y="135"/>
                  </a:lnTo>
                  <a:lnTo>
                    <a:pt x="121" y="148"/>
                  </a:lnTo>
                  <a:lnTo>
                    <a:pt x="117" y="162"/>
                  </a:lnTo>
                  <a:lnTo>
                    <a:pt x="106" y="187"/>
                  </a:lnTo>
                  <a:lnTo>
                    <a:pt x="85" y="230"/>
                  </a:lnTo>
                  <a:lnTo>
                    <a:pt x="77" y="249"/>
                  </a:lnTo>
                  <a:lnTo>
                    <a:pt x="71" y="263"/>
                  </a:lnTo>
                  <a:lnTo>
                    <a:pt x="70" y="273"/>
                  </a:lnTo>
                  <a:lnTo>
                    <a:pt x="70" y="269"/>
                  </a:lnTo>
                  <a:lnTo>
                    <a:pt x="68" y="268"/>
                  </a:lnTo>
                  <a:lnTo>
                    <a:pt x="68" y="267"/>
                  </a:lnTo>
                  <a:lnTo>
                    <a:pt x="69" y="268"/>
                  </a:lnTo>
                  <a:lnTo>
                    <a:pt x="73" y="268"/>
                  </a:lnTo>
                  <a:lnTo>
                    <a:pt x="82" y="270"/>
                  </a:lnTo>
                  <a:lnTo>
                    <a:pt x="77" y="321"/>
                  </a:lnTo>
                  <a:lnTo>
                    <a:pt x="64" y="319"/>
                  </a:lnTo>
                  <a:lnTo>
                    <a:pt x="51" y="315"/>
                  </a:lnTo>
                  <a:lnTo>
                    <a:pt x="39" y="309"/>
                  </a:lnTo>
                  <a:lnTo>
                    <a:pt x="29" y="301"/>
                  </a:lnTo>
                  <a:lnTo>
                    <a:pt x="22" y="287"/>
                  </a:lnTo>
                  <a:lnTo>
                    <a:pt x="19" y="271"/>
                  </a:lnTo>
                  <a:lnTo>
                    <a:pt x="21" y="252"/>
                  </a:lnTo>
                  <a:lnTo>
                    <a:pt x="29" y="230"/>
                  </a:lnTo>
                  <a:lnTo>
                    <a:pt x="39" y="209"/>
                  </a:lnTo>
                  <a:lnTo>
                    <a:pt x="60" y="165"/>
                  </a:lnTo>
                  <a:lnTo>
                    <a:pt x="69" y="144"/>
                  </a:lnTo>
                  <a:lnTo>
                    <a:pt x="72" y="134"/>
                  </a:lnTo>
                  <a:lnTo>
                    <a:pt x="74" y="124"/>
                  </a:lnTo>
                  <a:lnTo>
                    <a:pt x="76" y="116"/>
                  </a:lnTo>
                  <a:lnTo>
                    <a:pt x="76" y="107"/>
                  </a:lnTo>
                  <a:lnTo>
                    <a:pt x="76" y="100"/>
                  </a:lnTo>
                  <a:lnTo>
                    <a:pt x="75" y="93"/>
                  </a:lnTo>
                  <a:lnTo>
                    <a:pt x="73" y="88"/>
                  </a:lnTo>
                  <a:lnTo>
                    <a:pt x="69" y="82"/>
                  </a:lnTo>
                  <a:lnTo>
                    <a:pt x="64" y="76"/>
                  </a:lnTo>
                  <a:lnTo>
                    <a:pt x="57" y="71"/>
                  </a:lnTo>
                  <a:lnTo>
                    <a:pt x="48" y="65"/>
                  </a:lnTo>
                  <a:lnTo>
                    <a:pt x="35" y="59"/>
                  </a:lnTo>
                  <a:lnTo>
                    <a:pt x="20" y="54"/>
                  </a:lnTo>
                  <a:lnTo>
                    <a:pt x="0" y="5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4" name="Freeform 310">
              <a:extLst>
                <a:ext uri="{FF2B5EF4-FFF2-40B4-BE49-F238E27FC236}">
                  <a16:creationId xmlns:a16="http://schemas.microsoft.com/office/drawing/2014/main" id="{B578F306-034D-4959-800C-A9744C2E6E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604" y="-965"/>
              <a:ext cx="12" cy="52"/>
            </a:xfrm>
            <a:custGeom>
              <a:avLst/>
              <a:gdLst>
                <a:gd name="T0" fmla="*/ 11 w 12"/>
                <a:gd name="T1" fmla="*/ 1 h 52"/>
                <a:gd name="T2" fmla="*/ 4 w 12"/>
                <a:gd name="T3" fmla="*/ 0 h 52"/>
                <a:gd name="T4" fmla="*/ 12 w 12"/>
                <a:gd name="T5" fmla="*/ 2 h 52"/>
                <a:gd name="T6" fmla="*/ 0 w 12"/>
                <a:gd name="T7" fmla="*/ 52 h 52"/>
                <a:gd name="T8" fmla="*/ 2 w 12"/>
                <a:gd name="T9" fmla="*/ 52 h 52"/>
                <a:gd name="T10" fmla="*/ 11 w 12"/>
                <a:gd name="T1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52">
                  <a:moveTo>
                    <a:pt x="11" y="1"/>
                  </a:moveTo>
                  <a:lnTo>
                    <a:pt x="4" y="0"/>
                  </a:lnTo>
                  <a:lnTo>
                    <a:pt x="12" y="2"/>
                  </a:lnTo>
                  <a:lnTo>
                    <a:pt x="0" y="52"/>
                  </a:lnTo>
                  <a:lnTo>
                    <a:pt x="2" y="52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5" name="Freeform 311">
              <a:extLst>
                <a:ext uri="{FF2B5EF4-FFF2-40B4-BE49-F238E27FC236}">
                  <a16:creationId xmlns:a16="http://schemas.microsoft.com/office/drawing/2014/main" id="{DBE56472-5583-4679-9110-440EBF7C9AB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683" y="-794"/>
              <a:ext cx="830" cy="153"/>
            </a:xfrm>
            <a:custGeom>
              <a:avLst/>
              <a:gdLst>
                <a:gd name="T0" fmla="*/ 1 w 830"/>
                <a:gd name="T1" fmla="*/ 101 h 153"/>
                <a:gd name="T2" fmla="*/ 47 w 830"/>
                <a:gd name="T3" fmla="*/ 101 h 153"/>
                <a:gd name="T4" fmla="*/ 94 w 830"/>
                <a:gd name="T5" fmla="*/ 99 h 153"/>
                <a:gd name="T6" fmla="*/ 144 w 830"/>
                <a:gd name="T7" fmla="*/ 96 h 153"/>
                <a:gd name="T8" fmla="*/ 194 w 830"/>
                <a:gd name="T9" fmla="*/ 90 h 153"/>
                <a:gd name="T10" fmla="*/ 246 w 830"/>
                <a:gd name="T11" fmla="*/ 83 h 153"/>
                <a:gd name="T12" fmla="*/ 300 w 830"/>
                <a:gd name="T13" fmla="*/ 75 h 153"/>
                <a:gd name="T14" fmla="*/ 409 w 830"/>
                <a:gd name="T15" fmla="*/ 56 h 153"/>
                <a:gd name="T16" fmla="*/ 518 w 830"/>
                <a:gd name="T17" fmla="*/ 36 h 153"/>
                <a:gd name="T18" fmla="*/ 572 w 830"/>
                <a:gd name="T19" fmla="*/ 27 h 153"/>
                <a:gd name="T20" fmla="*/ 625 w 830"/>
                <a:gd name="T21" fmla="*/ 19 h 153"/>
                <a:gd name="T22" fmla="*/ 678 w 830"/>
                <a:gd name="T23" fmla="*/ 12 h 153"/>
                <a:gd name="T24" fmla="*/ 731 w 830"/>
                <a:gd name="T25" fmla="*/ 6 h 153"/>
                <a:gd name="T26" fmla="*/ 780 w 830"/>
                <a:gd name="T27" fmla="*/ 2 h 153"/>
                <a:gd name="T28" fmla="*/ 828 w 830"/>
                <a:gd name="T29" fmla="*/ 0 h 153"/>
                <a:gd name="T30" fmla="*/ 830 w 830"/>
                <a:gd name="T31" fmla="*/ 51 h 153"/>
                <a:gd name="T32" fmla="*/ 783 w 830"/>
                <a:gd name="T33" fmla="*/ 53 h 153"/>
                <a:gd name="T34" fmla="*/ 735 w 830"/>
                <a:gd name="T35" fmla="*/ 57 h 153"/>
                <a:gd name="T36" fmla="*/ 685 w 830"/>
                <a:gd name="T37" fmla="*/ 62 h 153"/>
                <a:gd name="T38" fmla="*/ 633 w 830"/>
                <a:gd name="T39" fmla="*/ 69 h 153"/>
                <a:gd name="T40" fmla="*/ 580 w 830"/>
                <a:gd name="T41" fmla="*/ 78 h 153"/>
                <a:gd name="T42" fmla="*/ 527 w 830"/>
                <a:gd name="T43" fmla="*/ 87 h 153"/>
                <a:gd name="T44" fmla="*/ 417 w 830"/>
                <a:gd name="T45" fmla="*/ 106 h 153"/>
                <a:gd name="T46" fmla="*/ 308 w 830"/>
                <a:gd name="T47" fmla="*/ 125 h 153"/>
                <a:gd name="T48" fmla="*/ 254 w 830"/>
                <a:gd name="T49" fmla="*/ 134 h 153"/>
                <a:gd name="T50" fmla="*/ 200 w 830"/>
                <a:gd name="T51" fmla="*/ 141 h 153"/>
                <a:gd name="T52" fmla="*/ 148 w 830"/>
                <a:gd name="T53" fmla="*/ 147 h 153"/>
                <a:gd name="T54" fmla="*/ 97 w 830"/>
                <a:gd name="T55" fmla="*/ 150 h 153"/>
                <a:gd name="T56" fmla="*/ 47 w 830"/>
                <a:gd name="T57" fmla="*/ 153 h 153"/>
                <a:gd name="T58" fmla="*/ 0 w 830"/>
                <a:gd name="T59" fmla="*/ 152 h 153"/>
                <a:gd name="T60" fmla="*/ 1 w 830"/>
                <a:gd name="T61" fmla="*/ 10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0" h="153">
                  <a:moveTo>
                    <a:pt x="1" y="101"/>
                  </a:moveTo>
                  <a:lnTo>
                    <a:pt x="47" y="101"/>
                  </a:lnTo>
                  <a:lnTo>
                    <a:pt x="94" y="99"/>
                  </a:lnTo>
                  <a:lnTo>
                    <a:pt x="144" y="96"/>
                  </a:lnTo>
                  <a:lnTo>
                    <a:pt x="194" y="90"/>
                  </a:lnTo>
                  <a:lnTo>
                    <a:pt x="246" y="83"/>
                  </a:lnTo>
                  <a:lnTo>
                    <a:pt x="300" y="75"/>
                  </a:lnTo>
                  <a:lnTo>
                    <a:pt x="409" y="56"/>
                  </a:lnTo>
                  <a:lnTo>
                    <a:pt x="518" y="36"/>
                  </a:lnTo>
                  <a:lnTo>
                    <a:pt x="572" y="27"/>
                  </a:lnTo>
                  <a:lnTo>
                    <a:pt x="625" y="19"/>
                  </a:lnTo>
                  <a:lnTo>
                    <a:pt x="678" y="12"/>
                  </a:lnTo>
                  <a:lnTo>
                    <a:pt x="731" y="6"/>
                  </a:lnTo>
                  <a:lnTo>
                    <a:pt x="780" y="2"/>
                  </a:lnTo>
                  <a:lnTo>
                    <a:pt x="828" y="0"/>
                  </a:lnTo>
                  <a:lnTo>
                    <a:pt x="830" y="51"/>
                  </a:lnTo>
                  <a:lnTo>
                    <a:pt x="783" y="53"/>
                  </a:lnTo>
                  <a:lnTo>
                    <a:pt x="735" y="57"/>
                  </a:lnTo>
                  <a:lnTo>
                    <a:pt x="685" y="62"/>
                  </a:lnTo>
                  <a:lnTo>
                    <a:pt x="633" y="69"/>
                  </a:lnTo>
                  <a:lnTo>
                    <a:pt x="580" y="78"/>
                  </a:lnTo>
                  <a:lnTo>
                    <a:pt x="527" y="87"/>
                  </a:lnTo>
                  <a:lnTo>
                    <a:pt x="417" y="106"/>
                  </a:lnTo>
                  <a:lnTo>
                    <a:pt x="308" y="125"/>
                  </a:lnTo>
                  <a:lnTo>
                    <a:pt x="254" y="134"/>
                  </a:lnTo>
                  <a:lnTo>
                    <a:pt x="200" y="141"/>
                  </a:lnTo>
                  <a:lnTo>
                    <a:pt x="148" y="147"/>
                  </a:lnTo>
                  <a:lnTo>
                    <a:pt x="97" y="150"/>
                  </a:lnTo>
                  <a:lnTo>
                    <a:pt x="47" y="153"/>
                  </a:lnTo>
                  <a:lnTo>
                    <a:pt x="0" y="152"/>
                  </a:lnTo>
                  <a:lnTo>
                    <a:pt x="1" y="10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6" name="Freeform 312">
              <a:extLst>
                <a:ext uri="{FF2B5EF4-FFF2-40B4-BE49-F238E27FC236}">
                  <a16:creationId xmlns:a16="http://schemas.microsoft.com/office/drawing/2014/main" id="{78352141-E272-40C7-BCBB-03AB868E4F1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681" y="-693"/>
              <a:ext cx="5" cy="51"/>
            </a:xfrm>
            <a:custGeom>
              <a:avLst/>
              <a:gdLst>
                <a:gd name="T0" fmla="*/ 0 w 5"/>
                <a:gd name="T1" fmla="*/ 51 h 51"/>
                <a:gd name="T2" fmla="*/ 2 w 5"/>
                <a:gd name="T3" fmla="*/ 51 h 51"/>
                <a:gd name="T4" fmla="*/ 3 w 5"/>
                <a:gd name="T5" fmla="*/ 0 h 51"/>
                <a:gd name="T6" fmla="*/ 5 w 5"/>
                <a:gd name="T7" fmla="*/ 0 h 51"/>
                <a:gd name="T8" fmla="*/ 0 w 5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1">
                  <a:moveTo>
                    <a:pt x="0" y="51"/>
                  </a:moveTo>
                  <a:lnTo>
                    <a:pt x="2" y="51"/>
                  </a:lnTo>
                  <a:lnTo>
                    <a:pt x="3" y="0"/>
                  </a:lnTo>
                  <a:lnTo>
                    <a:pt x="5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7" name="Freeform 313">
              <a:extLst>
                <a:ext uri="{FF2B5EF4-FFF2-40B4-BE49-F238E27FC236}">
                  <a16:creationId xmlns:a16="http://schemas.microsoft.com/office/drawing/2014/main" id="{9C1D450B-B048-484D-A895-E25BCE382C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12" y="-795"/>
              <a:ext cx="454" cy="621"/>
            </a:xfrm>
            <a:custGeom>
              <a:avLst/>
              <a:gdLst>
                <a:gd name="T0" fmla="*/ 0 w 454"/>
                <a:gd name="T1" fmla="*/ 1 h 621"/>
                <a:gd name="T2" fmla="*/ 28 w 454"/>
                <a:gd name="T3" fmla="*/ 0 h 621"/>
                <a:gd name="T4" fmla="*/ 56 w 454"/>
                <a:gd name="T5" fmla="*/ 2 h 621"/>
                <a:gd name="T6" fmla="*/ 83 w 454"/>
                <a:gd name="T7" fmla="*/ 9 h 621"/>
                <a:gd name="T8" fmla="*/ 108 w 454"/>
                <a:gd name="T9" fmla="*/ 17 h 621"/>
                <a:gd name="T10" fmla="*/ 131 w 454"/>
                <a:gd name="T11" fmla="*/ 28 h 621"/>
                <a:gd name="T12" fmla="*/ 144 w 454"/>
                <a:gd name="T13" fmla="*/ 34 h 621"/>
                <a:gd name="T14" fmla="*/ 155 w 454"/>
                <a:gd name="T15" fmla="*/ 43 h 621"/>
                <a:gd name="T16" fmla="*/ 176 w 454"/>
                <a:gd name="T17" fmla="*/ 58 h 621"/>
                <a:gd name="T18" fmla="*/ 195 w 454"/>
                <a:gd name="T19" fmla="*/ 75 h 621"/>
                <a:gd name="T20" fmla="*/ 214 w 454"/>
                <a:gd name="T21" fmla="*/ 95 h 621"/>
                <a:gd name="T22" fmla="*/ 231 w 454"/>
                <a:gd name="T23" fmla="*/ 116 h 621"/>
                <a:gd name="T24" fmla="*/ 247 w 454"/>
                <a:gd name="T25" fmla="*/ 137 h 621"/>
                <a:gd name="T26" fmla="*/ 262 w 454"/>
                <a:gd name="T27" fmla="*/ 161 h 621"/>
                <a:gd name="T28" fmla="*/ 289 w 454"/>
                <a:gd name="T29" fmla="*/ 210 h 621"/>
                <a:gd name="T30" fmla="*/ 314 w 454"/>
                <a:gd name="T31" fmla="*/ 261 h 621"/>
                <a:gd name="T32" fmla="*/ 336 w 454"/>
                <a:gd name="T33" fmla="*/ 313 h 621"/>
                <a:gd name="T34" fmla="*/ 356 w 454"/>
                <a:gd name="T35" fmla="*/ 364 h 621"/>
                <a:gd name="T36" fmla="*/ 392 w 454"/>
                <a:gd name="T37" fmla="*/ 461 h 621"/>
                <a:gd name="T38" fmla="*/ 408 w 454"/>
                <a:gd name="T39" fmla="*/ 504 h 621"/>
                <a:gd name="T40" fmla="*/ 424 w 454"/>
                <a:gd name="T41" fmla="*/ 540 h 621"/>
                <a:gd name="T42" fmla="*/ 439 w 454"/>
                <a:gd name="T43" fmla="*/ 569 h 621"/>
                <a:gd name="T44" fmla="*/ 446 w 454"/>
                <a:gd name="T45" fmla="*/ 578 h 621"/>
                <a:gd name="T46" fmla="*/ 454 w 454"/>
                <a:gd name="T47" fmla="*/ 587 h 621"/>
                <a:gd name="T48" fmla="*/ 416 w 454"/>
                <a:gd name="T49" fmla="*/ 621 h 621"/>
                <a:gd name="T50" fmla="*/ 406 w 454"/>
                <a:gd name="T51" fmla="*/ 610 h 621"/>
                <a:gd name="T52" fmla="*/ 395 w 454"/>
                <a:gd name="T53" fmla="*/ 595 h 621"/>
                <a:gd name="T54" fmla="*/ 378 w 454"/>
                <a:gd name="T55" fmla="*/ 562 h 621"/>
                <a:gd name="T56" fmla="*/ 361 w 454"/>
                <a:gd name="T57" fmla="*/ 524 h 621"/>
                <a:gd name="T58" fmla="*/ 344 w 454"/>
                <a:gd name="T59" fmla="*/ 479 h 621"/>
                <a:gd name="T60" fmla="*/ 308 w 454"/>
                <a:gd name="T61" fmla="*/ 383 h 621"/>
                <a:gd name="T62" fmla="*/ 289 w 454"/>
                <a:gd name="T63" fmla="*/ 332 h 621"/>
                <a:gd name="T64" fmla="*/ 267 w 454"/>
                <a:gd name="T65" fmla="*/ 282 h 621"/>
                <a:gd name="T66" fmla="*/ 244 w 454"/>
                <a:gd name="T67" fmla="*/ 233 h 621"/>
                <a:gd name="T68" fmla="*/ 218 w 454"/>
                <a:gd name="T69" fmla="*/ 187 h 621"/>
                <a:gd name="T70" fmla="*/ 205 w 454"/>
                <a:gd name="T71" fmla="*/ 167 h 621"/>
                <a:gd name="T72" fmla="*/ 191 w 454"/>
                <a:gd name="T73" fmla="*/ 147 h 621"/>
                <a:gd name="T74" fmla="*/ 175 w 454"/>
                <a:gd name="T75" fmla="*/ 128 h 621"/>
                <a:gd name="T76" fmla="*/ 159 w 454"/>
                <a:gd name="T77" fmla="*/ 112 h 621"/>
                <a:gd name="T78" fmla="*/ 143 w 454"/>
                <a:gd name="T79" fmla="*/ 97 h 621"/>
                <a:gd name="T80" fmla="*/ 125 w 454"/>
                <a:gd name="T81" fmla="*/ 84 h 621"/>
                <a:gd name="T82" fmla="*/ 116 w 454"/>
                <a:gd name="T83" fmla="*/ 78 h 621"/>
                <a:gd name="T84" fmla="*/ 108 w 454"/>
                <a:gd name="T85" fmla="*/ 74 h 621"/>
                <a:gd name="T86" fmla="*/ 89 w 454"/>
                <a:gd name="T87" fmla="*/ 65 h 621"/>
                <a:gd name="T88" fmla="*/ 69 w 454"/>
                <a:gd name="T89" fmla="*/ 58 h 621"/>
                <a:gd name="T90" fmla="*/ 48 w 454"/>
                <a:gd name="T91" fmla="*/ 53 h 621"/>
                <a:gd name="T92" fmla="*/ 26 w 454"/>
                <a:gd name="T93" fmla="*/ 51 h 621"/>
                <a:gd name="T94" fmla="*/ 1 w 454"/>
                <a:gd name="T95" fmla="*/ 52 h 621"/>
                <a:gd name="T96" fmla="*/ 0 w 454"/>
                <a:gd name="T97" fmla="*/ 1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4" h="621">
                  <a:moveTo>
                    <a:pt x="0" y="1"/>
                  </a:moveTo>
                  <a:lnTo>
                    <a:pt x="28" y="0"/>
                  </a:lnTo>
                  <a:lnTo>
                    <a:pt x="56" y="2"/>
                  </a:lnTo>
                  <a:lnTo>
                    <a:pt x="83" y="9"/>
                  </a:lnTo>
                  <a:lnTo>
                    <a:pt x="108" y="17"/>
                  </a:lnTo>
                  <a:lnTo>
                    <a:pt x="131" y="28"/>
                  </a:lnTo>
                  <a:lnTo>
                    <a:pt x="144" y="34"/>
                  </a:lnTo>
                  <a:lnTo>
                    <a:pt x="155" y="43"/>
                  </a:lnTo>
                  <a:lnTo>
                    <a:pt x="176" y="58"/>
                  </a:lnTo>
                  <a:lnTo>
                    <a:pt x="195" y="75"/>
                  </a:lnTo>
                  <a:lnTo>
                    <a:pt x="214" y="95"/>
                  </a:lnTo>
                  <a:lnTo>
                    <a:pt x="231" y="116"/>
                  </a:lnTo>
                  <a:lnTo>
                    <a:pt x="247" y="137"/>
                  </a:lnTo>
                  <a:lnTo>
                    <a:pt x="262" y="161"/>
                  </a:lnTo>
                  <a:lnTo>
                    <a:pt x="289" y="210"/>
                  </a:lnTo>
                  <a:lnTo>
                    <a:pt x="314" y="261"/>
                  </a:lnTo>
                  <a:lnTo>
                    <a:pt x="336" y="313"/>
                  </a:lnTo>
                  <a:lnTo>
                    <a:pt x="356" y="364"/>
                  </a:lnTo>
                  <a:lnTo>
                    <a:pt x="392" y="461"/>
                  </a:lnTo>
                  <a:lnTo>
                    <a:pt x="408" y="504"/>
                  </a:lnTo>
                  <a:lnTo>
                    <a:pt x="424" y="540"/>
                  </a:lnTo>
                  <a:lnTo>
                    <a:pt x="439" y="569"/>
                  </a:lnTo>
                  <a:lnTo>
                    <a:pt x="446" y="578"/>
                  </a:lnTo>
                  <a:lnTo>
                    <a:pt x="454" y="587"/>
                  </a:lnTo>
                  <a:lnTo>
                    <a:pt x="416" y="621"/>
                  </a:lnTo>
                  <a:lnTo>
                    <a:pt x="406" y="610"/>
                  </a:lnTo>
                  <a:lnTo>
                    <a:pt x="395" y="595"/>
                  </a:lnTo>
                  <a:lnTo>
                    <a:pt x="378" y="562"/>
                  </a:lnTo>
                  <a:lnTo>
                    <a:pt x="361" y="524"/>
                  </a:lnTo>
                  <a:lnTo>
                    <a:pt x="344" y="479"/>
                  </a:lnTo>
                  <a:lnTo>
                    <a:pt x="308" y="383"/>
                  </a:lnTo>
                  <a:lnTo>
                    <a:pt x="289" y="332"/>
                  </a:lnTo>
                  <a:lnTo>
                    <a:pt x="267" y="282"/>
                  </a:lnTo>
                  <a:lnTo>
                    <a:pt x="244" y="233"/>
                  </a:lnTo>
                  <a:lnTo>
                    <a:pt x="218" y="187"/>
                  </a:lnTo>
                  <a:lnTo>
                    <a:pt x="205" y="167"/>
                  </a:lnTo>
                  <a:lnTo>
                    <a:pt x="191" y="147"/>
                  </a:lnTo>
                  <a:lnTo>
                    <a:pt x="175" y="128"/>
                  </a:lnTo>
                  <a:lnTo>
                    <a:pt x="159" y="112"/>
                  </a:lnTo>
                  <a:lnTo>
                    <a:pt x="143" y="97"/>
                  </a:lnTo>
                  <a:lnTo>
                    <a:pt x="125" y="84"/>
                  </a:lnTo>
                  <a:lnTo>
                    <a:pt x="116" y="78"/>
                  </a:lnTo>
                  <a:lnTo>
                    <a:pt x="108" y="74"/>
                  </a:lnTo>
                  <a:lnTo>
                    <a:pt x="89" y="65"/>
                  </a:lnTo>
                  <a:lnTo>
                    <a:pt x="69" y="58"/>
                  </a:lnTo>
                  <a:lnTo>
                    <a:pt x="48" y="53"/>
                  </a:lnTo>
                  <a:lnTo>
                    <a:pt x="26" y="51"/>
                  </a:lnTo>
                  <a:lnTo>
                    <a:pt x="1" y="5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8" name="Freeform 314">
              <a:extLst>
                <a:ext uri="{FF2B5EF4-FFF2-40B4-BE49-F238E27FC236}">
                  <a16:creationId xmlns:a16="http://schemas.microsoft.com/office/drawing/2014/main" id="{4E53D6B4-2E6F-40CC-9A46-1D33C239AB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10" y="-794"/>
              <a:ext cx="3" cy="51"/>
            </a:xfrm>
            <a:custGeom>
              <a:avLst/>
              <a:gdLst>
                <a:gd name="T0" fmla="*/ 1 w 3"/>
                <a:gd name="T1" fmla="*/ 0 h 51"/>
                <a:gd name="T2" fmla="*/ 0 w 3"/>
                <a:gd name="T3" fmla="*/ 0 h 51"/>
                <a:gd name="T4" fmla="*/ 2 w 3"/>
                <a:gd name="T5" fmla="*/ 0 h 51"/>
                <a:gd name="T6" fmla="*/ 3 w 3"/>
                <a:gd name="T7" fmla="*/ 51 h 51"/>
                <a:gd name="T8" fmla="*/ 1 w 3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1">
                  <a:moveTo>
                    <a:pt x="1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3" y="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9" name="Freeform 315">
              <a:extLst>
                <a:ext uri="{FF2B5EF4-FFF2-40B4-BE49-F238E27FC236}">
                  <a16:creationId xmlns:a16="http://schemas.microsoft.com/office/drawing/2014/main" id="{6EDBD2EB-15CB-460B-ADF1-BC2EBF5DC2C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29" y="-209"/>
              <a:ext cx="1255" cy="1178"/>
            </a:xfrm>
            <a:custGeom>
              <a:avLst/>
              <a:gdLst>
                <a:gd name="T0" fmla="*/ 36 w 1255"/>
                <a:gd name="T1" fmla="*/ 0 h 1178"/>
                <a:gd name="T2" fmla="*/ 345 w 1255"/>
                <a:gd name="T3" fmla="*/ 311 h 1178"/>
                <a:gd name="T4" fmla="*/ 490 w 1255"/>
                <a:gd name="T5" fmla="*/ 456 h 1178"/>
                <a:gd name="T6" fmla="*/ 634 w 1255"/>
                <a:gd name="T7" fmla="*/ 598 h 1178"/>
                <a:gd name="T8" fmla="*/ 706 w 1255"/>
                <a:gd name="T9" fmla="*/ 667 h 1178"/>
                <a:gd name="T10" fmla="*/ 778 w 1255"/>
                <a:gd name="T11" fmla="*/ 735 h 1178"/>
                <a:gd name="T12" fmla="*/ 853 w 1255"/>
                <a:gd name="T13" fmla="*/ 803 h 1178"/>
                <a:gd name="T14" fmla="*/ 929 w 1255"/>
                <a:gd name="T15" fmla="*/ 871 h 1178"/>
                <a:gd name="T16" fmla="*/ 1006 w 1255"/>
                <a:gd name="T17" fmla="*/ 937 h 1178"/>
                <a:gd name="T18" fmla="*/ 1086 w 1255"/>
                <a:gd name="T19" fmla="*/ 1004 h 1178"/>
                <a:gd name="T20" fmla="*/ 1169 w 1255"/>
                <a:gd name="T21" fmla="*/ 1071 h 1178"/>
                <a:gd name="T22" fmla="*/ 1255 w 1255"/>
                <a:gd name="T23" fmla="*/ 1138 h 1178"/>
                <a:gd name="T24" fmla="*/ 1224 w 1255"/>
                <a:gd name="T25" fmla="*/ 1178 h 1178"/>
                <a:gd name="T26" fmla="*/ 1137 w 1255"/>
                <a:gd name="T27" fmla="*/ 1111 h 1178"/>
                <a:gd name="T28" fmla="*/ 1053 w 1255"/>
                <a:gd name="T29" fmla="*/ 1043 h 1178"/>
                <a:gd name="T30" fmla="*/ 973 w 1255"/>
                <a:gd name="T31" fmla="*/ 976 h 1178"/>
                <a:gd name="T32" fmla="*/ 895 w 1255"/>
                <a:gd name="T33" fmla="*/ 909 h 1178"/>
                <a:gd name="T34" fmla="*/ 818 w 1255"/>
                <a:gd name="T35" fmla="*/ 841 h 1178"/>
                <a:gd name="T36" fmla="*/ 744 w 1255"/>
                <a:gd name="T37" fmla="*/ 773 h 1178"/>
                <a:gd name="T38" fmla="*/ 671 w 1255"/>
                <a:gd name="T39" fmla="*/ 704 h 1178"/>
                <a:gd name="T40" fmla="*/ 598 w 1255"/>
                <a:gd name="T41" fmla="*/ 634 h 1178"/>
                <a:gd name="T42" fmla="*/ 454 w 1255"/>
                <a:gd name="T43" fmla="*/ 493 h 1178"/>
                <a:gd name="T44" fmla="*/ 309 w 1255"/>
                <a:gd name="T45" fmla="*/ 347 h 1178"/>
                <a:gd name="T46" fmla="*/ 0 w 1255"/>
                <a:gd name="T47" fmla="*/ 36 h 1178"/>
                <a:gd name="T48" fmla="*/ 36 w 1255"/>
                <a:gd name="T49" fmla="*/ 0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5" h="1178">
                  <a:moveTo>
                    <a:pt x="36" y="0"/>
                  </a:moveTo>
                  <a:lnTo>
                    <a:pt x="345" y="311"/>
                  </a:lnTo>
                  <a:lnTo>
                    <a:pt x="490" y="456"/>
                  </a:lnTo>
                  <a:lnTo>
                    <a:pt x="634" y="598"/>
                  </a:lnTo>
                  <a:lnTo>
                    <a:pt x="706" y="667"/>
                  </a:lnTo>
                  <a:lnTo>
                    <a:pt x="778" y="735"/>
                  </a:lnTo>
                  <a:lnTo>
                    <a:pt x="853" y="803"/>
                  </a:lnTo>
                  <a:lnTo>
                    <a:pt x="929" y="871"/>
                  </a:lnTo>
                  <a:lnTo>
                    <a:pt x="1006" y="937"/>
                  </a:lnTo>
                  <a:lnTo>
                    <a:pt x="1086" y="1004"/>
                  </a:lnTo>
                  <a:lnTo>
                    <a:pt x="1169" y="1071"/>
                  </a:lnTo>
                  <a:lnTo>
                    <a:pt x="1255" y="1138"/>
                  </a:lnTo>
                  <a:lnTo>
                    <a:pt x="1224" y="1178"/>
                  </a:lnTo>
                  <a:lnTo>
                    <a:pt x="1137" y="1111"/>
                  </a:lnTo>
                  <a:lnTo>
                    <a:pt x="1053" y="1043"/>
                  </a:lnTo>
                  <a:lnTo>
                    <a:pt x="973" y="976"/>
                  </a:lnTo>
                  <a:lnTo>
                    <a:pt x="895" y="909"/>
                  </a:lnTo>
                  <a:lnTo>
                    <a:pt x="818" y="841"/>
                  </a:lnTo>
                  <a:lnTo>
                    <a:pt x="744" y="773"/>
                  </a:lnTo>
                  <a:lnTo>
                    <a:pt x="671" y="704"/>
                  </a:lnTo>
                  <a:lnTo>
                    <a:pt x="598" y="634"/>
                  </a:lnTo>
                  <a:lnTo>
                    <a:pt x="454" y="493"/>
                  </a:lnTo>
                  <a:lnTo>
                    <a:pt x="309" y="347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0" name="Freeform 316">
              <a:extLst>
                <a:ext uri="{FF2B5EF4-FFF2-40B4-BE49-F238E27FC236}">
                  <a16:creationId xmlns:a16="http://schemas.microsoft.com/office/drawing/2014/main" id="{25A5F597-1AD0-438A-BBD3-D982B0F1DA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28" y="-209"/>
              <a:ext cx="38" cy="36"/>
            </a:xfrm>
            <a:custGeom>
              <a:avLst/>
              <a:gdLst>
                <a:gd name="T0" fmla="*/ 0 w 38"/>
                <a:gd name="T1" fmla="*/ 35 h 36"/>
                <a:gd name="T2" fmla="*/ 1 w 38"/>
                <a:gd name="T3" fmla="*/ 36 h 36"/>
                <a:gd name="T4" fmla="*/ 37 w 38"/>
                <a:gd name="T5" fmla="*/ 0 h 36"/>
                <a:gd name="T6" fmla="*/ 38 w 38"/>
                <a:gd name="T7" fmla="*/ 1 h 36"/>
                <a:gd name="T8" fmla="*/ 0 w 38"/>
                <a:gd name="T9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35"/>
                  </a:moveTo>
                  <a:lnTo>
                    <a:pt x="1" y="36"/>
                  </a:lnTo>
                  <a:lnTo>
                    <a:pt x="37" y="0"/>
                  </a:lnTo>
                  <a:lnTo>
                    <a:pt x="38" y="1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1" name="Freeform 317">
              <a:extLst>
                <a:ext uri="{FF2B5EF4-FFF2-40B4-BE49-F238E27FC236}">
                  <a16:creationId xmlns:a16="http://schemas.microsoft.com/office/drawing/2014/main" id="{FA6F265A-57BD-4894-B869-F37C288AD8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44" y="533"/>
              <a:ext cx="114" cy="426"/>
            </a:xfrm>
            <a:custGeom>
              <a:avLst/>
              <a:gdLst>
                <a:gd name="T0" fmla="*/ 0 w 114"/>
                <a:gd name="T1" fmla="*/ 406 h 426"/>
                <a:gd name="T2" fmla="*/ 4 w 114"/>
                <a:gd name="T3" fmla="*/ 396 h 426"/>
                <a:gd name="T4" fmla="*/ 9 w 114"/>
                <a:gd name="T5" fmla="*/ 384 h 426"/>
                <a:gd name="T6" fmla="*/ 19 w 114"/>
                <a:gd name="T7" fmla="*/ 344 h 426"/>
                <a:gd name="T8" fmla="*/ 30 w 114"/>
                <a:gd name="T9" fmla="*/ 293 h 426"/>
                <a:gd name="T10" fmla="*/ 42 w 114"/>
                <a:gd name="T11" fmla="*/ 234 h 426"/>
                <a:gd name="T12" fmla="*/ 51 w 114"/>
                <a:gd name="T13" fmla="*/ 171 h 426"/>
                <a:gd name="T14" fmla="*/ 59 w 114"/>
                <a:gd name="T15" fmla="*/ 108 h 426"/>
                <a:gd name="T16" fmla="*/ 63 w 114"/>
                <a:gd name="T17" fmla="*/ 50 h 426"/>
                <a:gd name="T18" fmla="*/ 63 w 114"/>
                <a:gd name="T19" fmla="*/ 0 h 426"/>
                <a:gd name="T20" fmla="*/ 114 w 114"/>
                <a:gd name="T21" fmla="*/ 0 h 426"/>
                <a:gd name="T22" fmla="*/ 114 w 114"/>
                <a:gd name="T23" fmla="*/ 52 h 426"/>
                <a:gd name="T24" fmla="*/ 110 w 114"/>
                <a:gd name="T25" fmla="*/ 113 h 426"/>
                <a:gd name="T26" fmla="*/ 102 w 114"/>
                <a:gd name="T27" fmla="*/ 178 h 426"/>
                <a:gd name="T28" fmla="*/ 91 w 114"/>
                <a:gd name="T29" fmla="*/ 243 h 426"/>
                <a:gd name="T30" fmla="*/ 80 w 114"/>
                <a:gd name="T31" fmla="*/ 304 h 426"/>
                <a:gd name="T32" fmla="*/ 68 w 114"/>
                <a:gd name="T33" fmla="*/ 357 h 426"/>
                <a:gd name="T34" fmla="*/ 58 w 114"/>
                <a:gd name="T35" fmla="*/ 398 h 426"/>
                <a:gd name="T36" fmla="*/ 52 w 114"/>
                <a:gd name="T37" fmla="*/ 414 h 426"/>
                <a:gd name="T38" fmla="*/ 47 w 114"/>
                <a:gd name="T39" fmla="*/ 426 h 426"/>
                <a:gd name="T40" fmla="*/ 0 w 114"/>
                <a:gd name="T41" fmla="*/ 40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426">
                  <a:moveTo>
                    <a:pt x="0" y="406"/>
                  </a:moveTo>
                  <a:lnTo>
                    <a:pt x="4" y="396"/>
                  </a:lnTo>
                  <a:lnTo>
                    <a:pt x="9" y="384"/>
                  </a:lnTo>
                  <a:lnTo>
                    <a:pt x="19" y="344"/>
                  </a:lnTo>
                  <a:lnTo>
                    <a:pt x="30" y="293"/>
                  </a:lnTo>
                  <a:lnTo>
                    <a:pt x="42" y="234"/>
                  </a:lnTo>
                  <a:lnTo>
                    <a:pt x="51" y="171"/>
                  </a:lnTo>
                  <a:lnTo>
                    <a:pt x="59" y="108"/>
                  </a:lnTo>
                  <a:lnTo>
                    <a:pt x="63" y="50"/>
                  </a:lnTo>
                  <a:lnTo>
                    <a:pt x="63" y="0"/>
                  </a:lnTo>
                  <a:lnTo>
                    <a:pt x="114" y="0"/>
                  </a:lnTo>
                  <a:lnTo>
                    <a:pt x="114" y="52"/>
                  </a:lnTo>
                  <a:lnTo>
                    <a:pt x="110" y="113"/>
                  </a:lnTo>
                  <a:lnTo>
                    <a:pt x="102" y="178"/>
                  </a:lnTo>
                  <a:lnTo>
                    <a:pt x="91" y="243"/>
                  </a:lnTo>
                  <a:lnTo>
                    <a:pt x="80" y="304"/>
                  </a:lnTo>
                  <a:lnTo>
                    <a:pt x="68" y="357"/>
                  </a:lnTo>
                  <a:lnTo>
                    <a:pt x="58" y="398"/>
                  </a:lnTo>
                  <a:lnTo>
                    <a:pt x="52" y="414"/>
                  </a:lnTo>
                  <a:lnTo>
                    <a:pt x="47" y="426"/>
                  </a:lnTo>
                  <a:lnTo>
                    <a:pt x="0" y="406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2" name="Freeform 318">
              <a:extLst>
                <a:ext uri="{FF2B5EF4-FFF2-40B4-BE49-F238E27FC236}">
                  <a16:creationId xmlns:a16="http://schemas.microsoft.com/office/drawing/2014/main" id="{0780326D-AFBF-4110-90B1-AD1EEF89E10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44" y="929"/>
              <a:ext cx="47" cy="60"/>
            </a:xfrm>
            <a:custGeom>
              <a:avLst/>
              <a:gdLst>
                <a:gd name="T0" fmla="*/ 9 w 47"/>
                <a:gd name="T1" fmla="*/ 40 h 60"/>
                <a:gd name="T2" fmla="*/ 35 w 47"/>
                <a:gd name="T3" fmla="*/ 60 h 60"/>
                <a:gd name="T4" fmla="*/ 47 w 47"/>
                <a:gd name="T5" fmla="*/ 30 h 60"/>
                <a:gd name="T6" fmla="*/ 0 w 47"/>
                <a:gd name="T7" fmla="*/ 10 h 60"/>
                <a:gd name="T8" fmla="*/ 40 w 47"/>
                <a:gd name="T9" fmla="*/ 0 h 60"/>
                <a:gd name="T10" fmla="*/ 9 w 47"/>
                <a:gd name="T11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60">
                  <a:moveTo>
                    <a:pt x="9" y="40"/>
                  </a:moveTo>
                  <a:lnTo>
                    <a:pt x="35" y="60"/>
                  </a:lnTo>
                  <a:lnTo>
                    <a:pt x="47" y="30"/>
                  </a:lnTo>
                  <a:lnTo>
                    <a:pt x="0" y="10"/>
                  </a:lnTo>
                  <a:lnTo>
                    <a:pt x="40" y="0"/>
                  </a:lnTo>
                  <a:lnTo>
                    <a:pt x="9" y="4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3" name="Freeform 319">
              <a:extLst>
                <a:ext uri="{FF2B5EF4-FFF2-40B4-BE49-F238E27FC236}">
                  <a16:creationId xmlns:a16="http://schemas.microsoft.com/office/drawing/2014/main" id="{417890F4-B6A8-4D76-AD60-0EA48D7918C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05" y="422"/>
              <a:ext cx="141" cy="113"/>
            </a:xfrm>
            <a:custGeom>
              <a:avLst/>
              <a:gdLst>
                <a:gd name="T0" fmla="*/ 2 w 141"/>
                <a:gd name="T1" fmla="*/ 113 h 113"/>
                <a:gd name="T2" fmla="*/ 0 w 141"/>
                <a:gd name="T3" fmla="*/ 73 h 113"/>
                <a:gd name="T4" fmla="*/ 0 w 141"/>
                <a:gd name="T5" fmla="*/ 50 h 113"/>
                <a:gd name="T6" fmla="*/ 2 w 141"/>
                <a:gd name="T7" fmla="*/ 37 h 113"/>
                <a:gd name="T8" fmla="*/ 5 w 141"/>
                <a:gd name="T9" fmla="*/ 26 h 113"/>
                <a:gd name="T10" fmla="*/ 11 w 141"/>
                <a:gd name="T11" fmla="*/ 18 h 113"/>
                <a:gd name="T12" fmla="*/ 18 w 141"/>
                <a:gd name="T13" fmla="*/ 10 h 113"/>
                <a:gd name="T14" fmla="*/ 30 w 141"/>
                <a:gd name="T15" fmla="*/ 2 h 113"/>
                <a:gd name="T16" fmla="*/ 47 w 141"/>
                <a:gd name="T17" fmla="*/ 0 h 113"/>
                <a:gd name="T18" fmla="*/ 63 w 141"/>
                <a:gd name="T19" fmla="*/ 2 h 113"/>
                <a:gd name="T20" fmla="*/ 80 w 141"/>
                <a:gd name="T21" fmla="*/ 8 h 113"/>
                <a:gd name="T22" fmla="*/ 98 w 141"/>
                <a:gd name="T23" fmla="*/ 17 h 113"/>
                <a:gd name="T24" fmla="*/ 119 w 141"/>
                <a:gd name="T25" fmla="*/ 30 h 113"/>
                <a:gd name="T26" fmla="*/ 141 w 141"/>
                <a:gd name="T27" fmla="*/ 46 h 113"/>
                <a:gd name="T28" fmla="*/ 111 w 141"/>
                <a:gd name="T29" fmla="*/ 88 h 113"/>
                <a:gd name="T30" fmla="*/ 89 w 141"/>
                <a:gd name="T31" fmla="*/ 72 h 113"/>
                <a:gd name="T32" fmla="*/ 73 w 141"/>
                <a:gd name="T33" fmla="*/ 61 h 113"/>
                <a:gd name="T34" fmla="*/ 59 w 141"/>
                <a:gd name="T35" fmla="*/ 55 h 113"/>
                <a:gd name="T36" fmla="*/ 51 w 141"/>
                <a:gd name="T37" fmla="*/ 51 h 113"/>
                <a:gd name="T38" fmla="*/ 47 w 141"/>
                <a:gd name="T39" fmla="*/ 51 h 113"/>
                <a:gd name="T40" fmla="*/ 48 w 141"/>
                <a:gd name="T41" fmla="*/ 50 h 113"/>
                <a:gd name="T42" fmla="*/ 48 w 141"/>
                <a:gd name="T43" fmla="*/ 51 h 113"/>
                <a:gd name="T44" fmla="*/ 51 w 141"/>
                <a:gd name="T45" fmla="*/ 49 h 113"/>
                <a:gd name="T46" fmla="*/ 52 w 141"/>
                <a:gd name="T47" fmla="*/ 46 h 113"/>
                <a:gd name="T48" fmla="*/ 51 w 141"/>
                <a:gd name="T49" fmla="*/ 51 h 113"/>
                <a:gd name="T50" fmla="*/ 51 w 141"/>
                <a:gd name="T51" fmla="*/ 54 h 113"/>
                <a:gd name="T52" fmla="*/ 51 w 141"/>
                <a:gd name="T53" fmla="*/ 71 h 113"/>
                <a:gd name="T54" fmla="*/ 53 w 141"/>
                <a:gd name="T55" fmla="*/ 109 h 113"/>
                <a:gd name="T56" fmla="*/ 2 w 141"/>
                <a:gd name="T5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1" h="113">
                  <a:moveTo>
                    <a:pt x="2" y="113"/>
                  </a:moveTo>
                  <a:lnTo>
                    <a:pt x="0" y="73"/>
                  </a:lnTo>
                  <a:lnTo>
                    <a:pt x="0" y="50"/>
                  </a:lnTo>
                  <a:lnTo>
                    <a:pt x="2" y="37"/>
                  </a:lnTo>
                  <a:lnTo>
                    <a:pt x="5" y="26"/>
                  </a:lnTo>
                  <a:lnTo>
                    <a:pt x="11" y="18"/>
                  </a:lnTo>
                  <a:lnTo>
                    <a:pt x="18" y="10"/>
                  </a:lnTo>
                  <a:lnTo>
                    <a:pt x="30" y="2"/>
                  </a:lnTo>
                  <a:lnTo>
                    <a:pt x="47" y="0"/>
                  </a:lnTo>
                  <a:lnTo>
                    <a:pt x="63" y="2"/>
                  </a:lnTo>
                  <a:lnTo>
                    <a:pt x="80" y="8"/>
                  </a:lnTo>
                  <a:lnTo>
                    <a:pt x="98" y="17"/>
                  </a:lnTo>
                  <a:lnTo>
                    <a:pt x="119" y="30"/>
                  </a:lnTo>
                  <a:lnTo>
                    <a:pt x="141" y="46"/>
                  </a:lnTo>
                  <a:lnTo>
                    <a:pt x="111" y="88"/>
                  </a:lnTo>
                  <a:lnTo>
                    <a:pt x="89" y="72"/>
                  </a:lnTo>
                  <a:lnTo>
                    <a:pt x="73" y="61"/>
                  </a:lnTo>
                  <a:lnTo>
                    <a:pt x="59" y="55"/>
                  </a:lnTo>
                  <a:lnTo>
                    <a:pt x="51" y="51"/>
                  </a:lnTo>
                  <a:lnTo>
                    <a:pt x="47" y="51"/>
                  </a:lnTo>
                  <a:lnTo>
                    <a:pt x="48" y="50"/>
                  </a:lnTo>
                  <a:lnTo>
                    <a:pt x="48" y="51"/>
                  </a:lnTo>
                  <a:lnTo>
                    <a:pt x="51" y="49"/>
                  </a:lnTo>
                  <a:lnTo>
                    <a:pt x="52" y="46"/>
                  </a:lnTo>
                  <a:lnTo>
                    <a:pt x="51" y="51"/>
                  </a:lnTo>
                  <a:lnTo>
                    <a:pt x="51" y="54"/>
                  </a:lnTo>
                  <a:lnTo>
                    <a:pt x="51" y="71"/>
                  </a:lnTo>
                  <a:lnTo>
                    <a:pt x="53" y="109"/>
                  </a:lnTo>
                  <a:lnTo>
                    <a:pt x="2" y="11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4" name="Freeform 320">
              <a:extLst>
                <a:ext uri="{FF2B5EF4-FFF2-40B4-BE49-F238E27FC236}">
                  <a16:creationId xmlns:a16="http://schemas.microsoft.com/office/drawing/2014/main" id="{5E2ED6F9-02DF-4E23-8356-7DFC697BE27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07" y="531"/>
              <a:ext cx="51" cy="4"/>
            </a:xfrm>
            <a:custGeom>
              <a:avLst/>
              <a:gdLst>
                <a:gd name="T0" fmla="*/ 51 w 51"/>
                <a:gd name="T1" fmla="*/ 2 h 4"/>
                <a:gd name="T2" fmla="*/ 51 w 51"/>
                <a:gd name="T3" fmla="*/ 0 h 4"/>
                <a:gd name="T4" fmla="*/ 0 w 51"/>
                <a:gd name="T5" fmla="*/ 4 h 4"/>
                <a:gd name="T6" fmla="*/ 0 w 51"/>
                <a:gd name="T7" fmla="*/ 2 h 4"/>
                <a:gd name="T8" fmla="*/ 51 w 51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">
                  <a:moveTo>
                    <a:pt x="51" y="2"/>
                  </a:moveTo>
                  <a:lnTo>
                    <a:pt x="51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51" y="2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5" name="Freeform 321">
              <a:extLst>
                <a:ext uri="{FF2B5EF4-FFF2-40B4-BE49-F238E27FC236}">
                  <a16:creationId xmlns:a16="http://schemas.microsoft.com/office/drawing/2014/main" id="{BF105823-5013-40ED-B2EE-276BDCE5921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15" y="468"/>
              <a:ext cx="36" cy="42"/>
            </a:xfrm>
            <a:custGeom>
              <a:avLst/>
              <a:gdLst>
                <a:gd name="T0" fmla="*/ 31 w 36"/>
                <a:gd name="T1" fmla="*/ 0 h 42"/>
                <a:gd name="T2" fmla="*/ 36 w 36"/>
                <a:gd name="T3" fmla="*/ 4 h 42"/>
                <a:gd name="T4" fmla="*/ 33 w 36"/>
                <a:gd name="T5" fmla="*/ 1 h 42"/>
                <a:gd name="T6" fmla="*/ 0 w 36"/>
                <a:gd name="T7" fmla="*/ 41 h 42"/>
                <a:gd name="T8" fmla="*/ 1 w 36"/>
                <a:gd name="T9" fmla="*/ 42 h 42"/>
                <a:gd name="T10" fmla="*/ 31 w 3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2">
                  <a:moveTo>
                    <a:pt x="31" y="0"/>
                  </a:moveTo>
                  <a:lnTo>
                    <a:pt x="36" y="4"/>
                  </a:lnTo>
                  <a:lnTo>
                    <a:pt x="33" y="1"/>
                  </a:lnTo>
                  <a:lnTo>
                    <a:pt x="0" y="41"/>
                  </a:lnTo>
                  <a:lnTo>
                    <a:pt x="1" y="4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6" name="Freeform 322">
              <a:extLst>
                <a:ext uri="{FF2B5EF4-FFF2-40B4-BE49-F238E27FC236}">
                  <a16:creationId xmlns:a16="http://schemas.microsoft.com/office/drawing/2014/main" id="{2F866988-C2E3-4561-B224-535AE7073B9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7" y="-637"/>
              <a:ext cx="4374" cy="1764"/>
            </a:xfrm>
            <a:custGeom>
              <a:avLst/>
              <a:gdLst>
                <a:gd name="T0" fmla="*/ 2565 w 4374"/>
                <a:gd name="T1" fmla="*/ 303 h 1764"/>
                <a:gd name="T2" fmla="*/ 4344 w 4374"/>
                <a:gd name="T3" fmla="*/ 1754 h 1764"/>
                <a:gd name="T4" fmla="*/ 4146 w 4374"/>
                <a:gd name="T5" fmla="*/ 1665 h 1764"/>
                <a:gd name="T6" fmla="*/ 3399 w 4374"/>
                <a:gd name="T7" fmla="*/ 1317 h 1764"/>
                <a:gd name="T8" fmla="*/ 3295 w 4374"/>
                <a:gd name="T9" fmla="*/ 1278 h 1764"/>
                <a:gd name="T10" fmla="*/ 3302 w 4374"/>
                <a:gd name="T11" fmla="*/ 1292 h 1764"/>
                <a:gd name="T12" fmla="*/ 1853 w 4374"/>
                <a:gd name="T13" fmla="*/ 946 h 1764"/>
                <a:gd name="T14" fmla="*/ 1436 w 4374"/>
                <a:gd name="T15" fmla="*/ 820 h 1764"/>
                <a:gd name="T16" fmla="*/ 1552 w 4374"/>
                <a:gd name="T17" fmla="*/ 788 h 1764"/>
                <a:gd name="T18" fmla="*/ 1676 w 4374"/>
                <a:gd name="T19" fmla="*/ 740 h 1764"/>
                <a:gd name="T20" fmla="*/ 1796 w 4374"/>
                <a:gd name="T21" fmla="*/ 682 h 1764"/>
                <a:gd name="T22" fmla="*/ 1899 w 4374"/>
                <a:gd name="T23" fmla="*/ 616 h 1764"/>
                <a:gd name="T24" fmla="*/ 1464 w 4374"/>
                <a:gd name="T25" fmla="*/ 448 h 1764"/>
                <a:gd name="T26" fmla="*/ 0 w 4374"/>
                <a:gd name="T27" fmla="*/ 78 h 1764"/>
                <a:gd name="T28" fmla="*/ 987 w 4374"/>
                <a:gd name="T29" fmla="*/ 47 h 1764"/>
                <a:gd name="T30" fmla="*/ 2230 w 4374"/>
                <a:gd name="T31" fmla="*/ 10 h 1764"/>
                <a:gd name="T32" fmla="*/ 2662 w 4374"/>
                <a:gd name="T33" fmla="*/ 1 h 1764"/>
                <a:gd name="T34" fmla="*/ 2732 w 4374"/>
                <a:gd name="T35" fmla="*/ 32 h 1764"/>
                <a:gd name="T36" fmla="*/ 2798 w 4374"/>
                <a:gd name="T37" fmla="*/ 82 h 1764"/>
                <a:gd name="T38" fmla="*/ 2843 w 4374"/>
                <a:gd name="T39" fmla="*/ 126 h 1764"/>
                <a:gd name="T40" fmla="*/ 2852 w 4374"/>
                <a:gd name="T41" fmla="*/ 150 h 1764"/>
                <a:gd name="T42" fmla="*/ 2848 w 4374"/>
                <a:gd name="T43" fmla="*/ 191 h 1764"/>
                <a:gd name="T44" fmla="*/ 2858 w 4374"/>
                <a:gd name="T45" fmla="*/ 216 h 1764"/>
                <a:gd name="T46" fmla="*/ 2878 w 4374"/>
                <a:gd name="T47" fmla="*/ 220 h 1764"/>
                <a:gd name="T48" fmla="*/ 2910 w 4374"/>
                <a:gd name="T49" fmla="*/ 207 h 1764"/>
                <a:gd name="T50" fmla="*/ 2979 w 4374"/>
                <a:gd name="T51" fmla="*/ 310 h 1764"/>
                <a:gd name="T52" fmla="*/ 2990 w 4374"/>
                <a:gd name="T53" fmla="*/ 357 h 1764"/>
                <a:gd name="T54" fmla="*/ 2982 w 4374"/>
                <a:gd name="T55" fmla="*/ 367 h 1764"/>
                <a:gd name="T56" fmla="*/ 2957 w 4374"/>
                <a:gd name="T57" fmla="*/ 368 h 1764"/>
                <a:gd name="T58" fmla="*/ 2954 w 4374"/>
                <a:gd name="T59" fmla="*/ 380 h 1764"/>
                <a:gd name="T60" fmla="*/ 2960 w 4374"/>
                <a:gd name="T61" fmla="*/ 397 h 1764"/>
                <a:gd name="T62" fmla="*/ 2951 w 4374"/>
                <a:gd name="T63" fmla="*/ 404 h 1764"/>
                <a:gd name="T64" fmla="*/ 2919 w 4374"/>
                <a:gd name="T65" fmla="*/ 401 h 1764"/>
                <a:gd name="T66" fmla="*/ 3038 w 4374"/>
                <a:gd name="T67" fmla="*/ 499 h 1764"/>
                <a:gd name="T68" fmla="*/ 3634 w 4374"/>
                <a:gd name="T69" fmla="*/ 974 h 1764"/>
                <a:gd name="T70" fmla="*/ 3829 w 4374"/>
                <a:gd name="T71" fmla="*/ 1140 h 1764"/>
                <a:gd name="T72" fmla="*/ 3846 w 4374"/>
                <a:gd name="T73" fmla="*/ 1169 h 1764"/>
                <a:gd name="T74" fmla="*/ 3873 w 4374"/>
                <a:gd name="T75" fmla="*/ 1242 h 1764"/>
                <a:gd name="T76" fmla="*/ 3883 w 4374"/>
                <a:gd name="T77" fmla="*/ 1255 h 1764"/>
                <a:gd name="T78" fmla="*/ 3903 w 4374"/>
                <a:gd name="T79" fmla="*/ 1264 h 1764"/>
                <a:gd name="T80" fmla="*/ 3943 w 4374"/>
                <a:gd name="T81" fmla="*/ 1297 h 1764"/>
                <a:gd name="T82" fmla="*/ 3990 w 4374"/>
                <a:gd name="T83" fmla="*/ 1351 h 1764"/>
                <a:gd name="T84" fmla="*/ 4021 w 4374"/>
                <a:gd name="T85" fmla="*/ 1371 h 1764"/>
                <a:gd name="T86" fmla="*/ 4047 w 4374"/>
                <a:gd name="T87" fmla="*/ 1387 h 1764"/>
                <a:gd name="T88" fmla="*/ 4081 w 4374"/>
                <a:gd name="T89" fmla="*/ 1429 h 1764"/>
                <a:gd name="T90" fmla="*/ 4104 w 4374"/>
                <a:gd name="T91" fmla="*/ 1452 h 1764"/>
                <a:gd name="T92" fmla="*/ 4125 w 4374"/>
                <a:gd name="T93" fmla="*/ 1460 h 1764"/>
                <a:gd name="T94" fmla="*/ 4156 w 4374"/>
                <a:gd name="T95" fmla="*/ 1487 h 1764"/>
                <a:gd name="T96" fmla="*/ 4189 w 4374"/>
                <a:gd name="T97" fmla="*/ 1529 h 1764"/>
                <a:gd name="T98" fmla="*/ 4208 w 4374"/>
                <a:gd name="T99" fmla="*/ 1542 h 1764"/>
                <a:gd name="T100" fmla="*/ 4229 w 4374"/>
                <a:gd name="T101" fmla="*/ 1551 h 1764"/>
                <a:gd name="T102" fmla="*/ 4258 w 4374"/>
                <a:gd name="T103" fmla="*/ 1575 h 1764"/>
                <a:gd name="T104" fmla="*/ 4292 w 4374"/>
                <a:gd name="T105" fmla="*/ 1612 h 1764"/>
                <a:gd name="T106" fmla="*/ 4328 w 4374"/>
                <a:gd name="T107" fmla="*/ 1636 h 1764"/>
                <a:gd name="T108" fmla="*/ 4344 w 4374"/>
                <a:gd name="T109" fmla="*/ 1647 h 1764"/>
                <a:gd name="T110" fmla="*/ 4352 w 4374"/>
                <a:gd name="T111" fmla="*/ 1671 h 1764"/>
                <a:gd name="T112" fmla="*/ 4361 w 4374"/>
                <a:gd name="T113" fmla="*/ 1741 h 1764"/>
                <a:gd name="T114" fmla="*/ 4374 w 4374"/>
                <a:gd name="T115" fmla="*/ 1764 h 1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74" h="1764">
                  <a:moveTo>
                    <a:pt x="2565" y="303"/>
                  </a:moveTo>
                  <a:lnTo>
                    <a:pt x="2408" y="269"/>
                  </a:lnTo>
                  <a:lnTo>
                    <a:pt x="2565" y="303"/>
                  </a:lnTo>
                  <a:close/>
                  <a:moveTo>
                    <a:pt x="4374" y="1764"/>
                  </a:moveTo>
                  <a:lnTo>
                    <a:pt x="4362" y="1761"/>
                  </a:lnTo>
                  <a:lnTo>
                    <a:pt x="4344" y="1754"/>
                  </a:lnTo>
                  <a:lnTo>
                    <a:pt x="4294" y="1733"/>
                  </a:lnTo>
                  <a:lnTo>
                    <a:pt x="4227" y="1702"/>
                  </a:lnTo>
                  <a:lnTo>
                    <a:pt x="4146" y="1665"/>
                  </a:lnTo>
                  <a:lnTo>
                    <a:pt x="3750" y="1479"/>
                  </a:lnTo>
                  <a:lnTo>
                    <a:pt x="3556" y="1388"/>
                  </a:lnTo>
                  <a:lnTo>
                    <a:pt x="3399" y="1317"/>
                  </a:lnTo>
                  <a:lnTo>
                    <a:pt x="3342" y="1294"/>
                  </a:lnTo>
                  <a:lnTo>
                    <a:pt x="3305" y="1281"/>
                  </a:lnTo>
                  <a:lnTo>
                    <a:pt x="3295" y="1278"/>
                  </a:lnTo>
                  <a:lnTo>
                    <a:pt x="3291" y="1279"/>
                  </a:lnTo>
                  <a:lnTo>
                    <a:pt x="3293" y="1283"/>
                  </a:lnTo>
                  <a:lnTo>
                    <a:pt x="3302" y="1292"/>
                  </a:lnTo>
                  <a:lnTo>
                    <a:pt x="2819" y="1176"/>
                  </a:lnTo>
                  <a:lnTo>
                    <a:pt x="2336" y="1061"/>
                  </a:lnTo>
                  <a:lnTo>
                    <a:pt x="1853" y="946"/>
                  </a:lnTo>
                  <a:lnTo>
                    <a:pt x="1371" y="832"/>
                  </a:lnTo>
                  <a:lnTo>
                    <a:pt x="1402" y="827"/>
                  </a:lnTo>
                  <a:lnTo>
                    <a:pt x="1436" y="820"/>
                  </a:lnTo>
                  <a:lnTo>
                    <a:pt x="1473" y="811"/>
                  </a:lnTo>
                  <a:lnTo>
                    <a:pt x="1511" y="800"/>
                  </a:lnTo>
                  <a:lnTo>
                    <a:pt x="1552" y="788"/>
                  </a:lnTo>
                  <a:lnTo>
                    <a:pt x="1593" y="773"/>
                  </a:lnTo>
                  <a:lnTo>
                    <a:pt x="1635" y="757"/>
                  </a:lnTo>
                  <a:lnTo>
                    <a:pt x="1676" y="740"/>
                  </a:lnTo>
                  <a:lnTo>
                    <a:pt x="1717" y="722"/>
                  </a:lnTo>
                  <a:lnTo>
                    <a:pt x="1758" y="702"/>
                  </a:lnTo>
                  <a:lnTo>
                    <a:pt x="1796" y="682"/>
                  </a:lnTo>
                  <a:lnTo>
                    <a:pt x="1833" y="660"/>
                  </a:lnTo>
                  <a:lnTo>
                    <a:pt x="1868" y="638"/>
                  </a:lnTo>
                  <a:lnTo>
                    <a:pt x="1899" y="616"/>
                  </a:lnTo>
                  <a:lnTo>
                    <a:pt x="1927" y="594"/>
                  </a:lnTo>
                  <a:lnTo>
                    <a:pt x="1952" y="570"/>
                  </a:lnTo>
                  <a:lnTo>
                    <a:pt x="1464" y="448"/>
                  </a:lnTo>
                  <a:lnTo>
                    <a:pt x="976" y="325"/>
                  </a:lnTo>
                  <a:lnTo>
                    <a:pt x="488" y="201"/>
                  </a:lnTo>
                  <a:lnTo>
                    <a:pt x="0" y="78"/>
                  </a:lnTo>
                  <a:lnTo>
                    <a:pt x="329" y="68"/>
                  </a:lnTo>
                  <a:lnTo>
                    <a:pt x="658" y="57"/>
                  </a:lnTo>
                  <a:lnTo>
                    <a:pt x="987" y="47"/>
                  </a:lnTo>
                  <a:lnTo>
                    <a:pt x="1317" y="36"/>
                  </a:lnTo>
                  <a:lnTo>
                    <a:pt x="1802" y="21"/>
                  </a:lnTo>
                  <a:lnTo>
                    <a:pt x="2230" y="10"/>
                  </a:lnTo>
                  <a:lnTo>
                    <a:pt x="2536" y="2"/>
                  </a:lnTo>
                  <a:lnTo>
                    <a:pt x="2626" y="0"/>
                  </a:lnTo>
                  <a:lnTo>
                    <a:pt x="2662" y="1"/>
                  </a:lnTo>
                  <a:lnTo>
                    <a:pt x="2688" y="8"/>
                  </a:lnTo>
                  <a:lnTo>
                    <a:pt x="2711" y="19"/>
                  </a:lnTo>
                  <a:lnTo>
                    <a:pt x="2732" y="32"/>
                  </a:lnTo>
                  <a:lnTo>
                    <a:pt x="2754" y="49"/>
                  </a:lnTo>
                  <a:lnTo>
                    <a:pt x="2781" y="68"/>
                  </a:lnTo>
                  <a:lnTo>
                    <a:pt x="2798" y="82"/>
                  </a:lnTo>
                  <a:lnTo>
                    <a:pt x="2815" y="96"/>
                  </a:lnTo>
                  <a:lnTo>
                    <a:pt x="2831" y="111"/>
                  </a:lnTo>
                  <a:lnTo>
                    <a:pt x="2843" y="126"/>
                  </a:lnTo>
                  <a:lnTo>
                    <a:pt x="2847" y="135"/>
                  </a:lnTo>
                  <a:lnTo>
                    <a:pt x="2850" y="143"/>
                  </a:lnTo>
                  <a:lnTo>
                    <a:pt x="2852" y="150"/>
                  </a:lnTo>
                  <a:lnTo>
                    <a:pt x="2852" y="158"/>
                  </a:lnTo>
                  <a:lnTo>
                    <a:pt x="2849" y="176"/>
                  </a:lnTo>
                  <a:lnTo>
                    <a:pt x="2848" y="191"/>
                  </a:lnTo>
                  <a:lnTo>
                    <a:pt x="2849" y="202"/>
                  </a:lnTo>
                  <a:lnTo>
                    <a:pt x="2853" y="211"/>
                  </a:lnTo>
                  <a:lnTo>
                    <a:pt x="2858" y="216"/>
                  </a:lnTo>
                  <a:lnTo>
                    <a:pt x="2863" y="220"/>
                  </a:lnTo>
                  <a:lnTo>
                    <a:pt x="2870" y="220"/>
                  </a:lnTo>
                  <a:lnTo>
                    <a:pt x="2878" y="220"/>
                  </a:lnTo>
                  <a:lnTo>
                    <a:pt x="2887" y="218"/>
                  </a:lnTo>
                  <a:lnTo>
                    <a:pt x="2895" y="215"/>
                  </a:lnTo>
                  <a:lnTo>
                    <a:pt x="2910" y="207"/>
                  </a:lnTo>
                  <a:lnTo>
                    <a:pt x="2932" y="195"/>
                  </a:lnTo>
                  <a:lnTo>
                    <a:pt x="2967" y="279"/>
                  </a:lnTo>
                  <a:lnTo>
                    <a:pt x="2979" y="310"/>
                  </a:lnTo>
                  <a:lnTo>
                    <a:pt x="2987" y="334"/>
                  </a:lnTo>
                  <a:lnTo>
                    <a:pt x="2990" y="351"/>
                  </a:lnTo>
                  <a:lnTo>
                    <a:pt x="2990" y="357"/>
                  </a:lnTo>
                  <a:lnTo>
                    <a:pt x="2989" y="362"/>
                  </a:lnTo>
                  <a:lnTo>
                    <a:pt x="2986" y="365"/>
                  </a:lnTo>
                  <a:lnTo>
                    <a:pt x="2982" y="367"/>
                  </a:lnTo>
                  <a:lnTo>
                    <a:pt x="2976" y="368"/>
                  </a:lnTo>
                  <a:lnTo>
                    <a:pt x="2970" y="368"/>
                  </a:lnTo>
                  <a:lnTo>
                    <a:pt x="2957" y="368"/>
                  </a:lnTo>
                  <a:lnTo>
                    <a:pt x="2954" y="370"/>
                  </a:lnTo>
                  <a:lnTo>
                    <a:pt x="2953" y="373"/>
                  </a:lnTo>
                  <a:lnTo>
                    <a:pt x="2954" y="380"/>
                  </a:lnTo>
                  <a:lnTo>
                    <a:pt x="2957" y="388"/>
                  </a:lnTo>
                  <a:lnTo>
                    <a:pt x="2959" y="393"/>
                  </a:lnTo>
                  <a:lnTo>
                    <a:pt x="2960" y="397"/>
                  </a:lnTo>
                  <a:lnTo>
                    <a:pt x="2959" y="400"/>
                  </a:lnTo>
                  <a:lnTo>
                    <a:pt x="2956" y="402"/>
                  </a:lnTo>
                  <a:lnTo>
                    <a:pt x="2951" y="404"/>
                  </a:lnTo>
                  <a:lnTo>
                    <a:pt x="2943" y="405"/>
                  </a:lnTo>
                  <a:lnTo>
                    <a:pt x="2933" y="404"/>
                  </a:lnTo>
                  <a:lnTo>
                    <a:pt x="2919" y="401"/>
                  </a:lnTo>
                  <a:lnTo>
                    <a:pt x="2925" y="408"/>
                  </a:lnTo>
                  <a:lnTo>
                    <a:pt x="2949" y="428"/>
                  </a:lnTo>
                  <a:lnTo>
                    <a:pt x="3038" y="499"/>
                  </a:lnTo>
                  <a:lnTo>
                    <a:pt x="3323" y="724"/>
                  </a:lnTo>
                  <a:lnTo>
                    <a:pt x="3484" y="853"/>
                  </a:lnTo>
                  <a:lnTo>
                    <a:pt x="3634" y="974"/>
                  </a:lnTo>
                  <a:lnTo>
                    <a:pt x="3755" y="1074"/>
                  </a:lnTo>
                  <a:lnTo>
                    <a:pt x="3799" y="1112"/>
                  </a:lnTo>
                  <a:lnTo>
                    <a:pt x="3829" y="1140"/>
                  </a:lnTo>
                  <a:lnTo>
                    <a:pt x="3834" y="1145"/>
                  </a:lnTo>
                  <a:lnTo>
                    <a:pt x="3838" y="1152"/>
                  </a:lnTo>
                  <a:lnTo>
                    <a:pt x="3846" y="1169"/>
                  </a:lnTo>
                  <a:lnTo>
                    <a:pt x="3859" y="1208"/>
                  </a:lnTo>
                  <a:lnTo>
                    <a:pt x="3865" y="1226"/>
                  </a:lnTo>
                  <a:lnTo>
                    <a:pt x="3873" y="1242"/>
                  </a:lnTo>
                  <a:lnTo>
                    <a:pt x="3875" y="1245"/>
                  </a:lnTo>
                  <a:lnTo>
                    <a:pt x="3877" y="1249"/>
                  </a:lnTo>
                  <a:lnTo>
                    <a:pt x="3883" y="1255"/>
                  </a:lnTo>
                  <a:lnTo>
                    <a:pt x="3889" y="1258"/>
                  </a:lnTo>
                  <a:lnTo>
                    <a:pt x="3896" y="1261"/>
                  </a:lnTo>
                  <a:lnTo>
                    <a:pt x="3903" y="1264"/>
                  </a:lnTo>
                  <a:lnTo>
                    <a:pt x="3911" y="1268"/>
                  </a:lnTo>
                  <a:lnTo>
                    <a:pt x="3927" y="1281"/>
                  </a:lnTo>
                  <a:lnTo>
                    <a:pt x="3943" y="1297"/>
                  </a:lnTo>
                  <a:lnTo>
                    <a:pt x="3959" y="1316"/>
                  </a:lnTo>
                  <a:lnTo>
                    <a:pt x="3975" y="1334"/>
                  </a:lnTo>
                  <a:lnTo>
                    <a:pt x="3990" y="1351"/>
                  </a:lnTo>
                  <a:lnTo>
                    <a:pt x="4006" y="1364"/>
                  </a:lnTo>
                  <a:lnTo>
                    <a:pt x="4014" y="1368"/>
                  </a:lnTo>
                  <a:lnTo>
                    <a:pt x="4021" y="1371"/>
                  </a:lnTo>
                  <a:lnTo>
                    <a:pt x="4028" y="1373"/>
                  </a:lnTo>
                  <a:lnTo>
                    <a:pt x="4035" y="1376"/>
                  </a:lnTo>
                  <a:lnTo>
                    <a:pt x="4047" y="1387"/>
                  </a:lnTo>
                  <a:lnTo>
                    <a:pt x="4058" y="1400"/>
                  </a:lnTo>
                  <a:lnTo>
                    <a:pt x="4070" y="1414"/>
                  </a:lnTo>
                  <a:lnTo>
                    <a:pt x="4081" y="1429"/>
                  </a:lnTo>
                  <a:lnTo>
                    <a:pt x="4092" y="1442"/>
                  </a:lnTo>
                  <a:lnTo>
                    <a:pt x="4098" y="1447"/>
                  </a:lnTo>
                  <a:lnTo>
                    <a:pt x="4104" y="1452"/>
                  </a:lnTo>
                  <a:lnTo>
                    <a:pt x="4111" y="1456"/>
                  </a:lnTo>
                  <a:lnTo>
                    <a:pt x="4118" y="1458"/>
                  </a:lnTo>
                  <a:lnTo>
                    <a:pt x="4125" y="1460"/>
                  </a:lnTo>
                  <a:lnTo>
                    <a:pt x="4132" y="1463"/>
                  </a:lnTo>
                  <a:lnTo>
                    <a:pt x="4145" y="1474"/>
                  </a:lnTo>
                  <a:lnTo>
                    <a:pt x="4156" y="1487"/>
                  </a:lnTo>
                  <a:lnTo>
                    <a:pt x="4166" y="1501"/>
                  </a:lnTo>
                  <a:lnTo>
                    <a:pt x="4178" y="1516"/>
                  </a:lnTo>
                  <a:lnTo>
                    <a:pt x="4189" y="1529"/>
                  </a:lnTo>
                  <a:lnTo>
                    <a:pt x="4195" y="1535"/>
                  </a:lnTo>
                  <a:lnTo>
                    <a:pt x="4201" y="1539"/>
                  </a:lnTo>
                  <a:lnTo>
                    <a:pt x="4208" y="1542"/>
                  </a:lnTo>
                  <a:lnTo>
                    <a:pt x="4215" y="1545"/>
                  </a:lnTo>
                  <a:lnTo>
                    <a:pt x="4222" y="1547"/>
                  </a:lnTo>
                  <a:lnTo>
                    <a:pt x="4229" y="1551"/>
                  </a:lnTo>
                  <a:lnTo>
                    <a:pt x="4236" y="1556"/>
                  </a:lnTo>
                  <a:lnTo>
                    <a:pt x="4244" y="1561"/>
                  </a:lnTo>
                  <a:lnTo>
                    <a:pt x="4258" y="1575"/>
                  </a:lnTo>
                  <a:lnTo>
                    <a:pt x="4272" y="1590"/>
                  </a:lnTo>
                  <a:lnTo>
                    <a:pt x="4285" y="1605"/>
                  </a:lnTo>
                  <a:lnTo>
                    <a:pt x="4292" y="1612"/>
                  </a:lnTo>
                  <a:lnTo>
                    <a:pt x="4299" y="1619"/>
                  </a:lnTo>
                  <a:lnTo>
                    <a:pt x="4313" y="1629"/>
                  </a:lnTo>
                  <a:lnTo>
                    <a:pt x="4328" y="1636"/>
                  </a:lnTo>
                  <a:lnTo>
                    <a:pt x="4335" y="1638"/>
                  </a:lnTo>
                  <a:lnTo>
                    <a:pt x="4340" y="1642"/>
                  </a:lnTo>
                  <a:lnTo>
                    <a:pt x="4344" y="1647"/>
                  </a:lnTo>
                  <a:lnTo>
                    <a:pt x="4347" y="1654"/>
                  </a:lnTo>
                  <a:lnTo>
                    <a:pt x="4350" y="1663"/>
                  </a:lnTo>
                  <a:lnTo>
                    <a:pt x="4352" y="1671"/>
                  </a:lnTo>
                  <a:lnTo>
                    <a:pt x="4354" y="1691"/>
                  </a:lnTo>
                  <a:lnTo>
                    <a:pt x="4359" y="1732"/>
                  </a:lnTo>
                  <a:lnTo>
                    <a:pt x="4361" y="1741"/>
                  </a:lnTo>
                  <a:lnTo>
                    <a:pt x="4365" y="1750"/>
                  </a:lnTo>
                  <a:lnTo>
                    <a:pt x="4369" y="1758"/>
                  </a:lnTo>
                  <a:lnTo>
                    <a:pt x="4374" y="1764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7" name="Freeform 323">
              <a:extLst>
                <a:ext uri="{FF2B5EF4-FFF2-40B4-BE49-F238E27FC236}">
                  <a16:creationId xmlns:a16="http://schemas.microsoft.com/office/drawing/2014/main" id="{F5864CF4-2C99-4717-90C8-06A92F6EFF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673" y="-505"/>
              <a:ext cx="1787" cy="1161"/>
            </a:xfrm>
            <a:custGeom>
              <a:avLst/>
              <a:gdLst>
                <a:gd name="T0" fmla="*/ 1440 w 1787"/>
                <a:gd name="T1" fmla="*/ 1158 h 1161"/>
                <a:gd name="T2" fmla="*/ 1427 w 1787"/>
                <a:gd name="T3" fmla="*/ 1146 h 1161"/>
                <a:gd name="T4" fmla="*/ 1340 w 1787"/>
                <a:gd name="T5" fmla="*/ 1090 h 1161"/>
                <a:gd name="T6" fmla="*/ 1195 w 1787"/>
                <a:gd name="T7" fmla="*/ 1010 h 1161"/>
                <a:gd name="T8" fmla="*/ 915 w 1787"/>
                <a:gd name="T9" fmla="*/ 864 h 1161"/>
                <a:gd name="T10" fmla="*/ 398 w 1787"/>
                <a:gd name="T11" fmla="*/ 597 h 1161"/>
                <a:gd name="T12" fmla="*/ 316 w 1787"/>
                <a:gd name="T13" fmla="*/ 550 h 1161"/>
                <a:gd name="T14" fmla="*/ 342 w 1787"/>
                <a:gd name="T15" fmla="*/ 485 h 1161"/>
                <a:gd name="T16" fmla="*/ 357 w 1787"/>
                <a:gd name="T17" fmla="*/ 458 h 1161"/>
                <a:gd name="T18" fmla="*/ 377 w 1787"/>
                <a:gd name="T19" fmla="*/ 434 h 1161"/>
                <a:gd name="T20" fmla="*/ 400 w 1787"/>
                <a:gd name="T21" fmla="*/ 415 h 1161"/>
                <a:gd name="T22" fmla="*/ 430 w 1787"/>
                <a:gd name="T23" fmla="*/ 400 h 1161"/>
                <a:gd name="T24" fmla="*/ 466 w 1787"/>
                <a:gd name="T25" fmla="*/ 390 h 1161"/>
                <a:gd name="T26" fmla="*/ 511 w 1787"/>
                <a:gd name="T27" fmla="*/ 385 h 1161"/>
                <a:gd name="T28" fmla="*/ 500 w 1787"/>
                <a:gd name="T29" fmla="*/ 379 h 1161"/>
                <a:gd name="T30" fmla="*/ 468 w 1787"/>
                <a:gd name="T31" fmla="*/ 374 h 1161"/>
                <a:gd name="T32" fmla="*/ 402 w 1787"/>
                <a:gd name="T33" fmla="*/ 381 h 1161"/>
                <a:gd name="T34" fmla="*/ 307 w 1787"/>
                <a:gd name="T35" fmla="*/ 404 h 1161"/>
                <a:gd name="T36" fmla="*/ 231 w 1787"/>
                <a:gd name="T37" fmla="*/ 429 h 1161"/>
                <a:gd name="T38" fmla="*/ 210 w 1787"/>
                <a:gd name="T39" fmla="*/ 432 h 1161"/>
                <a:gd name="T40" fmla="*/ 187 w 1787"/>
                <a:gd name="T41" fmla="*/ 432 h 1161"/>
                <a:gd name="T42" fmla="*/ 150 w 1787"/>
                <a:gd name="T43" fmla="*/ 424 h 1161"/>
                <a:gd name="T44" fmla="*/ 114 w 1787"/>
                <a:gd name="T45" fmla="*/ 409 h 1161"/>
                <a:gd name="T46" fmla="*/ 79 w 1787"/>
                <a:gd name="T47" fmla="*/ 385 h 1161"/>
                <a:gd name="T48" fmla="*/ 58 w 1787"/>
                <a:gd name="T49" fmla="*/ 363 h 1161"/>
                <a:gd name="T50" fmla="*/ 39 w 1787"/>
                <a:gd name="T51" fmla="*/ 338 h 1161"/>
                <a:gd name="T52" fmla="*/ 16 w 1787"/>
                <a:gd name="T53" fmla="*/ 291 h 1161"/>
                <a:gd name="T54" fmla="*/ 6 w 1787"/>
                <a:gd name="T55" fmla="*/ 254 h 1161"/>
                <a:gd name="T56" fmla="*/ 1 w 1787"/>
                <a:gd name="T57" fmla="*/ 213 h 1161"/>
                <a:gd name="T58" fmla="*/ 1 w 1787"/>
                <a:gd name="T59" fmla="*/ 167 h 1161"/>
                <a:gd name="T60" fmla="*/ 6 w 1787"/>
                <a:gd name="T61" fmla="*/ 116 h 1161"/>
                <a:gd name="T62" fmla="*/ 19 w 1787"/>
                <a:gd name="T63" fmla="*/ 61 h 1161"/>
                <a:gd name="T64" fmla="*/ 38 w 1787"/>
                <a:gd name="T65" fmla="*/ 0 h 1161"/>
                <a:gd name="T66" fmla="*/ 267 w 1787"/>
                <a:gd name="T67" fmla="*/ 67 h 1161"/>
                <a:gd name="T68" fmla="*/ 499 w 1787"/>
                <a:gd name="T69" fmla="*/ 130 h 1161"/>
                <a:gd name="T70" fmla="*/ 671 w 1787"/>
                <a:gd name="T71" fmla="*/ 185 h 1161"/>
                <a:gd name="T72" fmla="*/ 784 w 1787"/>
                <a:gd name="T73" fmla="*/ 228 h 1161"/>
                <a:gd name="T74" fmla="*/ 894 w 1787"/>
                <a:gd name="T75" fmla="*/ 278 h 1161"/>
                <a:gd name="T76" fmla="*/ 988 w 1787"/>
                <a:gd name="T77" fmla="*/ 330 h 1161"/>
                <a:gd name="T78" fmla="*/ 1088 w 1787"/>
                <a:gd name="T79" fmla="*/ 399 h 1161"/>
                <a:gd name="T80" fmla="*/ 1206 w 1787"/>
                <a:gd name="T81" fmla="*/ 490 h 1161"/>
                <a:gd name="T82" fmla="*/ 1398 w 1787"/>
                <a:gd name="T83" fmla="*/ 645 h 1161"/>
                <a:gd name="T84" fmla="*/ 1635 w 1787"/>
                <a:gd name="T85" fmla="*/ 845 h 1161"/>
                <a:gd name="T86" fmla="*/ 1787 w 1787"/>
                <a:gd name="T87" fmla="*/ 973 h 1161"/>
                <a:gd name="T88" fmla="*/ 1785 w 1787"/>
                <a:gd name="T89" fmla="*/ 978 h 1161"/>
                <a:gd name="T90" fmla="*/ 1762 w 1787"/>
                <a:gd name="T91" fmla="*/ 998 h 1161"/>
                <a:gd name="T92" fmla="*/ 1717 w 1787"/>
                <a:gd name="T93" fmla="*/ 1027 h 1161"/>
                <a:gd name="T94" fmla="*/ 1627 w 1787"/>
                <a:gd name="T95" fmla="*/ 1076 h 1161"/>
                <a:gd name="T96" fmla="*/ 1506 w 1787"/>
                <a:gd name="T97" fmla="*/ 1137 h 1161"/>
                <a:gd name="T98" fmla="*/ 1450 w 1787"/>
                <a:gd name="T99" fmla="*/ 116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7" h="1161">
                  <a:moveTo>
                    <a:pt x="1443" y="1161"/>
                  </a:moveTo>
                  <a:lnTo>
                    <a:pt x="1440" y="1158"/>
                  </a:lnTo>
                  <a:lnTo>
                    <a:pt x="1438" y="1155"/>
                  </a:lnTo>
                  <a:lnTo>
                    <a:pt x="1427" y="1146"/>
                  </a:lnTo>
                  <a:lnTo>
                    <a:pt x="1392" y="1122"/>
                  </a:lnTo>
                  <a:lnTo>
                    <a:pt x="1340" y="1090"/>
                  </a:lnTo>
                  <a:lnTo>
                    <a:pt x="1274" y="1053"/>
                  </a:lnTo>
                  <a:lnTo>
                    <a:pt x="1195" y="1010"/>
                  </a:lnTo>
                  <a:lnTo>
                    <a:pt x="1107" y="964"/>
                  </a:lnTo>
                  <a:lnTo>
                    <a:pt x="915" y="864"/>
                  </a:lnTo>
                  <a:lnTo>
                    <a:pt x="539" y="672"/>
                  </a:lnTo>
                  <a:lnTo>
                    <a:pt x="398" y="597"/>
                  </a:lnTo>
                  <a:lnTo>
                    <a:pt x="348" y="570"/>
                  </a:lnTo>
                  <a:lnTo>
                    <a:pt x="316" y="550"/>
                  </a:lnTo>
                  <a:lnTo>
                    <a:pt x="328" y="516"/>
                  </a:lnTo>
                  <a:lnTo>
                    <a:pt x="342" y="485"/>
                  </a:lnTo>
                  <a:lnTo>
                    <a:pt x="349" y="471"/>
                  </a:lnTo>
                  <a:lnTo>
                    <a:pt x="357" y="458"/>
                  </a:lnTo>
                  <a:lnTo>
                    <a:pt x="366" y="445"/>
                  </a:lnTo>
                  <a:lnTo>
                    <a:pt x="377" y="434"/>
                  </a:lnTo>
                  <a:lnTo>
                    <a:pt x="388" y="424"/>
                  </a:lnTo>
                  <a:lnTo>
                    <a:pt x="400" y="415"/>
                  </a:lnTo>
                  <a:lnTo>
                    <a:pt x="415" y="407"/>
                  </a:lnTo>
                  <a:lnTo>
                    <a:pt x="430" y="400"/>
                  </a:lnTo>
                  <a:lnTo>
                    <a:pt x="447" y="394"/>
                  </a:lnTo>
                  <a:lnTo>
                    <a:pt x="466" y="390"/>
                  </a:lnTo>
                  <a:lnTo>
                    <a:pt x="488" y="387"/>
                  </a:lnTo>
                  <a:lnTo>
                    <a:pt x="511" y="385"/>
                  </a:lnTo>
                  <a:lnTo>
                    <a:pt x="506" y="382"/>
                  </a:lnTo>
                  <a:lnTo>
                    <a:pt x="500" y="379"/>
                  </a:lnTo>
                  <a:lnTo>
                    <a:pt x="485" y="375"/>
                  </a:lnTo>
                  <a:lnTo>
                    <a:pt x="468" y="374"/>
                  </a:lnTo>
                  <a:lnTo>
                    <a:pt x="447" y="375"/>
                  </a:lnTo>
                  <a:lnTo>
                    <a:pt x="402" y="381"/>
                  </a:lnTo>
                  <a:lnTo>
                    <a:pt x="354" y="392"/>
                  </a:lnTo>
                  <a:lnTo>
                    <a:pt x="307" y="404"/>
                  </a:lnTo>
                  <a:lnTo>
                    <a:pt x="269" y="417"/>
                  </a:lnTo>
                  <a:lnTo>
                    <a:pt x="231" y="429"/>
                  </a:lnTo>
                  <a:lnTo>
                    <a:pt x="221" y="431"/>
                  </a:lnTo>
                  <a:lnTo>
                    <a:pt x="210" y="432"/>
                  </a:lnTo>
                  <a:lnTo>
                    <a:pt x="199" y="432"/>
                  </a:lnTo>
                  <a:lnTo>
                    <a:pt x="187" y="432"/>
                  </a:lnTo>
                  <a:lnTo>
                    <a:pt x="162" y="428"/>
                  </a:lnTo>
                  <a:lnTo>
                    <a:pt x="150" y="424"/>
                  </a:lnTo>
                  <a:lnTo>
                    <a:pt x="138" y="420"/>
                  </a:lnTo>
                  <a:lnTo>
                    <a:pt x="114" y="409"/>
                  </a:lnTo>
                  <a:lnTo>
                    <a:pt x="90" y="394"/>
                  </a:lnTo>
                  <a:lnTo>
                    <a:pt x="79" y="385"/>
                  </a:lnTo>
                  <a:lnTo>
                    <a:pt x="67" y="374"/>
                  </a:lnTo>
                  <a:lnTo>
                    <a:pt x="58" y="363"/>
                  </a:lnTo>
                  <a:lnTo>
                    <a:pt x="48" y="351"/>
                  </a:lnTo>
                  <a:lnTo>
                    <a:pt x="39" y="338"/>
                  </a:lnTo>
                  <a:lnTo>
                    <a:pt x="30" y="323"/>
                  </a:lnTo>
                  <a:lnTo>
                    <a:pt x="16" y="291"/>
                  </a:lnTo>
                  <a:lnTo>
                    <a:pt x="11" y="273"/>
                  </a:lnTo>
                  <a:lnTo>
                    <a:pt x="6" y="254"/>
                  </a:lnTo>
                  <a:lnTo>
                    <a:pt x="3" y="235"/>
                  </a:lnTo>
                  <a:lnTo>
                    <a:pt x="1" y="213"/>
                  </a:lnTo>
                  <a:lnTo>
                    <a:pt x="0" y="191"/>
                  </a:lnTo>
                  <a:lnTo>
                    <a:pt x="1" y="167"/>
                  </a:lnTo>
                  <a:lnTo>
                    <a:pt x="3" y="142"/>
                  </a:lnTo>
                  <a:lnTo>
                    <a:pt x="6" y="116"/>
                  </a:lnTo>
                  <a:lnTo>
                    <a:pt x="12" y="89"/>
                  </a:lnTo>
                  <a:lnTo>
                    <a:pt x="19" y="61"/>
                  </a:lnTo>
                  <a:lnTo>
                    <a:pt x="27" y="31"/>
                  </a:lnTo>
                  <a:lnTo>
                    <a:pt x="38" y="0"/>
                  </a:lnTo>
                  <a:lnTo>
                    <a:pt x="152" y="34"/>
                  </a:lnTo>
                  <a:lnTo>
                    <a:pt x="267" y="67"/>
                  </a:lnTo>
                  <a:lnTo>
                    <a:pt x="382" y="97"/>
                  </a:lnTo>
                  <a:lnTo>
                    <a:pt x="499" y="130"/>
                  </a:lnTo>
                  <a:lnTo>
                    <a:pt x="614" y="166"/>
                  </a:lnTo>
                  <a:lnTo>
                    <a:pt x="671" y="185"/>
                  </a:lnTo>
                  <a:lnTo>
                    <a:pt x="728" y="206"/>
                  </a:lnTo>
                  <a:lnTo>
                    <a:pt x="784" y="228"/>
                  </a:lnTo>
                  <a:lnTo>
                    <a:pt x="839" y="252"/>
                  </a:lnTo>
                  <a:lnTo>
                    <a:pt x="894" y="278"/>
                  </a:lnTo>
                  <a:lnTo>
                    <a:pt x="948" y="306"/>
                  </a:lnTo>
                  <a:lnTo>
                    <a:pt x="988" y="330"/>
                  </a:lnTo>
                  <a:lnTo>
                    <a:pt x="1035" y="361"/>
                  </a:lnTo>
                  <a:lnTo>
                    <a:pt x="1088" y="399"/>
                  </a:lnTo>
                  <a:lnTo>
                    <a:pt x="1145" y="442"/>
                  </a:lnTo>
                  <a:lnTo>
                    <a:pt x="1206" y="490"/>
                  </a:lnTo>
                  <a:lnTo>
                    <a:pt x="1269" y="540"/>
                  </a:lnTo>
                  <a:lnTo>
                    <a:pt x="1398" y="645"/>
                  </a:lnTo>
                  <a:lnTo>
                    <a:pt x="1522" y="749"/>
                  </a:lnTo>
                  <a:lnTo>
                    <a:pt x="1635" y="845"/>
                  </a:lnTo>
                  <a:lnTo>
                    <a:pt x="1727" y="922"/>
                  </a:lnTo>
                  <a:lnTo>
                    <a:pt x="1787" y="973"/>
                  </a:lnTo>
                  <a:lnTo>
                    <a:pt x="1787" y="975"/>
                  </a:lnTo>
                  <a:lnTo>
                    <a:pt x="1785" y="978"/>
                  </a:lnTo>
                  <a:lnTo>
                    <a:pt x="1777" y="987"/>
                  </a:lnTo>
                  <a:lnTo>
                    <a:pt x="1762" y="998"/>
                  </a:lnTo>
                  <a:lnTo>
                    <a:pt x="1741" y="1011"/>
                  </a:lnTo>
                  <a:lnTo>
                    <a:pt x="1717" y="1027"/>
                  </a:lnTo>
                  <a:lnTo>
                    <a:pt x="1689" y="1043"/>
                  </a:lnTo>
                  <a:lnTo>
                    <a:pt x="1627" y="1076"/>
                  </a:lnTo>
                  <a:lnTo>
                    <a:pt x="1563" y="1109"/>
                  </a:lnTo>
                  <a:lnTo>
                    <a:pt x="1506" y="1137"/>
                  </a:lnTo>
                  <a:lnTo>
                    <a:pt x="1464" y="1156"/>
                  </a:lnTo>
                  <a:lnTo>
                    <a:pt x="1450" y="1160"/>
                  </a:lnTo>
                  <a:lnTo>
                    <a:pt x="1443" y="1161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8" name="Freeform 324">
              <a:extLst>
                <a:ext uri="{FF2B5EF4-FFF2-40B4-BE49-F238E27FC236}">
                  <a16:creationId xmlns:a16="http://schemas.microsoft.com/office/drawing/2014/main" id="{52A1B29E-036C-4ED6-85D3-5035895FFBC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16" y="503"/>
              <a:ext cx="364" cy="606"/>
            </a:xfrm>
            <a:custGeom>
              <a:avLst/>
              <a:gdLst>
                <a:gd name="T0" fmla="*/ 8 w 364"/>
                <a:gd name="T1" fmla="*/ 606 h 606"/>
                <a:gd name="T2" fmla="*/ 4 w 364"/>
                <a:gd name="T3" fmla="*/ 532 h 606"/>
                <a:gd name="T4" fmla="*/ 1 w 364"/>
                <a:gd name="T5" fmla="*/ 449 h 606"/>
                <a:gd name="T6" fmla="*/ 0 w 364"/>
                <a:gd name="T7" fmla="*/ 407 h 606"/>
                <a:gd name="T8" fmla="*/ 2 w 364"/>
                <a:gd name="T9" fmla="*/ 364 h 606"/>
                <a:gd name="T10" fmla="*/ 5 w 364"/>
                <a:gd name="T11" fmla="*/ 324 h 606"/>
                <a:gd name="T12" fmla="*/ 10 w 364"/>
                <a:gd name="T13" fmla="*/ 286 h 606"/>
                <a:gd name="T14" fmla="*/ 16 w 364"/>
                <a:gd name="T15" fmla="*/ 250 h 606"/>
                <a:gd name="T16" fmla="*/ 24 w 364"/>
                <a:gd name="T17" fmla="*/ 214 h 606"/>
                <a:gd name="T18" fmla="*/ 46 w 364"/>
                <a:gd name="T19" fmla="*/ 143 h 606"/>
                <a:gd name="T20" fmla="*/ 58 w 364"/>
                <a:gd name="T21" fmla="*/ 108 h 606"/>
                <a:gd name="T22" fmla="*/ 72 w 364"/>
                <a:gd name="T23" fmla="*/ 72 h 606"/>
                <a:gd name="T24" fmla="*/ 102 w 364"/>
                <a:gd name="T25" fmla="*/ 0 h 606"/>
                <a:gd name="T26" fmla="*/ 144 w 364"/>
                <a:gd name="T27" fmla="*/ 41 h 606"/>
                <a:gd name="T28" fmla="*/ 181 w 364"/>
                <a:gd name="T29" fmla="*/ 80 h 606"/>
                <a:gd name="T30" fmla="*/ 214 w 364"/>
                <a:gd name="T31" fmla="*/ 114 h 606"/>
                <a:gd name="T32" fmla="*/ 243 w 364"/>
                <a:gd name="T33" fmla="*/ 145 h 606"/>
                <a:gd name="T34" fmla="*/ 289 w 364"/>
                <a:gd name="T35" fmla="*/ 199 h 606"/>
                <a:gd name="T36" fmla="*/ 322 w 364"/>
                <a:gd name="T37" fmla="*/ 241 h 606"/>
                <a:gd name="T38" fmla="*/ 343 w 364"/>
                <a:gd name="T39" fmla="*/ 273 h 606"/>
                <a:gd name="T40" fmla="*/ 356 w 364"/>
                <a:gd name="T41" fmla="*/ 294 h 606"/>
                <a:gd name="T42" fmla="*/ 362 w 364"/>
                <a:gd name="T43" fmla="*/ 306 h 606"/>
                <a:gd name="T44" fmla="*/ 364 w 364"/>
                <a:gd name="T45" fmla="*/ 310 h 606"/>
                <a:gd name="T46" fmla="*/ 341 w 364"/>
                <a:gd name="T47" fmla="*/ 304 h 606"/>
                <a:gd name="T48" fmla="*/ 320 w 364"/>
                <a:gd name="T49" fmla="*/ 302 h 606"/>
                <a:gd name="T50" fmla="*/ 299 w 364"/>
                <a:gd name="T51" fmla="*/ 301 h 606"/>
                <a:gd name="T52" fmla="*/ 279 w 364"/>
                <a:gd name="T53" fmla="*/ 303 h 606"/>
                <a:gd name="T54" fmla="*/ 259 w 364"/>
                <a:gd name="T55" fmla="*/ 306 h 606"/>
                <a:gd name="T56" fmla="*/ 241 w 364"/>
                <a:gd name="T57" fmla="*/ 312 h 606"/>
                <a:gd name="T58" fmla="*/ 224 w 364"/>
                <a:gd name="T59" fmla="*/ 319 h 606"/>
                <a:gd name="T60" fmla="*/ 207 w 364"/>
                <a:gd name="T61" fmla="*/ 327 h 606"/>
                <a:gd name="T62" fmla="*/ 191 w 364"/>
                <a:gd name="T63" fmla="*/ 337 h 606"/>
                <a:gd name="T64" fmla="*/ 184 w 364"/>
                <a:gd name="T65" fmla="*/ 343 h 606"/>
                <a:gd name="T66" fmla="*/ 177 w 364"/>
                <a:gd name="T67" fmla="*/ 349 h 606"/>
                <a:gd name="T68" fmla="*/ 162 w 364"/>
                <a:gd name="T69" fmla="*/ 361 h 606"/>
                <a:gd name="T70" fmla="*/ 148 w 364"/>
                <a:gd name="T71" fmla="*/ 374 h 606"/>
                <a:gd name="T72" fmla="*/ 136 w 364"/>
                <a:gd name="T73" fmla="*/ 388 h 606"/>
                <a:gd name="T74" fmla="*/ 123 w 364"/>
                <a:gd name="T75" fmla="*/ 404 h 606"/>
                <a:gd name="T76" fmla="*/ 101 w 364"/>
                <a:gd name="T77" fmla="*/ 434 h 606"/>
                <a:gd name="T78" fmla="*/ 82 w 364"/>
                <a:gd name="T79" fmla="*/ 466 h 606"/>
                <a:gd name="T80" fmla="*/ 64 w 364"/>
                <a:gd name="T81" fmla="*/ 497 h 606"/>
                <a:gd name="T82" fmla="*/ 38 w 364"/>
                <a:gd name="T83" fmla="*/ 553 h 606"/>
                <a:gd name="T84" fmla="*/ 19 w 364"/>
                <a:gd name="T85" fmla="*/ 592 h 606"/>
                <a:gd name="T86" fmla="*/ 12 w 364"/>
                <a:gd name="T87" fmla="*/ 603 h 606"/>
                <a:gd name="T88" fmla="*/ 10 w 364"/>
                <a:gd name="T89" fmla="*/ 605 h 606"/>
                <a:gd name="T90" fmla="*/ 8 w 364"/>
                <a:gd name="T91" fmla="*/ 60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606">
                  <a:moveTo>
                    <a:pt x="8" y="606"/>
                  </a:moveTo>
                  <a:lnTo>
                    <a:pt x="4" y="532"/>
                  </a:lnTo>
                  <a:lnTo>
                    <a:pt x="1" y="449"/>
                  </a:lnTo>
                  <a:lnTo>
                    <a:pt x="0" y="407"/>
                  </a:lnTo>
                  <a:lnTo>
                    <a:pt x="2" y="364"/>
                  </a:lnTo>
                  <a:lnTo>
                    <a:pt x="5" y="324"/>
                  </a:lnTo>
                  <a:lnTo>
                    <a:pt x="10" y="286"/>
                  </a:lnTo>
                  <a:lnTo>
                    <a:pt x="16" y="250"/>
                  </a:lnTo>
                  <a:lnTo>
                    <a:pt x="24" y="214"/>
                  </a:lnTo>
                  <a:lnTo>
                    <a:pt x="46" y="143"/>
                  </a:lnTo>
                  <a:lnTo>
                    <a:pt x="58" y="108"/>
                  </a:lnTo>
                  <a:lnTo>
                    <a:pt x="72" y="72"/>
                  </a:lnTo>
                  <a:lnTo>
                    <a:pt x="102" y="0"/>
                  </a:lnTo>
                  <a:lnTo>
                    <a:pt x="144" y="41"/>
                  </a:lnTo>
                  <a:lnTo>
                    <a:pt x="181" y="80"/>
                  </a:lnTo>
                  <a:lnTo>
                    <a:pt x="214" y="114"/>
                  </a:lnTo>
                  <a:lnTo>
                    <a:pt x="243" y="145"/>
                  </a:lnTo>
                  <a:lnTo>
                    <a:pt x="289" y="199"/>
                  </a:lnTo>
                  <a:lnTo>
                    <a:pt x="322" y="241"/>
                  </a:lnTo>
                  <a:lnTo>
                    <a:pt x="343" y="273"/>
                  </a:lnTo>
                  <a:lnTo>
                    <a:pt x="356" y="294"/>
                  </a:lnTo>
                  <a:lnTo>
                    <a:pt x="362" y="306"/>
                  </a:lnTo>
                  <a:lnTo>
                    <a:pt x="364" y="310"/>
                  </a:lnTo>
                  <a:lnTo>
                    <a:pt x="341" y="304"/>
                  </a:lnTo>
                  <a:lnTo>
                    <a:pt x="320" y="302"/>
                  </a:lnTo>
                  <a:lnTo>
                    <a:pt x="299" y="301"/>
                  </a:lnTo>
                  <a:lnTo>
                    <a:pt x="279" y="303"/>
                  </a:lnTo>
                  <a:lnTo>
                    <a:pt x="259" y="306"/>
                  </a:lnTo>
                  <a:lnTo>
                    <a:pt x="241" y="312"/>
                  </a:lnTo>
                  <a:lnTo>
                    <a:pt x="224" y="319"/>
                  </a:lnTo>
                  <a:lnTo>
                    <a:pt x="207" y="327"/>
                  </a:lnTo>
                  <a:lnTo>
                    <a:pt x="191" y="337"/>
                  </a:lnTo>
                  <a:lnTo>
                    <a:pt x="184" y="343"/>
                  </a:lnTo>
                  <a:lnTo>
                    <a:pt x="177" y="349"/>
                  </a:lnTo>
                  <a:lnTo>
                    <a:pt x="162" y="361"/>
                  </a:lnTo>
                  <a:lnTo>
                    <a:pt x="148" y="374"/>
                  </a:lnTo>
                  <a:lnTo>
                    <a:pt x="136" y="388"/>
                  </a:lnTo>
                  <a:lnTo>
                    <a:pt x="123" y="404"/>
                  </a:lnTo>
                  <a:lnTo>
                    <a:pt x="101" y="434"/>
                  </a:lnTo>
                  <a:lnTo>
                    <a:pt x="82" y="466"/>
                  </a:lnTo>
                  <a:lnTo>
                    <a:pt x="64" y="497"/>
                  </a:lnTo>
                  <a:lnTo>
                    <a:pt x="38" y="553"/>
                  </a:lnTo>
                  <a:lnTo>
                    <a:pt x="19" y="592"/>
                  </a:lnTo>
                  <a:lnTo>
                    <a:pt x="12" y="603"/>
                  </a:lnTo>
                  <a:lnTo>
                    <a:pt x="10" y="605"/>
                  </a:lnTo>
                  <a:lnTo>
                    <a:pt x="8" y="606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9" name="Freeform 325">
              <a:extLst>
                <a:ext uri="{FF2B5EF4-FFF2-40B4-BE49-F238E27FC236}">
                  <a16:creationId xmlns:a16="http://schemas.microsoft.com/office/drawing/2014/main" id="{53553F90-2778-48F3-A07B-2D7FD24F936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56" y="-518"/>
              <a:ext cx="1890" cy="710"/>
            </a:xfrm>
            <a:custGeom>
              <a:avLst/>
              <a:gdLst>
                <a:gd name="T0" fmla="*/ 1890 w 1890"/>
                <a:gd name="T1" fmla="*/ 467 h 710"/>
                <a:gd name="T2" fmla="*/ 1872 w 1890"/>
                <a:gd name="T3" fmla="*/ 479 h 710"/>
                <a:gd name="T4" fmla="*/ 1854 w 1890"/>
                <a:gd name="T5" fmla="*/ 492 h 710"/>
                <a:gd name="T6" fmla="*/ 1835 w 1890"/>
                <a:gd name="T7" fmla="*/ 505 h 710"/>
                <a:gd name="T8" fmla="*/ 1816 w 1890"/>
                <a:gd name="T9" fmla="*/ 517 h 710"/>
                <a:gd name="T10" fmla="*/ 1797 w 1890"/>
                <a:gd name="T11" fmla="*/ 528 h 710"/>
                <a:gd name="T12" fmla="*/ 1778 w 1890"/>
                <a:gd name="T13" fmla="*/ 540 h 710"/>
                <a:gd name="T14" fmla="*/ 1738 w 1890"/>
                <a:gd name="T15" fmla="*/ 562 h 710"/>
                <a:gd name="T16" fmla="*/ 1718 w 1890"/>
                <a:gd name="T17" fmla="*/ 573 h 710"/>
                <a:gd name="T18" fmla="*/ 1698 w 1890"/>
                <a:gd name="T19" fmla="*/ 583 h 710"/>
                <a:gd name="T20" fmla="*/ 1677 w 1890"/>
                <a:gd name="T21" fmla="*/ 593 h 710"/>
                <a:gd name="T22" fmla="*/ 1656 w 1890"/>
                <a:gd name="T23" fmla="*/ 603 h 710"/>
                <a:gd name="T24" fmla="*/ 1614 w 1890"/>
                <a:gd name="T25" fmla="*/ 621 h 710"/>
                <a:gd name="T26" fmla="*/ 1594 w 1890"/>
                <a:gd name="T27" fmla="*/ 629 h 710"/>
                <a:gd name="T28" fmla="*/ 1573 w 1890"/>
                <a:gd name="T29" fmla="*/ 638 h 710"/>
                <a:gd name="T30" fmla="*/ 1552 w 1890"/>
                <a:gd name="T31" fmla="*/ 645 h 710"/>
                <a:gd name="T32" fmla="*/ 1531 w 1890"/>
                <a:gd name="T33" fmla="*/ 653 h 710"/>
                <a:gd name="T34" fmla="*/ 1510 w 1890"/>
                <a:gd name="T35" fmla="*/ 660 h 710"/>
                <a:gd name="T36" fmla="*/ 1489 w 1890"/>
                <a:gd name="T37" fmla="*/ 666 h 710"/>
                <a:gd name="T38" fmla="*/ 1468 w 1890"/>
                <a:gd name="T39" fmla="*/ 673 h 710"/>
                <a:gd name="T40" fmla="*/ 1448 w 1890"/>
                <a:gd name="T41" fmla="*/ 678 h 710"/>
                <a:gd name="T42" fmla="*/ 1427 w 1890"/>
                <a:gd name="T43" fmla="*/ 684 h 710"/>
                <a:gd name="T44" fmla="*/ 1407 w 1890"/>
                <a:gd name="T45" fmla="*/ 689 h 710"/>
                <a:gd name="T46" fmla="*/ 1387 w 1890"/>
                <a:gd name="T47" fmla="*/ 693 h 710"/>
                <a:gd name="T48" fmla="*/ 1367 w 1890"/>
                <a:gd name="T49" fmla="*/ 697 h 710"/>
                <a:gd name="T50" fmla="*/ 1347 w 1890"/>
                <a:gd name="T51" fmla="*/ 701 h 710"/>
                <a:gd name="T52" fmla="*/ 1328 w 1890"/>
                <a:gd name="T53" fmla="*/ 704 h 710"/>
                <a:gd name="T54" fmla="*/ 1308 w 1890"/>
                <a:gd name="T55" fmla="*/ 706 h 710"/>
                <a:gd name="T56" fmla="*/ 1290 w 1890"/>
                <a:gd name="T57" fmla="*/ 708 h 710"/>
                <a:gd name="T58" fmla="*/ 1271 w 1890"/>
                <a:gd name="T59" fmla="*/ 709 h 710"/>
                <a:gd name="T60" fmla="*/ 1262 w 1890"/>
                <a:gd name="T61" fmla="*/ 709 h 710"/>
                <a:gd name="T62" fmla="*/ 1254 w 1890"/>
                <a:gd name="T63" fmla="*/ 710 h 710"/>
                <a:gd name="T64" fmla="*/ 1059 w 1890"/>
                <a:gd name="T65" fmla="*/ 601 h 710"/>
                <a:gd name="T66" fmla="*/ 629 w 1890"/>
                <a:gd name="T67" fmla="*/ 359 h 710"/>
                <a:gd name="T68" fmla="*/ 400 w 1890"/>
                <a:gd name="T69" fmla="*/ 229 h 710"/>
                <a:gd name="T70" fmla="*/ 198 w 1890"/>
                <a:gd name="T71" fmla="*/ 115 h 710"/>
                <a:gd name="T72" fmla="*/ 56 w 1890"/>
                <a:gd name="T73" fmla="*/ 34 h 710"/>
                <a:gd name="T74" fmla="*/ 15 w 1890"/>
                <a:gd name="T75" fmla="*/ 10 h 710"/>
                <a:gd name="T76" fmla="*/ 4 w 1890"/>
                <a:gd name="T77" fmla="*/ 3 h 710"/>
                <a:gd name="T78" fmla="*/ 0 w 1890"/>
                <a:gd name="T79" fmla="*/ 0 h 710"/>
                <a:gd name="T80" fmla="*/ 472 w 1890"/>
                <a:gd name="T81" fmla="*/ 117 h 710"/>
                <a:gd name="T82" fmla="*/ 944 w 1890"/>
                <a:gd name="T83" fmla="*/ 234 h 710"/>
                <a:gd name="T84" fmla="*/ 1417 w 1890"/>
                <a:gd name="T85" fmla="*/ 351 h 710"/>
                <a:gd name="T86" fmla="*/ 1890 w 1890"/>
                <a:gd name="T87" fmla="*/ 467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0" h="710">
                  <a:moveTo>
                    <a:pt x="1890" y="467"/>
                  </a:moveTo>
                  <a:lnTo>
                    <a:pt x="1872" y="479"/>
                  </a:lnTo>
                  <a:lnTo>
                    <a:pt x="1854" y="492"/>
                  </a:lnTo>
                  <a:lnTo>
                    <a:pt x="1835" y="505"/>
                  </a:lnTo>
                  <a:lnTo>
                    <a:pt x="1816" y="517"/>
                  </a:lnTo>
                  <a:lnTo>
                    <a:pt x="1797" y="528"/>
                  </a:lnTo>
                  <a:lnTo>
                    <a:pt x="1778" y="540"/>
                  </a:lnTo>
                  <a:lnTo>
                    <a:pt x="1738" y="562"/>
                  </a:lnTo>
                  <a:lnTo>
                    <a:pt x="1718" y="573"/>
                  </a:lnTo>
                  <a:lnTo>
                    <a:pt x="1698" y="583"/>
                  </a:lnTo>
                  <a:lnTo>
                    <a:pt x="1677" y="593"/>
                  </a:lnTo>
                  <a:lnTo>
                    <a:pt x="1656" y="603"/>
                  </a:lnTo>
                  <a:lnTo>
                    <a:pt x="1614" y="621"/>
                  </a:lnTo>
                  <a:lnTo>
                    <a:pt x="1594" y="629"/>
                  </a:lnTo>
                  <a:lnTo>
                    <a:pt x="1573" y="638"/>
                  </a:lnTo>
                  <a:lnTo>
                    <a:pt x="1552" y="645"/>
                  </a:lnTo>
                  <a:lnTo>
                    <a:pt x="1531" y="653"/>
                  </a:lnTo>
                  <a:lnTo>
                    <a:pt x="1510" y="660"/>
                  </a:lnTo>
                  <a:lnTo>
                    <a:pt x="1489" y="666"/>
                  </a:lnTo>
                  <a:lnTo>
                    <a:pt x="1468" y="673"/>
                  </a:lnTo>
                  <a:lnTo>
                    <a:pt x="1448" y="678"/>
                  </a:lnTo>
                  <a:lnTo>
                    <a:pt x="1427" y="684"/>
                  </a:lnTo>
                  <a:lnTo>
                    <a:pt x="1407" y="689"/>
                  </a:lnTo>
                  <a:lnTo>
                    <a:pt x="1387" y="693"/>
                  </a:lnTo>
                  <a:lnTo>
                    <a:pt x="1367" y="697"/>
                  </a:lnTo>
                  <a:lnTo>
                    <a:pt x="1347" y="701"/>
                  </a:lnTo>
                  <a:lnTo>
                    <a:pt x="1328" y="704"/>
                  </a:lnTo>
                  <a:lnTo>
                    <a:pt x="1308" y="706"/>
                  </a:lnTo>
                  <a:lnTo>
                    <a:pt x="1290" y="708"/>
                  </a:lnTo>
                  <a:lnTo>
                    <a:pt x="1271" y="709"/>
                  </a:lnTo>
                  <a:lnTo>
                    <a:pt x="1262" y="709"/>
                  </a:lnTo>
                  <a:lnTo>
                    <a:pt x="1254" y="710"/>
                  </a:lnTo>
                  <a:lnTo>
                    <a:pt x="1059" y="601"/>
                  </a:lnTo>
                  <a:lnTo>
                    <a:pt x="629" y="359"/>
                  </a:lnTo>
                  <a:lnTo>
                    <a:pt x="400" y="229"/>
                  </a:lnTo>
                  <a:lnTo>
                    <a:pt x="198" y="115"/>
                  </a:lnTo>
                  <a:lnTo>
                    <a:pt x="56" y="34"/>
                  </a:lnTo>
                  <a:lnTo>
                    <a:pt x="15" y="10"/>
                  </a:lnTo>
                  <a:lnTo>
                    <a:pt x="4" y="3"/>
                  </a:lnTo>
                  <a:lnTo>
                    <a:pt x="0" y="0"/>
                  </a:lnTo>
                  <a:lnTo>
                    <a:pt x="472" y="117"/>
                  </a:lnTo>
                  <a:lnTo>
                    <a:pt x="944" y="234"/>
                  </a:lnTo>
                  <a:lnTo>
                    <a:pt x="1417" y="351"/>
                  </a:lnTo>
                  <a:lnTo>
                    <a:pt x="1890" y="467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0" name="Freeform 326">
              <a:extLst>
                <a:ext uri="{FF2B5EF4-FFF2-40B4-BE49-F238E27FC236}">
                  <a16:creationId xmlns:a16="http://schemas.microsoft.com/office/drawing/2014/main" id="{24F7A102-C67D-41E7-8F87-48FCAECFE82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42" y="378"/>
              <a:ext cx="1302" cy="506"/>
            </a:xfrm>
            <a:custGeom>
              <a:avLst/>
              <a:gdLst>
                <a:gd name="T0" fmla="*/ 1282 w 1302"/>
                <a:gd name="T1" fmla="*/ 463 h 506"/>
                <a:gd name="T2" fmla="*/ 1238 w 1302"/>
                <a:gd name="T3" fmla="*/ 475 h 506"/>
                <a:gd name="T4" fmla="*/ 1160 w 1302"/>
                <a:gd name="T5" fmla="*/ 490 h 506"/>
                <a:gd name="T6" fmla="*/ 1067 w 1302"/>
                <a:gd name="T7" fmla="*/ 501 h 506"/>
                <a:gd name="T8" fmla="*/ 979 w 1302"/>
                <a:gd name="T9" fmla="*/ 506 h 506"/>
                <a:gd name="T10" fmla="*/ 883 w 1302"/>
                <a:gd name="T11" fmla="*/ 506 h 506"/>
                <a:gd name="T12" fmla="*/ 800 w 1302"/>
                <a:gd name="T13" fmla="*/ 503 h 506"/>
                <a:gd name="T14" fmla="*/ 713 w 1302"/>
                <a:gd name="T15" fmla="*/ 497 h 506"/>
                <a:gd name="T16" fmla="*/ 621 w 1302"/>
                <a:gd name="T17" fmla="*/ 488 h 506"/>
                <a:gd name="T18" fmla="*/ 551 w 1302"/>
                <a:gd name="T19" fmla="*/ 478 h 506"/>
                <a:gd name="T20" fmla="*/ 426 w 1302"/>
                <a:gd name="T21" fmla="*/ 457 h 506"/>
                <a:gd name="T22" fmla="*/ 271 w 1302"/>
                <a:gd name="T23" fmla="*/ 425 h 506"/>
                <a:gd name="T24" fmla="*/ 110 w 1302"/>
                <a:gd name="T25" fmla="*/ 382 h 506"/>
                <a:gd name="T26" fmla="*/ 27 w 1302"/>
                <a:gd name="T27" fmla="*/ 357 h 506"/>
                <a:gd name="T28" fmla="*/ 46 w 1302"/>
                <a:gd name="T29" fmla="*/ 311 h 506"/>
                <a:gd name="T30" fmla="*/ 132 w 1302"/>
                <a:gd name="T31" fmla="*/ 246 h 506"/>
                <a:gd name="T32" fmla="*/ 232 w 1302"/>
                <a:gd name="T33" fmla="*/ 174 h 506"/>
                <a:gd name="T34" fmla="*/ 337 w 1302"/>
                <a:gd name="T35" fmla="*/ 103 h 506"/>
                <a:gd name="T36" fmla="*/ 467 w 1302"/>
                <a:gd name="T37" fmla="*/ 18 h 506"/>
                <a:gd name="T38" fmla="*/ 511 w 1302"/>
                <a:gd name="T39" fmla="*/ 19 h 506"/>
                <a:gd name="T40" fmla="*/ 541 w 1302"/>
                <a:gd name="T41" fmla="*/ 53 h 506"/>
                <a:gd name="T42" fmla="*/ 565 w 1302"/>
                <a:gd name="T43" fmla="*/ 74 h 506"/>
                <a:gd name="T44" fmla="*/ 593 w 1302"/>
                <a:gd name="T45" fmla="*/ 94 h 506"/>
                <a:gd name="T46" fmla="*/ 613 w 1302"/>
                <a:gd name="T47" fmla="*/ 104 h 506"/>
                <a:gd name="T48" fmla="*/ 635 w 1302"/>
                <a:gd name="T49" fmla="*/ 111 h 506"/>
                <a:gd name="T50" fmla="*/ 662 w 1302"/>
                <a:gd name="T51" fmla="*/ 115 h 506"/>
                <a:gd name="T52" fmla="*/ 679 w 1302"/>
                <a:gd name="T53" fmla="*/ 113 h 506"/>
                <a:gd name="T54" fmla="*/ 696 w 1302"/>
                <a:gd name="T55" fmla="*/ 108 h 506"/>
                <a:gd name="T56" fmla="*/ 713 w 1302"/>
                <a:gd name="T57" fmla="*/ 99 h 506"/>
                <a:gd name="T58" fmla="*/ 729 w 1302"/>
                <a:gd name="T59" fmla="*/ 87 h 506"/>
                <a:gd name="T60" fmla="*/ 745 w 1302"/>
                <a:gd name="T61" fmla="*/ 69 h 506"/>
                <a:gd name="T62" fmla="*/ 762 w 1302"/>
                <a:gd name="T63" fmla="*/ 58 h 506"/>
                <a:gd name="T64" fmla="*/ 781 w 1302"/>
                <a:gd name="T65" fmla="*/ 64 h 506"/>
                <a:gd name="T66" fmla="*/ 830 w 1302"/>
                <a:gd name="T67" fmla="*/ 87 h 506"/>
                <a:gd name="T68" fmla="*/ 887 w 1302"/>
                <a:gd name="T69" fmla="*/ 121 h 506"/>
                <a:gd name="T70" fmla="*/ 952 w 1302"/>
                <a:gd name="T71" fmla="*/ 162 h 506"/>
                <a:gd name="T72" fmla="*/ 1064 w 1302"/>
                <a:gd name="T73" fmla="*/ 241 h 506"/>
                <a:gd name="T74" fmla="*/ 1150 w 1302"/>
                <a:gd name="T75" fmla="*/ 308 h 506"/>
                <a:gd name="T76" fmla="*/ 1223 w 1302"/>
                <a:gd name="T77" fmla="*/ 369 h 506"/>
                <a:gd name="T78" fmla="*/ 1266 w 1302"/>
                <a:gd name="T79" fmla="*/ 409 h 506"/>
                <a:gd name="T80" fmla="*/ 1285 w 1302"/>
                <a:gd name="T81" fmla="*/ 431 h 506"/>
                <a:gd name="T82" fmla="*/ 1296 w 1302"/>
                <a:gd name="T83" fmla="*/ 445 h 506"/>
                <a:gd name="T84" fmla="*/ 1302 w 1302"/>
                <a:gd name="T85" fmla="*/ 45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2" h="506">
                  <a:moveTo>
                    <a:pt x="1302" y="456"/>
                  </a:moveTo>
                  <a:lnTo>
                    <a:pt x="1292" y="459"/>
                  </a:lnTo>
                  <a:lnTo>
                    <a:pt x="1282" y="463"/>
                  </a:lnTo>
                  <a:lnTo>
                    <a:pt x="1272" y="466"/>
                  </a:lnTo>
                  <a:lnTo>
                    <a:pt x="1261" y="469"/>
                  </a:lnTo>
                  <a:lnTo>
                    <a:pt x="1238" y="475"/>
                  </a:lnTo>
                  <a:lnTo>
                    <a:pt x="1214" y="481"/>
                  </a:lnTo>
                  <a:lnTo>
                    <a:pt x="1187" y="486"/>
                  </a:lnTo>
                  <a:lnTo>
                    <a:pt x="1160" y="490"/>
                  </a:lnTo>
                  <a:lnTo>
                    <a:pt x="1130" y="495"/>
                  </a:lnTo>
                  <a:lnTo>
                    <a:pt x="1099" y="498"/>
                  </a:lnTo>
                  <a:lnTo>
                    <a:pt x="1067" y="501"/>
                  </a:lnTo>
                  <a:lnTo>
                    <a:pt x="1033" y="504"/>
                  </a:lnTo>
                  <a:lnTo>
                    <a:pt x="997" y="505"/>
                  </a:lnTo>
                  <a:lnTo>
                    <a:pt x="979" y="506"/>
                  </a:lnTo>
                  <a:lnTo>
                    <a:pt x="961" y="506"/>
                  </a:lnTo>
                  <a:lnTo>
                    <a:pt x="922" y="506"/>
                  </a:lnTo>
                  <a:lnTo>
                    <a:pt x="883" y="506"/>
                  </a:lnTo>
                  <a:lnTo>
                    <a:pt x="842" y="505"/>
                  </a:lnTo>
                  <a:lnTo>
                    <a:pt x="822" y="504"/>
                  </a:lnTo>
                  <a:lnTo>
                    <a:pt x="800" y="503"/>
                  </a:lnTo>
                  <a:lnTo>
                    <a:pt x="757" y="501"/>
                  </a:lnTo>
                  <a:lnTo>
                    <a:pt x="736" y="499"/>
                  </a:lnTo>
                  <a:lnTo>
                    <a:pt x="713" y="497"/>
                  </a:lnTo>
                  <a:lnTo>
                    <a:pt x="691" y="495"/>
                  </a:lnTo>
                  <a:lnTo>
                    <a:pt x="668" y="492"/>
                  </a:lnTo>
                  <a:lnTo>
                    <a:pt x="621" y="488"/>
                  </a:lnTo>
                  <a:lnTo>
                    <a:pt x="598" y="485"/>
                  </a:lnTo>
                  <a:lnTo>
                    <a:pt x="574" y="481"/>
                  </a:lnTo>
                  <a:lnTo>
                    <a:pt x="551" y="478"/>
                  </a:lnTo>
                  <a:lnTo>
                    <a:pt x="526" y="474"/>
                  </a:lnTo>
                  <a:lnTo>
                    <a:pt x="477" y="466"/>
                  </a:lnTo>
                  <a:lnTo>
                    <a:pt x="426" y="457"/>
                  </a:lnTo>
                  <a:lnTo>
                    <a:pt x="376" y="448"/>
                  </a:lnTo>
                  <a:lnTo>
                    <a:pt x="324" y="437"/>
                  </a:lnTo>
                  <a:lnTo>
                    <a:pt x="271" y="425"/>
                  </a:lnTo>
                  <a:lnTo>
                    <a:pt x="219" y="412"/>
                  </a:lnTo>
                  <a:lnTo>
                    <a:pt x="165" y="398"/>
                  </a:lnTo>
                  <a:lnTo>
                    <a:pt x="110" y="382"/>
                  </a:lnTo>
                  <a:lnTo>
                    <a:pt x="83" y="374"/>
                  </a:lnTo>
                  <a:lnTo>
                    <a:pt x="55" y="366"/>
                  </a:lnTo>
                  <a:lnTo>
                    <a:pt x="27" y="357"/>
                  </a:lnTo>
                  <a:lnTo>
                    <a:pt x="0" y="348"/>
                  </a:lnTo>
                  <a:lnTo>
                    <a:pt x="21" y="331"/>
                  </a:lnTo>
                  <a:lnTo>
                    <a:pt x="46" y="311"/>
                  </a:lnTo>
                  <a:lnTo>
                    <a:pt x="72" y="290"/>
                  </a:lnTo>
                  <a:lnTo>
                    <a:pt x="102" y="268"/>
                  </a:lnTo>
                  <a:lnTo>
                    <a:pt x="132" y="246"/>
                  </a:lnTo>
                  <a:lnTo>
                    <a:pt x="164" y="222"/>
                  </a:lnTo>
                  <a:lnTo>
                    <a:pt x="198" y="198"/>
                  </a:lnTo>
                  <a:lnTo>
                    <a:pt x="232" y="174"/>
                  </a:lnTo>
                  <a:lnTo>
                    <a:pt x="267" y="151"/>
                  </a:lnTo>
                  <a:lnTo>
                    <a:pt x="302" y="127"/>
                  </a:lnTo>
                  <a:lnTo>
                    <a:pt x="337" y="103"/>
                  </a:lnTo>
                  <a:lnTo>
                    <a:pt x="371" y="81"/>
                  </a:lnTo>
                  <a:lnTo>
                    <a:pt x="436" y="38"/>
                  </a:lnTo>
                  <a:lnTo>
                    <a:pt x="467" y="18"/>
                  </a:lnTo>
                  <a:lnTo>
                    <a:pt x="497" y="0"/>
                  </a:lnTo>
                  <a:lnTo>
                    <a:pt x="503" y="9"/>
                  </a:lnTo>
                  <a:lnTo>
                    <a:pt x="511" y="19"/>
                  </a:lnTo>
                  <a:lnTo>
                    <a:pt x="521" y="32"/>
                  </a:lnTo>
                  <a:lnTo>
                    <a:pt x="534" y="45"/>
                  </a:lnTo>
                  <a:lnTo>
                    <a:pt x="541" y="53"/>
                  </a:lnTo>
                  <a:lnTo>
                    <a:pt x="548" y="60"/>
                  </a:lnTo>
                  <a:lnTo>
                    <a:pt x="556" y="67"/>
                  </a:lnTo>
                  <a:lnTo>
                    <a:pt x="565" y="74"/>
                  </a:lnTo>
                  <a:lnTo>
                    <a:pt x="574" y="81"/>
                  </a:lnTo>
                  <a:lnTo>
                    <a:pt x="583" y="88"/>
                  </a:lnTo>
                  <a:lnTo>
                    <a:pt x="593" y="94"/>
                  </a:lnTo>
                  <a:lnTo>
                    <a:pt x="598" y="97"/>
                  </a:lnTo>
                  <a:lnTo>
                    <a:pt x="603" y="100"/>
                  </a:lnTo>
                  <a:lnTo>
                    <a:pt x="613" y="104"/>
                  </a:lnTo>
                  <a:lnTo>
                    <a:pt x="623" y="108"/>
                  </a:lnTo>
                  <a:lnTo>
                    <a:pt x="629" y="110"/>
                  </a:lnTo>
                  <a:lnTo>
                    <a:pt x="635" y="111"/>
                  </a:lnTo>
                  <a:lnTo>
                    <a:pt x="645" y="114"/>
                  </a:lnTo>
                  <a:lnTo>
                    <a:pt x="656" y="114"/>
                  </a:lnTo>
                  <a:lnTo>
                    <a:pt x="662" y="115"/>
                  </a:lnTo>
                  <a:lnTo>
                    <a:pt x="668" y="114"/>
                  </a:lnTo>
                  <a:lnTo>
                    <a:pt x="673" y="114"/>
                  </a:lnTo>
                  <a:lnTo>
                    <a:pt x="679" y="113"/>
                  </a:lnTo>
                  <a:lnTo>
                    <a:pt x="684" y="111"/>
                  </a:lnTo>
                  <a:lnTo>
                    <a:pt x="690" y="110"/>
                  </a:lnTo>
                  <a:lnTo>
                    <a:pt x="696" y="108"/>
                  </a:lnTo>
                  <a:lnTo>
                    <a:pt x="701" y="105"/>
                  </a:lnTo>
                  <a:lnTo>
                    <a:pt x="707" y="102"/>
                  </a:lnTo>
                  <a:lnTo>
                    <a:pt x="713" y="99"/>
                  </a:lnTo>
                  <a:lnTo>
                    <a:pt x="718" y="95"/>
                  </a:lnTo>
                  <a:lnTo>
                    <a:pt x="724" y="91"/>
                  </a:lnTo>
                  <a:lnTo>
                    <a:pt x="729" y="87"/>
                  </a:lnTo>
                  <a:lnTo>
                    <a:pt x="735" y="81"/>
                  </a:lnTo>
                  <a:lnTo>
                    <a:pt x="741" y="76"/>
                  </a:lnTo>
                  <a:lnTo>
                    <a:pt x="745" y="69"/>
                  </a:lnTo>
                  <a:lnTo>
                    <a:pt x="751" y="63"/>
                  </a:lnTo>
                  <a:lnTo>
                    <a:pt x="757" y="56"/>
                  </a:lnTo>
                  <a:lnTo>
                    <a:pt x="762" y="58"/>
                  </a:lnTo>
                  <a:lnTo>
                    <a:pt x="768" y="59"/>
                  </a:lnTo>
                  <a:lnTo>
                    <a:pt x="775" y="62"/>
                  </a:lnTo>
                  <a:lnTo>
                    <a:pt x="781" y="64"/>
                  </a:lnTo>
                  <a:lnTo>
                    <a:pt x="796" y="70"/>
                  </a:lnTo>
                  <a:lnTo>
                    <a:pt x="812" y="78"/>
                  </a:lnTo>
                  <a:lnTo>
                    <a:pt x="830" y="87"/>
                  </a:lnTo>
                  <a:lnTo>
                    <a:pt x="848" y="97"/>
                  </a:lnTo>
                  <a:lnTo>
                    <a:pt x="867" y="108"/>
                  </a:lnTo>
                  <a:lnTo>
                    <a:pt x="887" y="121"/>
                  </a:lnTo>
                  <a:lnTo>
                    <a:pt x="908" y="133"/>
                  </a:lnTo>
                  <a:lnTo>
                    <a:pt x="930" y="147"/>
                  </a:lnTo>
                  <a:lnTo>
                    <a:pt x="952" y="162"/>
                  </a:lnTo>
                  <a:lnTo>
                    <a:pt x="974" y="177"/>
                  </a:lnTo>
                  <a:lnTo>
                    <a:pt x="1019" y="209"/>
                  </a:lnTo>
                  <a:lnTo>
                    <a:pt x="1064" y="241"/>
                  </a:lnTo>
                  <a:lnTo>
                    <a:pt x="1108" y="275"/>
                  </a:lnTo>
                  <a:lnTo>
                    <a:pt x="1129" y="291"/>
                  </a:lnTo>
                  <a:lnTo>
                    <a:pt x="1150" y="308"/>
                  </a:lnTo>
                  <a:lnTo>
                    <a:pt x="1189" y="340"/>
                  </a:lnTo>
                  <a:lnTo>
                    <a:pt x="1207" y="354"/>
                  </a:lnTo>
                  <a:lnTo>
                    <a:pt x="1223" y="369"/>
                  </a:lnTo>
                  <a:lnTo>
                    <a:pt x="1239" y="384"/>
                  </a:lnTo>
                  <a:lnTo>
                    <a:pt x="1253" y="397"/>
                  </a:lnTo>
                  <a:lnTo>
                    <a:pt x="1266" y="409"/>
                  </a:lnTo>
                  <a:lnTo>
                    <a:pt x="1276" y="421"/>
                  </a:lnTo>
                  <a:lnTo>
                    <a:pt x="1281" y="427"/>
                  </a:lnTo>
                  <a:lnTo>
                    <a:pt x="1285" y="431"/>
                  </a:lnTo>
                  <a:lnTo>
                    <a:pt x="1290" y="436"/>
                  </a:lnTo>
                  <a:lnTo>
                    <a:pt x="1293" y="441"/>
                  </a:lnTo>
                  <a:lnTo>
                    <a:pt x="1296" y="445"/>
                  </a:lnTo>
                  <a:lnTo>
                    <a:pt x="1298" y="449"/>
                  </a:lnTo>
                  <a:lnTo>
                    <a:pt x="1300" y="452"/>
                  </a:lnTo>
                  <a:lnTo>
                    <a:pt x="1302" y="456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1" name="Freeform 327">
              <a:extLst>
                <a:ext uri="{FF2B5EF4-FFF2-40B4-BE49-F238E27FC236}">
                  <a16:creationId xmlns:a16="http://schemas.microsoft.com/office/drawing/2014/main" id="{75878D7C-3129-4395-B0A5-85ECB9250B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4" y="-30"/>
              <a:ext cx="704" cy="791"/>
            </a:xfrm>
            <a:custGeom>
              <a:avLst/>
              <a:gdLst>
                <a:gd name="T0" fmla="*/ 617 w 704"/>
                <a:gd name="T1" fmla="*/ 323 h 791"/>
                <a:gd name="T2" fmla="*/ 586 w 704"/>
                <a:gd name="T3" fmla="*/ 350 h 791"/>
                <a:gd name="T4" fmla="*/ 526 w 704"/>
                <a:gd name="T5" fmla="*/ 398 h 791"/>
                <a:gd name="T6" fmla="*/ 429 w 704"/>
                <a:gd name="T7" fmla="*/ 474 h 791"/>
                <a:gd name="T8" fmla="*/ 323 w 704"/>
                <a:gd name="T9" fmla="*/ 554 h 791"/>
                <a:gd name="T10" fmla="*/ 167 w 704"/>
                <a:gd name="T11" fmla="*/ 669 h 791"/>
                <a:gd name="T12" fmla="*/ 0 w 704"/>
                <a:gd name="T13" fmla="*/ 791 h 791"/>
                <a:gd name="T14" fmla="*/ 31 w 704"/>
                <a:gd name="T15" fmla="*/ 745 h 791"/>
                <a:gd name="T16" fmla="*/ 142 w 704"/>
                <a:gd name="T17" fmla="*/ 587 h 791"/>
                <a:gd name="T18" fmla="*/ 241 w 704"/>
                <a:gd name="T19" fmla="*/ 449 h 791"/>
                <a:gd name="T20" fmla="*/ 347 w 704"/>
                <a:gd name="T21" fmla="*/ 304 h 791"/>
                <a:gd name="T22" fmla="*/ 424 w 704"/>
                <a:gd name="T23" fmla="*/ 202 h 791"/>
                <a:gd name="T24" fmla="*/ 460 w 704"/>
                <a:gd name="T25" fmla="*/ 155 h 791"/>
                <a:gd name="T26" fmla="*/ 493 w 704"/>
                <a:gd name="T27" fmla="*/ 113 h 791"/>
                <a:gd name="T28" fmla="*/ 533 w 704"/>
                <a:gd name="T29" fmla="*/ 66 h 791"/>
                <a:gd name="T30" fmla="*/ 566 w 704"/>
                <a:gd name="T31" fmla="*/ 29 h 791"/>
                <a:gd name="T32" fmla="*/ 585 w 704"/>
                <a:gd name="T33" fmla="*/ 11 h 791"/>
                <a:gd name="T34" fmla="*/ 595 w 704"/>
                <a:gd name="T35" fmla="*/ 3 h 791"/>
                <a:gd name="T36" fmla="*/ 603 w 704"/>
                <a:gd name="T37" fmla="*/ 0 h 791"/>
                <a:gd name="T38" fmla="*/ 615 w 704"/>
                <a:gd name="T39" fmla="*/ 3 h 791"/>
                <a:gd name="T40" fmla="*/ 629 w 704"/>
                <a:gd name="T41" fmla="*/ 8 h 791"/>
                <a:gd name="T42" fmla="*/ 641 w 704"/>
                <a:gd name="T43" fmla="*/ 15 h 791"/>
                <a:gd name="T44" fmla="*/ 649 w 704"/>
                <a:gd name="T45" fmla="*/ 21 h 791"/>
                <a:gd name="T46" fmla="*/ 664 w 704"/>
                <a:gd name="T47" fmla="*/ 34 h 791"/>
                <a:gd name="T48" fmla="*/ 676 w 704"/>
                <a:gd name="T49" fmla="*/ 50 h 791"/>
                <a:gd name="T50" fmla="*/ 687 w 704"/>
                <a:gd name="T51" fmla="*/ 68 h 791"/>
                <a:gd name="T52" fmla="*/ 695 w 704"/>
                <a:gd name="T53" fmla="*/ 88 h 791"/>
                <a:gd name="T54" fmla="*/ 700 w 704"/>
                <a:gd name="T55" fmla="*/ 110 h 791"/>
                <a:gd name="T56" fmla="*/ 704 w 704"/>
                <a:gd name="T57" fmla="*/ 132 h 791"/>
                <a:gd name="T58" fmla="*/ 704 w 704"/>
                <a:gd name="T59" fmla="*/ 156 h 791"/>
                <a:gd name="T60" fmla="*/ 702 w 704"/>
                <a:gd name="T61" fmla="*/ 181 h 791"/>
                <a:gd name="T62" fmla="*/ 699 w 704"/>
                <a:gd name="T63" fmla="*/ 192 h 791"/>
                <a:gd name="T64" fmla="*/ 694 w 704"/>
                <a:gd name="T65" fmla="*/ 211 h 791"/>
                <a:gd name="T66" fmla="*/ 688 w 704"/>
                <a:gd name="T67" fmla="*/ 230 h 791"/>
                <a:gd name="T68" fmla="*/ 675 w 704"/>
                <a:gd name="T69" fmla="*/ 254 h 791"/>
                <a:gd name="T70" fmla="*/ 659 w 704"/>
                <a:gd name="T71" fmla="*/ 278 h 791"/>
                <a:gd name="T72" fmla="*/ 650 w 704"/>
                <a:gd name="T73" fmla="*/ 290 h 791"/>
                <a:gd name="T74" fmla="*/ 640 w 704"/>
                <a:gd name="T75" fmla="*/ 301 h 791"/>
                <a:gd name="T76" fmla="*/ 629 w 704"/>
                <a:gd name="T77" fmla="*/ 31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4" h="791">
                  <a:moveTo>
                    <a:pt x="629" y="312"/>
                  </a:moveTo>
                  <a:lnTo>
                    <a:pt x="617" y="323"/>
                  </a:lnTo>
                  <a:lnTo>
                    <a:pt x="602" y="337"/>
                  </a:lnTo>
                  <a:lnTo>
                    <a:pt x="586" y="350"/>
                  </a:lnTo>
                  <a:lnTo>
                    <a:pt x="568" y="365"/>
                  </a:lnTo>
                  <a:lnTo>
                    <a:pt x="526" y="398"/>
                  </a:lnTo>
                  <a:lnTo>
                    <a:pt x="480" y="435"/>
                  </a:lnTo>
                  <a:lnTo>
                    <a:pt x="429" y="474"/>
                  </a:lnTo>
                  <a:lnTo>
                    <a:pt x="377" y="514"/>
                  </a:lnTo>
                  <a:lnTo>
                    <a:pt x="323" y="554"/>
                  </a:lnTo>
                  <a:lnTo>
                    <a:pt x="269" y="594"/>
                  </a:lnTo>
                  <a:lnTo>
                    <a:pt x="167" y="669"/>
                  </a:lnTo>
                  <a:lnTo>
                    <a:pt x="81" y="732"/>
                  </a:lnTo>
                  <a:lnTo>
                    <a:pt x="0" y="791"/>
                  </a:lnTo>
                  <a:lnTo>
                    <a:pt x="10" y="775"/>
                  </a:lnTo>
                  <a:lnTo>
                    <a:pt x="31" y="745"/>
                  </a:lnTo>
                  <a:lnTo>
                    <a:pt x="98" y="648"/>
                  </a:lnTo>
                  <a:lnTo>
                    <a:pt x="142" y="587"/>
                  </a:lnTo>
                  <a:lnTo>
                    <a:pt x="190" y="519"/>
                  </a:lnTo>
                  <a:lnTo>
                    <a:pt x="241" y="449"/>
                  </a:lnTo>
                  <a:lnTo>
                    <a:pt x="293" y="376"/>
                  </a:lnTo>
                  <a:lnTo>
                    <a:pt x="347" y="304"/>
                  </a:lnTo>
                  <a:lnTo>
                    <a:pt x="399" y="234"/>
                  </a:lnTo>
                  <a:lnTo>
                    <a:pt x="424" y="202"/>
                  </a:lnTo>
                  <a:lnTo>
                    <a:pt x="448" y="171"/>
                  </a:lnTo>
                  <a:lnTo>
                    <a:pt x="460" y="155"/>
                  </a:lnTo>
                  <a:lnTo>
                    <a:pt x="472" y="141"/>
                  </a:lnTo>
                  <a:lnTo>
                    <a:pt x="493" y="113"/>
                  </a:lnTo>
                  <a:lnTo>
                    <a:pt x="514" y="88"/>
                  </a:lnTo>
                  <a:lnTo>
                    <a:pt x="533" y="66"/>
                  </a:lnTo>
                  <a:lnTo>
                    <a:pt x="551" y="46"/>
                  </a:lnTo>
                  <a:lnTo>
                    <a:pt x="566" y="29"/>
                  </a:lnTo>
                  <a:lnTo>
                    <a:pt x="580" y="16"/>
                  </a:lnTo>
                  <a:lnTo>
                    <a:pt x="585" y="11"/>
                  </a:lnTo>
                  <a:lnTo>
                    <a:pt x="591" y="7"/>
                  </a:lnTo>
                  <a:lnTo>
                    <a:pt x="595" y="3"/>
                  </a:lnTo>
                  <a:lnTo>
                    <a:pt x="599" y="1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15" y="3"/>
                  </a:lnTo>
                  <a:lnTo>
                    <a:pt x="624" y="6"/>
                  </a:lnTo>
                  <a:lnTo>
                    <a:pt x="629" y="8"/>
                  </a:lnTo>
                  <a:lnTo>
                    <a:pt x="633" y="10"/>
                  </a:lnTo>
                  <a:lnTo>
                    <a:pt x="641" y="15"/>
                  </a:lnTo>
                  <a:lnTo>
                    <a:pt x="645" y="18"/>
                  </a:lnTo>
                  <a:lnTo>
                    <a:pt x="649" y="21"/>
                  </a:lnTo>
                  <a:lnTo>
                    <a:pt x="657" y="27"/>
                  </a:lnTo>
                  <a:lnTo>
                    <a:pt x="664" y="34"/>
                  </a:lnTo>
                  <a:lnTo>
                    <a:pt x="670" y="42"/>
                  </a:lnTo>
                  <a:lnTo>
                    <a:pt x="676" y="50"/>
                  </a:lnTo>
                  <a:lnTo>
                    <a:pt x="682" y="59"/>
                  </a:lnTo>
                  <a:lnTo>
                    <a:pt x="687" y="68"/>
                  </a:lnTo>
                  <a:lnTo>
                    <a:pt x="691" y="78"/>
                  </a:lnTo>
                  <a:lnTo>
                    <a:pt x="695" y="88"/>
                  </a:lnTo>
                  <a:lnTo>
                    <a:pt x="698" y="99"/>
                  </a:lnTo>
                  <a:lnTo>
                    <a:pt x="700" y="110"/>
                  </a:lnTo>
                  <a:lnTo>
                    <a:pt x="702" y="121"/>
                  </a:lnTo>
                  <a:lnTo>
                    <a:pt x="704" y="132"/>
                  </a:lnTo>
                  <a:lnTo>
                    <a:pt x="704" y="144"/>
                  </a:lnTo>
                  <a:lnTo>
                    <a:pt x="704" y="156"/>
                  </a:lnTo>
                  <a:lnTo>
                    <a:pt x="703" y="168"/>
                  </a:lnTo>
                  <a:lnTo>
                    <a:pt x="702" y="181"/>
                  </a:lnTo>
                  <a:lnTo>
                    <a:pt x="700" y="187"/>
                  </a:lnTo>
                  <a:lnTo>
                    <a:pt x="699" y="192"/>
                  </a:lnTo>
                  <a:lnTo>
                    <a:pt x="696" y="205"/>
                  </a:lnTo>
                  <a:lnTo>
                    <a:pt x="694" y="211"/>
                  </a:lnTo>
                  <a:lnTo>
                    <a:pt x="692" y="218"/>
                  </a:lnTo>
                  <a:lnTo>
                    <a:pt x="688" y="230"/>
                  </a:lnTo>
                  <a:lnTo>
                    <a:pt x="682" y="242"/>
                  </a:lnTo>
                  <a:lnTo>
                    <a:pt x="675" y="254"/>
                  </a:lnTo>
                  <a:lnTo>
                    <a:pt x="668" y="266"/>
                  </a:lnTo>
                  <a:lnTo>
                    <a:pt x="659" y="278"/>
                  </a:lnTo>
                  <a:lnTo>
                    <a:pt x="655" y="284"/>
                  </a:lnTo>
                  <a:lnTo>
                    <a:pt x="650" y="290"/>
                  </a:lnTo>
                  <a:lnTo>
                    <a:pt x="645" y="295"/>
                  </a:lnTo>
                  <a:lnTo>
                    <a:pt x="640" y="301"/>
                  </a:lnTo>
                  <a:lnTo>
                    <a:pt x="635" y="307"/>
                  </a:lnTo>
                  <a:lnTo>
                    <a:pt x="629" y="312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2" name="Freeform 328">
              <a:extLst>
                <a:ext uri="{FF2B5EF4-FFF2-40B4-BE49-F238E27FC236}">
                  <a16:creationId xmlns:a16="http://schemas.microsoft.com/office/drawing/2014/main" id="{3ECF7731-EEFB-4408-B292-8FC3EDFEABB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681" y="786"/>
              <a:ext cx="1276" cy="944"/>
            </a:xfrm>
            <a:custGeom>
              <a:avLst/>
              <a:gdLst>
                <a:gd name="T0" fmla="*/ 1200 w 1276"/>
                <a:gd name="T1" fmla="*/ 792 h 944"/>
                <a:gd name="T2" fmla="*/ 1041 w 1276"/>
                <a:gd name="T3" fmla="*/ 816 h 944"/>
                <a:gd name="T4" fmla="*/ 790 w 1276"/>
                <a:gd name="T5" fmla="*/ 853 h 944"/>
                <a:gd name="T6" fmla="*/ 535 w 1276"/>
                <a:gd name="T7" fmla="*/ 890 h 944"/>
                <a:gd name="T8" fmla="*/ 370 w 1276"/>
                <a:gd name="T9" fmla="*/ 911 h 944"/>
                <a:gd name="T10" fmla="*/ 290 w 1276"/>
                <a:gd name="T11" fmla="*/ 921 h 944"/>
                <a:gd name="T12" fmla="*/ 213 w 1276"/>
                <a:gd name="T13" fmla="*/ 929 h 944"/>
                <a:gd name="T14" fmla="*/ 138 w 1276"/>
                <a:gd name="T15" fmla="*/ 935 h 944"/>
                <a:gd name="T16" fmla="*/ 67 w 1276"/>
                <a:gd name="T17" fmla="*/ 940 h 944"/>
                <a:gd name="T18" fmla="*/ 0 w 1276"/>
                <a:gd name="T19" fmla="*/ 944 h 944"/>
                <a:gd name="T20" fmla="*/ 35 w 1276"/>
                <a:gd name="T21" fmla="*/ 881 h 944"/>
                <a:gd name="T22" fmla="*/ 86 w 1276"/>
                <a:gd name="T23" fmla="*/ 794 h 944"/>
                <a:gd name="T24" fmla="*/ 118 w 1276"/>
                <a:gd name="T25" fmla="*/ 742 h 944"/>
                <a:gd name="T26" fmla="*/ 154 w 1276"/>
                <a:gd name="T27" fmla="*/ 687 h 944"/>
                <a:gd name="T28" fmla="*/ 196 w 1276"/>
                <a:gd name="T29" fmla="*/ 627 h 944"/>
                <a:gd name="T30" fmla="*/ 242 w 1276"/>
                <a:gd name="T31" fmla="*/ 564 h 944"/>
                <a:gd name="T32" fmla="*/ 294 w 1276"/>
                <a:gd name="T33" fmla="*/ 498 h 944"/>
                <a:gd name="T34" fmla="*/ 351 w 1276"/>
                <a:gd name="T35" fmla="*/ 430 h 944"/>
                <a:gd name="T36" fmla="*/ 399 w 1276"/>
                <a:gd name="T37" fmla="*/ 377 h 944"/>
                <a:gd name="T38" fmla="*/ 450 w 1276"/>
                <a:gd name="T39" fmla="*/ 324 h 944"/>
                <a:gd name="T40" fmla="*/ 504 w 1276"/>
                <a:gd name="T41" fmla="*/ 270 h 944"/>
                <a:gd name="T42" fmla="*/ 542 w 1276"/>
                <a:gd name="T43" fmla="*/ 234 h 944"/>
                <a:gd name="T44" fmla="*/ 581 w 1276"/>
                <a:gd name="T45" fmla="*/ 198 h 944"/>
                <a:gd name="T46" fmla="*/ 644 w 1276"/>
                <a:gd name="T47" fmla="*/ 143 h 944"/>
                <a:gd name="T48" fmla="*/ 688 w 1276"/>
                <a:gd name="T49" fmla="*/ 107 h 944"/>
                <a:gd name="T50" fmla="*/ 734 w 1276"/>
                <a:gd name="T51" fmla="*/ 71 h 944"/>
                <a:gd name="T52" fmla="*/ 781 w 1276"/>
                <a:gd name="T53" fmla="*/ 35 h 944"/>
                <a:gd name="T54" fmla="*/ 831 w 1276"/>
                <a:gd name="T55" fmla="*/ 0 h 944"/>
                <a:gd name="T56" fmla="*/ 845 w 1276"/>
                <a:gd name="T57" fmla="*/ 30 h 944"/>
                <a:gd name="T58" fmla="*/ 860 w 1276"/>
                <a:gd name="T59" fmla="*/ 60 h 944"/>
                <a:gd name="T60" fmla="*/ 875 w 1276"/>
                <a:gd name="T61" fmla="*/ 87 h 944"/>
                <a:gd name="T62" fmla="*/ 899 w 1276"/>
                <a:gd name="T63" fmla="*/ 124 h 944"/>
                <a:gd name="T64" fmla="*/ 915 w 1276"/>
                <a:gd name="T65" fmla="*/ 148 h 944"/>
                <a:gd name="T66" fmla="*/ 932 w 1276"/>
                <a:gd name="T67" fmla="*/ 171 h 944"/>
                <a:gd name="T68" fmla="*/ 950 w 1276"/>
                <a:gd name="T69" fmla="*/ 192 h 944"/>
                <a:gd name="T70" fmla="*/ 976 w 1276"/>
                <a:gd name="T71" fmla="*/ 222 h 944"/>
                <a:gd name="T72" fmla="*/ 1011 w 1276"/>
                <a:gd name="T73" fmla="*/ 259 h 944"/>
                <a:gd name="T74" fmla="*/ 1063 w 1276"/>
                <a:gd name="T75" fmla="*/ 313 h 944"/>
                <a:gd name="T76" fmla="*/ 1088 w 1276"/>
                <a:gd name="T77" fmla="*/ 339 h 944"/>
                <a:gd name="T78" fmla="*/ 1114 w 1276"/>
                <a:gd name="T79" fmla="*/ 367 h 944"/>
                <a:gd name="T80" fmla="*/ 1138 w 1276"/>
                <a:gd name="T81" fmla="*/ 395 h 944"/>
                <a:gd name="T82" fmla="*/ 1161 w 1276"/>
                <a:gd name="T83" fmla="*/ 425 h 944"/>
                <a:gd name="T84" fmla="*/ 1175 w 1276"/>
                <a:gd name="T85" fmla="*/ 446 h 944"/>
                <a:gd name="T86" fmla="*/ 1189 w 1276"/>
                <a:gd name="T87" fmla="*/ 468 h 944"/>
                <a:gd name="T88" fmla="*/ 1202 w 1276"/>
                <a:gd name="T89" fmla="*/ 492 h 944"/>
                <a:gd name="T90" fmla="*/ 1215 w 1276"/>
                <a:gd name="T91" fmla="*/ 516 h 944"/>
                <a:gd name="T92" fmla="*/ 1226 w 1276"/>
                <a:gd name="T93" fmla="*/ 543 h 944"/>
                <a:gd name="T94" fmla="*/ 1236 w 1276"/>
                <a:gd name="T95" fmla="*/ 571 h 944"/>
                <a:gd name="T96" fmla="*/ 1246 w 1276"/>
                <a:gd name="T97" fmla="*/ 601 h 944"/>
                <a:gd name="T98" fmla="*/ 1254 w 1276"/>
                <a:gd name="T99" fmla="*/ 632 h 944"/>
                <a:gd name="T100" fmla="*/ 1262 w 1276"/>
                <a:gd name="T101" fmla="*/ 666 h 944"/>
                <a:gd name="T102" fmla="*/ 1267 w 1276"/>
                <a:gd name="T103" fmla="*/ 702 h 944"/>
                <a:gd name="T104" fmla="*/ 1272 w 1276"/>
                <a:gd name="T105" fmla="*/ 741 h 944"/>
                <a:gd name="T106" fmla="*/ 1276 w 1276"/>
                <a:gd name="T107" fmla="*/ 782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6" h="944">
                  <a:moveTo>
                    <a:pt x="1276" y="782"/>
                  </a:moveTo>
                  <a:lnTo>
                    <a:pt x="1200" y="792"/>
                  </a:lnTo>
                  <a:lnTo>
                    <a:pt x="1122" y="804"/>
                  </a:lnTo>
                  <a:lnTo>
                    <a:pt x="1041" y="816"/>
                  </a:lnTo>
                  <a:lnTo>
                    <a:pt x="959" y="828"/>
                  </a:lnTo>
                  <a:lnTo>
                    <a:pt x="790" y="853"/>
                  </a:lnTo>
                  <a:lnTo>
                    <a:pt x="620" y="879"/>
                  </a:lnTo>
                  <a:lnTo>
                    <a:pt x="535" y="890"/>
                  </a:lnTo>
                  <a:lnTo>
                    <a:pt x="452" y="901"/>
                  </a:lnTo>
                  <a:lnTo>
                    <a:pt x="370" y="911"/>
                  </a:lnTo>
                  <a:lnTo>
                    <a:pt x="330" y="916"/>
                  </a:lnTo>
                  <a:lnTo>
                    <a:pt x="290" y="921"/>
                  </a:lnTo>
                  <a:lnTo>
                    <a:pt x="250" y="925"/>
                  </a:lnTo>
                  <a:lnTo>
                    <a:pt x="213" y="929"/>
                  </a:lnTo>
                  <a:lnTo>
                    <a:pt x="175" y="932"/>
                  </a:lnTo>
                  <a:lnTo>
                    <a:pt x="138" y="935"/>
                  </a:lnTo>
                  <a:lnTo>
                    <a:pt x="102" y="938"/>
                  </a:lnTo>
                  <a:lnTo>
                    <a:pt x="67" y="940"/>
                  </a:lnTo>
                  <a:lnTo>
                    <a:pt x="33" y="942"/>
                  </a:lnTo>
                  <a:lnTo>
                    <a:pt x="0" y="944"/>
                  </a:lnTo>
                  <a:lnTo>
                    <a:pt x="16" y="915"/>
                  </a:lnTo>
                  <a:lnTo>
                    <a:pt x="35" y="881"/>
                  </a:lnTo>
                  <a:lnTo>
                    <a:pt x="59" y="840"/>
                  </a:lnTo>
                  <a:lnTo>
                    <a:pt x="86" y="794"/>
                  </a:lnTo>
                  <a:lnTo>
                    <a:pt x="102" y="769"/>
                  </a:lnTo>
                  <a:lnTo>
                    <a:pt x="118" y="742"/>
                  </a:lnTo>
                  <a:lnTo>
                    <a:pt x="135" y="715"/>
                  </a:lnTo>
                  <a:lnTo>
                    <a:pt x="154" y="687"/>
                  </a:lnTo>
                  <a:lnTo>
                    <a:pt x="175" y="657"/>
                  </a:lnTo>
                  <a:lnTo>
                    <a:pt x="196" y="627"/>
                  </a:lnTo>
                  <a:lnTo>
                    <a:pt x="218" y="596"/>
                  </a:lnTo>
                  <a:lnTo>
                    <a:pt x="242" y="564"/>
                  </a:lnTo>
                  <a:lnTo>
                    <a:pt x="267" y="531"/>
                  </a:lnTo>
                  <a:lnTo>
                    <a:pt x="294" y="498"/>
                  </a:lnTo>
                  <a:lnTo>
                    <a:pt x="322" y="464"/>
                  </a:lnTo>
                  <a:lnTo>
                    <a:pt x="351" y="430"/>
                  </a:lnTo>
                  <a:lnTo>
                    <a:pt x="383" y="395"/>
                  </a:lnTo>
                  <a:lnTo>
                    <a:pt x="399" y="377"/>
                  </a:lnTo>
                  <a:lnTo>
                    <a:pt x="415" y="360"/>
                  </a:lnTo>
                  <a:lnTo>
                    <a:pt x="450" y="324"/>
                  </a:lnTo>
                  <a:lnTo>
                    <a:pt x="485" y="288"/>
                  </a:lnTo>
                  <a:lnTo>
                    <a:pt x="504" y="270"/>
                  </a:lnTo>
                  <a:lnTo>
                    <a:pt x="523" y="252"/>
                  </a:lnTo>
                  <a:lnTo>
                    <a:pt x="542" y="234"/>
                  </a:lnTo>
                  <a:lnTo>
                    <a:pt x="561" y="216"/>
                  </a:lnTo>
                  <a:lnTo>
                    <a:pt x="581" y="198"/>
                  </a:lnTo>
                  <a:lnTo>
                    <a:pt x="602" y="180"/>
                  </a:lnTo>
                  <a:lnTo>
                    <a:pt x="644" y="143"/>
                  </a:lnTo>
                  <a:lnTo>
                    <a:pt x="666" y="125"/>
                  </a:lnTo>
                  <a:lnTo>
                    <a:pt x="688" y="107"/>
                  </a:lnTo>
                  <a:lnTo>
                    <a:pt x="710" y="89"/>
                  </a:lnTo>
                  <a:lnTo>
                    <a:pt x="734" y="71"/>
                  </a:lnTo>
                  <a:lnTo>
                    <a:pt x="757" y="53"/>
                  </a:lnTo>
                  <a:lnTo>
                    <a:pt x="781" y="35"/>
                  </a:lnTo>
                  <a:lnTo>
                    <a:pt x="806" y="18"/>
                  </a:lnTo>
                  <a:lnTo>
                    <a:pt x="831" y="0"/>
                  </a:lnTo>
                  <a:lnTo>
                    <a:pt x="838" y="16"/>
                  </a:lnTo>
                  <a:lnTo>
                    <a:pt x="845" y="30"/>
                  </a:lnTo>
                  <a:lnTo>
                    <a:pt x="852" y="45"/>
                  </a:lnTo>
                  <a:lnTo>
                    <a:pt x="860" y="60"/>
                  </a:lnTo>
                  <a:lnTo>
                    <a:pt x="868" y="73"/>
                  </a:lnTo>
                  <a:lnTo>
                    <a:pt x="875" y="87"/>
                  </a:lnTo>
                  <a:lnTo>
                    <a:pt x="891" y="112"/>
                  </a:lnTo>
                  <a:lnTo>
                    <a:pt x="899" y="124"/>
                  </a:lnTo>
                  <a:lnTo>
                    <a:pt x="907" y="136"/>
                  </a:lnTo>
                  <a:lnTo>
                    <a:pt x="915" y="148"/>
                  </a:lnTo>
                  <a:lnTo>
                    <a:pt x="924" y="159"/>
                  </a:lnTo>
                  <a:lnTo>
                    <a:pt x="932" y="171"/>
                  </a:lnTo>
                  <a:lnTo>
                    <a:pt x="940" y="181"/>
                  </a:lnTo>
                  <a:lnTo>
                    <a:pt x="950" y="192"/>
                  </a:lnTo>
                  <a:lnTo>
                    <a:pt x="958" y="202"/>
                  </a:lnTo>
                  <a:lnTo>
                    <a:pt x="976" y="222"/>
                  </a:lnTo>
                  <a:lnTo>
                    <a:pt x="993" y="241"/>
                  </a:lnTo>
                  <a:lnTo>
                    <a:pt x="1011" y="259"/>
                  </a:lnTo>
                  <a:lnTo>
                    <a:pt x="1028" y="277"/>
                  </a:lnTo>
                  <a:lnTo>
                    <a:pt x="1063" y="313"/>
                  </a:lnTo>
                  <a:lnTo>
                    <a:pt x="1080" y="331"/>
                  </a:lnTo>
                  <a:lnTo>
                    <a:pt x="1088" y="339"/>
                  </a:lnTo>
                  <a:lnTo>
                    <a:pt x="1097" y="348"/>
                  </a:lnTo>
                  <a:lnTo>
                    <a:pt x="1114" y="367"/>
                  </a:lnTo>
                  <a:lnTo>
                    <a:pt x="1130" y="386"/>
                  </a:lnTo>
                  <a:lnTo>
                    <a:pt x="1138" y="395"/>
                  </a:lnTo>
                  <a:lnTo>
                    <a:pt x="1145" y="405"/>
                  </a:lnTo>
                  <a:lnTo>
                    <a:pt x="1161" y="425"/>
                  </a:lnTo>
                  <a:lnTo>
                    <a:pt x="1168" y="436"/>
                  </a:lnTo>
                  <a:lnTo>
                    <a:pt x="1175" y="446"/>
                  </a:lnTo>
                  <a:lnTo>
                    <a:pt x="1182" y="457"/>
                  </a:lnTo>
                  <a:lnTo>
                    <a:pt x="1189" y="468"/>
                  </a:lnTo>
                  <a:lnTo>
                    <a:pt x="1196" y="480"/>
                  </a:lnTo>
                  <a:lnTo>
                    <a:pt x="1202" y="492"/>
                  </a:lnTo>
                  <a:lnTo>
                    <a:pt x="1208" y="504"/>
                  </a:lnTo>
                  <a:lnTo>
                    <a:pt x="1215" y="516"/>
                  </a:lnTo>
                  <a:lnTo>
                    <a:pt x="1220" y="530"/>
                  </a:lnTo>
                  <a:lnTo>
                    <a:pt x="1226" y="543"/>
                  </a:lnTo>
                  <a:lnTo>
                    <a:pt x="1231" y="556"/>
                  </a:lnTo>
                  <a:lnTo>
                    <a:pt x="1236" y="571"/>
                  </a:lnTo>
                  <a:lnTo>
                    <a:pt x="1241" y="586"/>
                  </a:lnTo>
                  <a:lnTo>
                    <a:pt x="1246" y="601"/>
                  </a:lnTo>
                  <a:lnTo>
                    <a:pt x="1250" y="616"/>
                  </a:lnTo>
                  <a:lnTo>
                    <a:pt x="1254" y="632"/>
                  </a:lnTo>
                  <a:lnTo>
                    <a:pt x="1258" y="649"/>
                  </a:lnTo>
                  <a:lnTo>
                    <a:pt x="1262" y="666"/>
                  </a:lnTo>
                  <a:lnTo>
                    <a:pt x="1264" y="684"/>
                  </a:lnTo>
                  <a:lnTo>
                    <a:pt x="1267" y="702"/>
                  </a:lnTo>
                  <a:lnTo>
                    <a:pt x="1270" y="721"/>
                  </a:lnTo>
                  <a:lnTo>
                    <a:pt x="1272" y="741"/>
                  </a:lnTo>
                  <a:lnTo>
                    <a:pt x="1274" y="761"/>
                  </a:lnTo>
                  <a:lnTo>
                    <a:pt x="1276" y="782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3" name="Freeform 329">
              <a:extLst>
                <a:ext uri="{FF2B5EF4-FFF2-40B4-BE49-F238E27FC236}">
                  <a16:creationId xmlns:a16="http://schemas.microsoft.com/office/drawing/2014/main" id="{EF534AE4-B813-469B-9BB8-9CC6C7C2A5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60" y="1139"/>
              <a:ext cx="874" cy="638"/>
            </a:xfrm>
            <a:custGeom>
              <a:avLst/>
              <a:gdLst>
                <a:gd name="T0" fmla="*/ 846 w 874"/>
                <a:gd name="T1" fmla="*/ 626 h 638"/>
                <a:gd name="T2" fmla="*/ 788 w 874"/>
                <a:gd name="T3" fmla="*/ 612 h 638"/>
                <a:gd name="T4" fmla="*/ 727 w 874"/>
                <a:gd name="T5" fmla="*/ 602 h 638"/>
                <a:gd name="T6" fmla="*/ 665 w 874"/>
                <a:gd name="T7" fmla="*/ 596 h 638"/>
                <a:gd name="T8" fmla="*/ 572 w 874"/>
                <a:gd name="T9" fmla="*/ 593 h 638"/>
                <a:gd name="T10" fmla="*/ 450 w 874"/>
                <a:gd name="T11" fmla="*/ 597 h 638"/>
                <a:gd name="T12" fmla="*/ 337 w 874"/>
                <a:gd name="T13" fmla="*/ 607 h 638"/>
                <a:gd name="T14" fmla="*/ 198 w 874"/>
                <a:gd name="T15" fmla="*/ 627 h 638"/>
                <a:gd name="T16" fmla="*/ 116 w 874"/>
                <a:gd name="T17" fmla="*/ 638 h 638"/>
                <a:gd name="T18" fmla="*/ 107 w 874"/>
                <a:gd name="T19" fmla="*/ 603 h 638"/>
                <a:gd name="T20" fmla="*/ 120 w 874"/>
                <a:gd name="T21" fmla="*/ 527 h 638"/>
                <a:gd name="T22" fmla="*/ 126 w 874"/>
                <a:gd name="T23" fmla="*/ 472 h 638"/>
                <a:gd name="T24" fmla="*/ 125 w 874"/>
                <a:gd name="T25" fmla="*/ 437 h 638"/>
                <a:gd name="T26" fmla="*/ 118 w 874"/>
                <a:gd name="T27" fmla="*/ 415 h 638"/>
                <a:gd name="T28" fmla="*/ 105 w 874"/>
                <a:gd name="T29" fmla="*/ 395 h 638"/>
                <a:gd name="T30" fmla="*/ 86 w 874"/>
                <a:gd name="T31" fmla="*/ 379 h 638"/>
                <a:gd name="T32" fmla="*/ 73 w 874"/>
                <a:gd name="T33" fmla="*/ 371 h 638"/>
                <a:gd name="T34" fmla="*/ 71 w 874"/>
                <a:gd name="T35" fmla="*/ 362 h 638"/>
                <a:gd name="T36" fmla="*/ 85 w 874"/>
                <a:gd name="T37" fmla="*/ 346 h 638"/>
                <a:gd name="T38" fmla="*/ 123 w 874"/>
                <a:gd name="T39" fmla="*/ 315 h 638"/>
                <a:gd name="T40" fmla="*/ 125 w 874"/>
                <a:gd name="T41" fmla="*/ 308 h 638"/>
                <a:gd name="T42" fmla="*/ 116 w 874"/>
                <a:gd name="T43" fmla="*/ 306 h 638"/>
                <a:gd name="T44" fmla="*/ 87 w 874"/>
                <a:gd name="T45" fmla="*/ 304 h 638"/>
                <a:gd name="T46" fmla="*/ 76 w 874"/>
                <a:gd name="T47" fmla="*/ 297 h 638"/>
                <a:gd name="T48" fmla="*/ 73 w 874"/>
                <a:gd name="T49" fmla="*/ 287 h 638"/>
                <a:gd name="T50" fmla="*/ 77 w 874"/>
                <a:gd name="T51" fmla="*/ 272 h 638"/>
                <a:gd name="T52" fmla="*/ 101 w 874"/>
                <a:gd name="T53" fmla="*/ 235 h 638"/>
                <a:gd name="T54" fmla="*/ 104 w 874"/>
                <a:gd name="T55" fmla="*/ 227 h 638"/>
                <a:gd name="T56" fmla="*/ 96 w 874"/>
                <a:gd name="T57" fmla="*/ 224 h 638"/>
                <a:gd name="T58" fmla="*/ 79 w 874"/>
                <a:gd name="T59" fmla="*/ 225 h 638"/>
                <a:gd name="T60" fmla="*/ 64 w 874"/>
                <a:gd name="T61" fmla="*/ 223 h 638"/>
                <a:gd name="T62" fmla="*/ 41 w 874"/>
                <a:gd name="T63" fmla="*/ 210 h 638"/>
                <a:gd name="T64" fmla="*/ 25 w 874"/>
                <a:gd name="T65" fmla="*/ 187 h 638"/>
                <a:gd name="T66" fmla="*/ 15 w 874"/>
                <a:gd name="T67" fmla="*/ 158 h 638"/>
                <a:gd name="T68" fmla="*/ 8 w 874"/>
                <a:gd name="T69" fmla="*/ 122 h 638"/>
                <a:gd name="T70" fmla="*/ 0 w 874"/>
                <a:gd name="T71" fmla="*/ 0 h 638"/>
                <a:gd name="T72" fmla="*/ 112 w 874"/>
                <a:gd name="T73" fmla="*/ 29 h 638"/>
                <a:gd name="T74" fmla="*/ 216 w 874"/>
                <a:gd name="T75" fmla="*/ 65 h 638"/>
                <a:gd name="T76" fmla="*/ 312 w 874"/>
                <a:gd name="T77" fmla="*/ 109 h 638"/>
                <a:gd name="T78" fmla="*/ 400 w 874"/>
                <a:gd name="T79" fmla="*/ 156 h 638"/>
                <a:gd name="T80" fmla="*/ 480 w 874"/>
                <a:gd name="T81" fmla="*/ 208 h 638"/>
                <a:gd name="T82" fmla="*/ 552 w 874"/>
                <a:gd name="T83" fmla="*/ 262 h 638"/>
                <a:gd name="T84" fmla="*/ 616 w 874"/>
                <a:gd name="T85" fmla="*/ 318 h 638"/>
                <a:gd name="T86" fmla="*/ 673 w 874"/>
                <a:gd name="T87" fmla="*/ 372 h 638"/>
                <a:gd name="T88" fmla="*/ 765 w 874"/>
                <a:gd name="T89" fmla="*/ 476 h 638"/>
                <a:gd name="T90" fmla="*/ 828 w 874"/>
                <a:gd name="T91" fmla="*/ 561 h 638"/>
                <a:gd name="T92" fmla="*/ 865 w 874"/>
                <a:gd name="T93" fmla="*/ 61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4" h="638">
                  <a:moveTo>
                    <a:pt x="874" y="635"/>
                  </a:moveTo>
                  <a:lnTo>
                    <a:pt x="846" y="626"/>
                  </a:lnTo>
                  <a:lnTo>
                    <a:pt x="818" y="619"/>
                  </a:lnTo>
                  <a:lnTo>
                    <a:pt x="788" y="612"/>
                  </a:lnTo>
                  <a:lnTo>
                    <a:pt x="758" y="607"/>
                  </a:lnTo>
                  <a:lnTo>
                    <a:pt x="727" y="602"/>
                  </a:lnTo>
                  <a:lnTo>
                    <a:pt x="696" y="598"/>
                  </a:lnTo>
                  <a:lnTo>
                    <a:pt x="665" y="596"/>
                  </a:lnTo>
                  <a:lnTo>
                    <a:pt x="635" y="594"/>
                  </a:lnTo>
                  <a:lnTo>
                    <a:pt x="572" y="593"/>
                  </a:lnTo>
                  <a:lnTo>
                    <a:pt x="510" y="594"/>
                  </a:lnTo>
                  <a:lnTo>
                    <a:pt x="450" y="597"/>
                  </a:lnTo>
                  <a:lnTo>
                    <a:pt x="392" y="602"/>
                  </a:lnTo>
                  <a:lnTo>
                    <a:pt x="337" y="607"/>
                  </a:lnTo>
                  <a:lnTo>
                    <a:pt x="286" y="614"/>
                  </a:lnTo>
                  <a:lnTo>
                    <a:pt x="198" y="627"/>
                  </a:lnTo>
                  <a:lnTo>
                    <a:pt x="135" y="636"/>
                  </a:lnTo>
                  <a:lnTo>
                    <a:pt x="116" y="638"/>
                  </a:lnTo>
                  <a:lnTo>
                    <a:pt x="104" y="638"/>
                  </a:lnTo>
                  <a:lnTo>
                    <a:pt x="107" y="603"/>
                  </a:lnTo>
                  <a:lnTo>
                    <a:pt x="113" y="565"/>
                  </a:lnTo>
                  <a:lnTo>
                    <a:pt x="120" y="527"/>
                  </a:lnTo>
                  <a:lnTo>
                    <a:pt x="125" y="490"/>
                  </a:lnTo>
                  <a:lnTo>
                    <a:pt x="126" y="472"/>
                  </a:lnTo>
                  <a:lnTo>
                    <a:pt x="126" y="454"/>
                  </a:lnTo>
                  <a:lnTo>
                    <a:pt x="125" y="437"/>
                  </a:lnTo>
                  <a:lnTo>
                    <a:pt x="121" y="422"/>
                  </a:lnTo>
                  <a:lnTo>
                    <a:pt x="118" y="415"/>
                  </a:lnTo>
                  <a:lnTo>
                    <a:pt x="114" y="408"/>
                  </a:lnTo>
                  <a:lnTo>
                    <a:pt x="105" y="395"/>
                  </a:lnTo>
                  <a:lnTo>
                    <a:pt x="93" y="384"/>
                  </a:lnTo>
                  <a:lnTo>
                    <a:pt x="86" y="379"/>
                  </a:lnTo>
                  <a:lnTo>
                    <a:pt x="79" y="375"/>
                  </a:lnTo>
                  <a:lnTo>
                    <a:pt x="73" y="371"/>
                  </a:lnTo>
                  <a:lnTo>
                    <a:pt x="71" y="367"/>
                  </a:lnTo>
                  <a:lnTo>
                    <a:pt x="71" y="362"/>
                  </a:lnTo>
                  <a:lnTo>
                    <a:pt x="74" y="357"/>
                  </a:lnTo>
                  <a:lnTo>
                    <a:pt x="85" y="346"/>
                  </a:lnTo>
                  <a:lnTo>
                    <a:pt x="99" y="334"/>
                  </a:lnTo>
                  <a:lnTo>
                    <a:pt x="123" y="315"/>
                  </a:lnTo>
                  <a:lnTo>
                    <a:pt x="125" y="311"/>
                  </a:lnTo>
                  <a:lnTo>
                    <a:pt x="125" y="308"/>
                  </a:lnTo>
                  <a:lnTo>
                    <a:pt x="122" y="307"/>
                  </a:lnTo>
                  <a:lnTo>
                    <a:pt x="116" y="306"/>
                  </a:lnTo>
                  <a:lnTo>
                    <a:pt x="100" y="306"/>
                  </a:lnTo>
                  <a:lnTo>
                    <a:pt x="87" y="304"/>
                  </a:lnTo>
                  <a:lnTo>
                    <a:pt x="79" y="299"/>
                  </a:lnTo>
                  <a:lnTo>
                    <a:pt x="76" y="297"/>
                  </a:lnTo>
                  <a:lnTo>
                    <a:pt x="74" y="294"/>
                  </a:lnTo>
                  <a:lnTo>
                    <a:pt x="73" y="287"/>
                  </a:lnTo>
                  <a:lnTo>
                    <a:pt x="74" y="280"/>
                  </a:lnTo>
                  <a:lnTo>
                    <a:pt x="77" y="272"/>
                  </a:lnTo>
                  <a:lnTo>
                    <a:pt x="81" y="264"/>
                  </a:lnTo>
                  <a:lnTo>
                    <a:pt x="101" y="235"/>
                  </a:lnTo>
                  <a:lnTo>
                    <a:pt x="104" y="230"/>
                  </a:lnTo>
                  <a:lnTo>
                    <a:pt x="104" y="227"/>
                  </a:lnTo>
                  <a:lnTo>
                    <a:pt x="102" y="224"/>
                  </a:lnTo>
                  <a:lnTo>
                    <a:pt x="96" y="224"/>
                  </a:lnTo>
                  <a:lnTo>
                    <a:pt x="87" y="225"/>
                  </a:lnTo>
                  <a:lnTo>
                    <a:pt x="79" y="225"/>
                  </a:lnTo>
                  <a:lnTo>
                    <a:pt x="71" y="224"/>
                  </a:lnTo>
                  <a:lnTo>
                    <a:pt x="64" y="223"/>
                  </a:lnTo>
                  <a:lnTo>
                    <a:pt x="52" y="217"/>
                  </a:lnTo>
                  <a:lnTo>
                    <a:pt x="41" y="210"/>
                  </a:lnTo>
                  <a:lnTo>
                    <a:pt x="32" y="200"/>
                  </a:lnTo>
                  <a:lnTo>
                    <a:pt x="25" y="187"/>
                  </a:lnTo>
                  <a:lnTo>
                    <a:pt x="19" y="173"/>
                  </a:lnTo>
                  <a:lnTo>
                    <a:pt x="15" y="158"/>
                  </a:lnTo>
                  <a:lnTo>
                    <a:pt x="11" y="140"/>
                  </a:lnTo>
                  <a:lnTo>
                    <a:pt x="8" y="122"/>
                  </a:lnTo>
                  <a:lnTo>
                    <a:pt x="5" y="83"/>
                  </a:lnTo>
                  <a:lnTo>
                    <a:pt x="0" y="0"/>
                  </a:lnTo>
                  <a:lnTo>
                    <a:pt x="57" y="14"/>
                  </a:lnTo>
                  <a:lnTo>
                    <a:pt x="112" y="29"/>
                  </a:lnTo>
                  <a:lnTo>
                    <a:pt x="165" y="47"/>
                  </a:lnTo>
                  <a:lnTo>
                    <a:pt x="216" y="65"/>
                  </a:lnTo>
                  <a:lnTo>
                    <a:pt x="265" y="86"/>
                  </a:lnTo>
                  <a:lnTo>
                    <a:pt x="312" y="109"/>
                  </a:lnTo>
                  <a:lnTo>
                    <a:pt x="357" y="132"/>
                  </a:lnTo>
                  <a:lnTo>
                    <a:pt x="400" y="156"/>
                  </a:lnTo>
                  <a:lnTo>
                    <a:pt x="440" y="182"/>
                  </a:lnTo>
                  <a:lnTo>
                    <a:pt x="480" y="208"/>
                  </a:lnTo>
                  <a:lnTo>
                    <a:pt x="517" y="236"/>
                  </a:lnTo>
                  <a:lnTo>
                    <a:pt x="552" y="262"/>
                  </a:lnTo>
                  <a:lnTo>
                    <a:pt x="585" y="290"/>
                  </a:lnTo>
                  <a:lnTo>
                    <a:pt x="616" y="318"/>
                  </a:lnTo>
                  <a:lnTo>
                    <a:pt x="645" y="346"/>
                  </a:lnTo>
                  <a:lnTo>
                    <a:pt x="673" y="372"/>
                  </a:lnTo>
                  <a:lnTo>
                    <a:pt x="722" y="425"/>
                  </a:lnTo>
                  <a:lnTo>
                    <a:pt x="765" y="476"/>
                  </a:lnTo>
                  <a:lnTo>
                    <a:pt x="800" y="521"/>
                  </a:lnTo>
                  <a:lnTo>
                    <a:pt x="828" y="561"/>
                  </a:lnTo>
                  <a:lnTo>
                    <a:pt x="850" y="593"/>
                  </a:lnTo>
                  <a:lnTo>
                    <a:pt x="865" y="618"/>
                  </a:lnTo>
                  <a:lnTo>
                    <a:pt x="874" y="635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4" name="Freeform 330">
              <a:extLst>
                <a:ext uri="{FF2B5EF4-FFF2-40B4-BE49-F238E27FC236}">
                  <a16:creationId xmlns:a16="http://schemas.microsoft.com/office/drawing/2014/main" id="{953130FC-B943-4F05-A0AE-2F957A819CC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89" y="669"/>
              <a:ext cx="708" cy="753"/>
            </a:xfrm>
            <a:custGeom>
              <a:avLst/>
              <a:gdLst>
                <a:gd name="T0" fmla="*/ 708 w 708"/>
                <a:gd name="T1" fmla="*/ 753 h 753"/>
                <a:gd name="T2" fmla="*/ 695 w 708"/>
                <a:gd name="T3" fmla="*/ 740 h 753"/>
                <a:gd name="T4" fmla="*/ 659 w 708"/>
                <a:gd name="T5" fmla="*/ 708 h 753"/>
                <a:gd name="T6" fmla="*/ 633 w 708"/>
                <a:gd name="T7" fmla="*/ 685 h 753"/>
                <a:gd name="T8" fmla="*/ 602 w 708"/>
                <a:gd name="T9" fmla="*/ 661 h 753"/>
                <a:gd name="T10" fmla="*/ 565 w 708"/>
                <a:gd name="T11" fmla="*/ 634 h 753"/>
                <a:gd name="T12" fmla="*/ 523 w 708"/>
                <a:gd name="T13" fmla="*/ 607 h 753"/>
                <a:gd name="T14" fmla="*/ 476 w 708"/>
                <a:gd name="T15" fmla="*/ 579 h 753"/>
                <a:gd name="T16" fmla="*/ 425 w 708"/>
                <a:gd name="T17" fmla="*/ 552 h 753"/>
                <a:gd name="T18" fmla="*/ 370 w 708"/>
                <a:gd name="T19" fmla="*/ 525 h 753"/>
                <a:gd name="T20" fmla="*/ 310 w 708"/>
                <a:gd name="T21" fmla="*/ 500 h 753"/>
                <a:gd name="T22" fmla="*/ 247 w 708"/>
                <a:gd name="T23" fmla="*/ 479 h 753"/>
                <a:gd name="T24" fmla="*/ 180 w 708"/>
                <a:gd name="T25" fmla="*/ 461 h 753"/>
                <a:gd name="T26" fmla="*/ 145 w 708"/>
                <a:gd name="T27" fmla="*/ 454 h 753"/>
                <a:gd name="T28" fmla="*/ 109 w 708"/>
                <a:gd name="T29" fmla="*/ 448 h 753"/>
                <a:gd name="T30" fmla="*/ 72 w 708"/>
                <a:gd name="T31" fmla="*/ 443 h 753"/>
                <a:gd name="T32" fmla="*/ 35 w 708"/>
                <a:gd name="T33" fmla="*/ 440 h 753"/>
                <a:gd name="T34" fmla="*/ 25 w 708"/>
                <a:gd name="T35" fmla="*/ 425 h 753"/>
                <a:gd name="T36" fmla="*/ 20 w 708"/>
                <a:gd name="T37" fmla="*/ 411 h 753"/>
                <a:gd name="T38" fmla="*/ 12 w 708"/>
                <a:gd name="T39" fmla="*/ 399 h 753"/>
                <a:gd name="T40" fmla="*/ 7 w 708"/>
                <a:gd name="T41" fmla="*/ 395 h 753"/>
                <a:gd name="T42" fmla="*/ 0 w 708"/>
                <a:gd name="T43" fmla="*/ 391 h 753"/>
                <a:gd name="T44" fmla="*/ 6 w 708"/>
                <a:gd name="T45" fmla="*/ 361 h 753"/>
                <a:gd name="T46" fmla="*/ 20 w 708"/>
                <a:gd name="T47" fmla="*/ 309 h 753"/>
                <a:gd name="T48" fmla="*/ 44 w 708"/>
                <a:gd name="T49" fmla="*/ 207 h 753"/>
                <a:gd name="T50" fmla="*/ 84 w 708"/>
                <a:gd name="T51" fmla="*/ 27 h 753"/>
                <a:gd name="T52" fmla="*/ 99 w 708"/>
                <a:gd name="T53" fmla="*/ 18 h 753"/>
                <a:gd name="T54" fmla="*/ 117 w 708"/>
                <a:gd name="T55" fmla="*/ 11 h 753"/>
                <a:gd name="T56" fmla="*/ 134 w 708"/>
                <a:gd name="T57" fmla="*/ 5 h 753"/>
                <a:gd name="T58" fmla="*/ 153 w 708"/>
                <a:gd name="T59" fmla="*/ 1 h 753"/>
                <a:gd name="T60" fmla="*/ 173 w 708"/>
                <a:gd name="T61" fmla="*/ 0 h 753"/>
                <a:gd name="T62" fmla="*/ 192 w 708"/>
                <a:gd name="T63" fmla="*/ 0 h 753"/>
                <a:gd name="T64" fmla="*/ 211 w 708"/>
                <a:gd name="T65" fmla="*/ 1 h 753"/>
                <a:gd name="T66" fmla="*/ 230 w 708"/>
                <a:gd name="T67" fmla="*/ 5 h 753"/>
                <a:gd name="T68" fmla="*/ 246 w 708"/>
                <a:gd name="T69" fmla="*/ 24 h 753"/>
                <a:gd name="T70" fmla="*/ 269 w 708"/>
                <a:gd name="T71" fmla="*/ 49 h 753"/>
                <a:gd name="T72" fmla="*/ 333 w 708"/>
                <a:gd name="T73" fmla="*/ 117 h 753"/>
                <a:gd name="T74" fmla="*/ 409 w 708"/>
                <a:gd name="T75" fmla="*/ 204 h 753"/>
                <a:gd name="T76" fmla="*/ 450 w 708"/>
                <a:gd name="T77" fmla="*/ 253 h 753"/>
                <a:gd name="T78" fmla="*/ 492 w 708"/>
                <a:gd name="T79" fmla="*/ 304 h 753"/>
                <a:gd name="T80" fmla="*/ 533 w 708"/>
                <a:gd name="T81" fmla="*/ 359 h 753"/>
                <a:gd name="T82" fmla="*/ 572 w 708"/>
                <a:gd name="T83" fmla="*/ 415 h 753"/>
                <a:gd name="T84" fmla="*/ 608 w 708"/>
                <a:gd name="T85" fmla="*/ 472 h 753"/>
                <a:gd name="T86" fmla="*/ 640 w 708"/>
                <a:gd name="T87" fmla="*/ 529 h 753"/>
                <a:gd name="T88" fmla="*/ 667 w 708"/>
                <a:gd name="T89" fmla="*/ 587 h 753"/>
                <a:gd name="T90" fmla="*/ 679 w 708"/>
                <a:gd name="T91" fmla="*/ 615 h 753"/>
                <a:gd name="T92" fmla="*/ 688 w 708"/>
                <a:gd name="T93" fmla="*/ 643 h 753"/>
                <a:gd name="T94" fmla="*/ 696 w 708"/>
                <a:gd name="T95" fmla="*/ 671 h 753"/>
                <a:gd name="T96" fmla="*/ 702 w 708"/>
                <a:gd name="T97" fmla="*/ 699 h 753"/>
                <a:gd name="T98" fmla="*/ 706 w 708"/>
                <a:gd name="T99" fmla="*/ 726 h 753"/>
                <a:gd name="T100" fmla="*/ 708 w 708"/>
                <a:gd name="T101" fmla="*/ 753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8" h="753">
                  <a:moveTo>
                    <a:pt x="708" y="753"/>
                  </a:moveTo>
                  <a:lnTo>
                    <a:pt x="695" y="740"/>
                  </a:lnTo>
                  <a:lnTo>
                    <a:pt x="659" y="708"/>
                  </a:lnTo>
                  <a:lnTo>
                    <a:pt x="633" y="685"/>
                  </a:lnTo>
                  <a:lnTo>
                    <a:pt x="602" y="661"/>
                  </a:lnTo>
                  <a:lnTo>
                    <a:pt x="565" y="634"/>
                  </a:lnTo>
                  <a:lnTo>
                    <a:pt x="523" y="607"/>
                  </a:lnTo>
                  <a:lnTo>
                    <a:pt x="476" y="579"/>
                  </a:lnTo>
                  <a:lnTo>
                    <a:pt x="425" y="552"/>
                  </a:lnTo>
                  <a:lnTo>
                    <a:pt x="370" y="525"/>
                  </a:lnTo>
                  <a:lnTo>
                    <a:pt x="310" y="500"/>
                  </a:lnTo>
                  <a:lnTo>
                    <a:pt x="247" y="479"/>
                  </a:lnTo>
                  <a:lnTo>
                    <a:pt x="180" y="461"/>
                  </a:lnTo>
                  <a:lnTo>
                    <a:pt x="145" y="454"/>
                  </a:lnTo>
                  <a:lnTo>
                    <a:pt x="109" y="448"/>
                  </a:lnTo>
                  <a:lnTo>
                    <a:pt x="72" y="443"/>
                  </a:lnTo>
                  <a:lnTo>
                    <a:pt x="35" y="440"/>
                  </a:lnTo>
                  <a:lnTo>
                    <a:pt x="25" y="425"/>
                  </a:lnTo>
                  <a:lnTo>
                    <a:pt x="20" y="411"/>
                  </a:lnTo>
                  <a:lnTo>
                    <a:pt x="12" y="399"/>
                  </a:lnTo>
                  <a:lnTo>
                    <a:pt x="7" y="395"/>
                  </a:lnTo>
                  <a:lnTo>
                    <a:pt x="0" y="391"/>
                  </a:lnTo>
                  <a:lnTo>
                    <a:pt x="6" y="361"/>
                  </a:lnTo>
                  <a:lnTo>
                    <a:pt x="20" y="309"/>
                  </a:lnTo>
                  <a:lnTo>
                    <a:pt x="44" y="207"/>
                  </a:lnTo>
                  <a:lnTo>
                    <a:pt x="84" y="27"/>
                  </a:lnTo>
                  <a:lnTo>
                    <a:pt x="99" y="18"/>
                  </a:lnTo>
                  <a:lnTo>
                    <a:pt x="117" y="11"/>
                  </a:lnTo>
                  <a:lnTo>
                    <a:pt x="134" y="5"/>
                  </a:lnTo>
                  <a:lnTo>
                    <a:pt x="153" y="1"/>
                  </a:lnTo>
                  <a:lnTo>
                    <a:pt x="173" y="0"/>
                  </a:lnTo>
                  <a:lnTo>
                    <a:pt x="192" y="0"/>
                  </a:lnTo>
                  <a:lnTo>
                    <a:pt x="211" y="1"/>
                  </a:lnTo>
                  <a:lnTo>
                    <a:pt x="230" y="5"/>
                  </a:lnTo>
                  <a:lnTo>
                    <a:pt x="246" y="24"/>
                  </a:lnTo>
                  <a:lnTo>
                    <a:pt x="269" y="49"/>
                  </a:lnTo>
                  <a:lnTo>
                    <a:pt x="333" y="117"/>
                  </a:lnTo>
                  <a:lnTo>
                    <a:pt x="409" y="204"/>
                  </a:lnTo>
                  <a:lnTo>
                    <a:pt x="450" y="253"/>
                  </a:lnTo>
                  <a:lnTo>
                    <a:pt x="492" y="304"/>
                  </a:lnTo>
                  <a:lnTo>
                    <a:pt x="533" y="359"/>
                  </a:lnTo>
                  <a:lnTo>
                    <a:pt x="572" y="415"/>
                  </a:lnTo>
                  <a:lnTo>
                    <a:pt x="608" y="472"/>
                  </a:lnTo>
                  <a:lnTo>
                    <a:pt x="640" y="529"/>
                  </a:lnTo>
                  <a:lnTo>
                    <a:pt x="667" y="587"/>
                  </a:lnTo>
                  <a:lnTo>
                    <a:pt x="679" y="615"/>
                  </a:lnTo>
                  <a:lnTo>
                    <a:pt x="688" y="643"/>
                  </a:lnTo>
                  <a:lnTo>
                    <a:pt x="696" y="671"/>
                  </a:lnTo>
                  <a:lnTo>
                    <a:pt x="702" y="699"/>
                  </a:lnTo>
                  <a:lnTo>
                    <a:pt x="706" y="726"/>
                  </a:lnTo>
                  <a:lnTo>
                    <a:pt x="708" y="753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5" name="Freeform 331">
              <a:extLst>
                <a:ext uri="{FF2B5EF4-FFF2-40B4-BE49-F238E27FC236}">
                  <a16:creationId xmlns:a16="http://schemas.microsoft.com/office/drawing/2014/main" id="{9558C803-24E9-44E5-8C08-B2265127DDE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73" y="1083"/>
              <a:ext cx="192" cy="273"/>
            </a:xfrm>
            <a:custGeom>
              <a:avLst/>
              <a:gdLst>
                <a:gd name="T0" fmla="*/ 192 w 192"/>
                <a:gd name="T1" fmla="*/ 273 h 273"/>
                <a:gd name="T2" fmla="*/ 174 w 192"/>
                <a:gd name="T3" fmla="*/ 254 h 273"/>
                <a:gd name="T4" fmla="*/ 132 w 192"/>
                <a:gd name="T5" fmla="*/ 210 h 273"/>
                <a:gd name="T6" fmla="*/ 107 w 192"/>
                <a:gd name="T7" fmla="*/ 187 h 273"/>
                <a:gd name="T8" fmla="*/ 82 w 192"/>
                <a:gd name="T9" fmla="*/ 168 h 273"/>
                <a:gd name="T10" fmla="*/ 70 w 192"/>
                <a:gd name="T11" fmla="*/ 159 h 273"/>
                <a:gd name="T12" fmla="*/ 60 w 192"/>
                <a:gd name="T13" fmla="*/ 153 h 273"/>
                <a:gd name="T14" fmla="*/ 50 w 192"/>
                <a:gd name="T15" fmla="*/ 149 h 273"/>
                <a:gd name="T16" fmla="*/ 42 w 192"/>
                <a:gd name="T17" fmla="*/ 147 h 273"/>
                <a:gd name="T18" fmla="*/ 42 w 192"/>
                <a:gd name="T19" fmla="*/ 140 h 273"/>
                <a:gd name="T20" fmla="*/ 41 w 192"/>
                <a:gd name="T21" fmla="*/ 133 h 273"/>
                <a:gd name="T22" fmla="*/ 38 w 192"/>
                <a:gd name="T23" fmla="*/ 117 h 273"/>
                <a:gd name="T24" fmla="*/ 25 w 192"/>
                <a:gd name="T25" fmla="*/ 79 h 273"/>
                <a:gd name="T26" fmla="*/ 9 w 192"/>
                <a:gd name="T27" fmla="*/ 37 h 273"/>
                <a:gd name="T28" fmla="*/ 4 w 192"/>
                <a:gd name="T29" fmla="*/ 18 h 273"/>
                <a:gd name="T30" fmla="*/ 0 w 192"/>
                <a:gd name="T31" fmla="*/ 0 h 273"/>
                <a:gd name="T32" fmla="*/ 30 w 192"/>
                <a:gd name="T33" fmla="*/ 24 h 273"/>
                <a:gd name="T34" fmla="*/ 44 w 192"/>
                <a:gd name="T35" fmla="*/ 36 h 273"/>
                <a:gd name="T36" fmla="*/ 58 w 192"/>
                <a:gd name="T37" fmla="*/ 48 h 273"/>
                <a:gd name="T38" fmla="*/ 81 w 192"/>
                <a:gd name="T39" fmla="*/ 71 h 273"/>
                <a:gd name="T40" fmla="*/ 101 w 192"/>
                <a:gd name="T41" fmla="*/ 93 h 273"/>
                <a:gd name="T42" fmla="*/ 119 w 192"/>
                <a:gd name="T43" fmla="*/ 114 h 273"/>
                <a:gd name="T44" fmla="*/ 133 w 192"/>
                <a:gd name="T45" fmla="*/ 135 h 273"/>
                <a:gd name="T46" fmla="*/ 146 w 192"/>
                <a:gd name="T47" fmla="*/ 154 h 273"/>
                <a:gd name="T48" fmla="*/ 156 w 192"/>
                <a:gd name="T49" fmla="*/ 172 h 273"/>
                <a:gd name="T50" fmla="*/ 172 w 192"/>
                <a:gd name="T51" fmla="*/ 205 h 273"/>
                <a:gd name="T52" fmla="*/ 182 w 192"/>
                <a:gd name="T53" fmla="*/ 233 h 273"/>
                <a:gd name="T54" fmla="*/ 192 w 192"/>
                <a:gd name="T55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2" h="273">
                  <a:moveTo>
                    <a:pt x="192" y="273"/>
                  </a:moveTo>
                  <a:lnTo>
                    <a:pt x="174" y="254"/>
                  </a:lnTo>
                  <a:lnTo>
                    <a:pt x="132" y="210"/>
                  </a:lnTo>
                  <a:lnTo>
                    <a:pt x="107" y="187"/>
                  </a:lnTo>
                  <a:lnTo>
                    <a:pt x="82" y="168"/>
                  </a:lnTo>
                  <a:lnTo>
                    <a:pt x="70" y="159"/>
                  </a:lnTo>
                  <a:lnTo>
                    <a:pt x="60" y="153"/>
                  </a:lnTo>
                  <a:lnTo>
                    <a:pt x="50" y="149"/>
                  </a:lnTo>
                  <a:lnTo>
                    <a:pt x="42" y="147"/>
                  </a:lnTo>
                  <a:lnTo>
                    <a:pt x="42" y="140"/>
                  </a:lnTo>
                  <a:lnTo>
                    <a:pt x="41" y="133"/>
                  </a:lnTo>
                  <a:lnTo>
                    <a:pt x="38" y="117"/>
                  </a:lnTo>
                  <a:lnTo>
                    <a:pt x="25" y="79"/>
                  </a:lnTo>
                  <a:lnTo>
                    <a:pt x="9" y="37"/>
                  </a:lnTo>
                  <a:lnTo>
                    <a:pt x="4" y="18"/>
                  </a:lnTo>
                  <a:lnTo>
                    <a:pt x="0" y="0"/>
                  </a:lnTo>
                  <a:lnTo>
                    <a:pt x="30" y="24"/>
                  </a:lnTo>
                  <a:lnTo>
                    <a:pt x="44" y="36"/>
                  </a:lnTo>
                  <a:lnTo>
                    <a:pt x="58" y="48"/>
                  </a:lnTo>
                  <a:lnTo>
                    <a:pt x="81" y="71"/>
                  </a:lnTo>
                  <a:lnTo>
                    <a:pt x="101" y="93"/>
                  </a:lnTo>
                  <a:lnTo>
                    <a:pt x="119" y="114"/>
                  </a:lnTo>
                  <a:lnTo>
                    <a:pt x="133" y="135"/>
                  </a:lnTo>
                  <a:lnTo>
                    <a:pt x="146" y="154"/>
                  </a:lnTo>
                  <a:lnTo>
                    <a:pt x="156" y="172"/>
                  </a:lnTo>
                  <a:lnTo>
                    <a:pt x="172" y="205"/>
                  </a:lnTo>
                  <a:lnTo>
                    <a:pt x="182" y="233"/>
                  </a:lnTo>
                  <a:lnTo>
                    <a:pt x="192" y="273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6" name="Freeform 332">
              <a:extLst>
                <a:ext uri="{FF2B5EF4-FFF2-40B4-BE49-F238E27FC236}">
                  <a16:creationId xmlns:a16="http://schemas.microsoft.com/office/drawing/2014/main" id="{8CF6A6C6-4C10-40DE-A292-AD617D51C07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44" y="-435"/>
              <a:ext cx="722" cy="1007"/>
            </a:xfrm>
            <a:custGeom>
              <a:avLst/>
              <a:gdLst>
                <a:gd name="T0" fmla="*/ 722 w 722"/>
                <a:gd name="T1" fmla="*/ 978 h 1007"/>
                <a:gd name="T2" fmla="*/ 716 w 722"/>
                <a:gd name="T3" fmla="*/ 985 h 1007"/>
                <a:gd name="T4" fmla="*/ 709 w 722"/>
                <a:gd name="T5" fmla="*/ 992 h 1007"/>
                <a:gd name="T6" fmla="*/ 699 w 722"/>
                <a:gd name="T7" fmla="*/ 999 h 1007"/>
                <a:gd name="T8" fmla="*/ 687 w 722"/>
                <a:gd name="T9" fmla="*/ 1004 h 1007"/>
                <a:gd name="T10" fmla="*/ 680 w 722"/>
                <a:gd name="T11" fmla="*/ 1006 h 1007"/>
                <a:gd name="T12" fmla="*/ 673 w 722"/>
                <a:gd name="T13" fmla="*/ 1007 h 1007"/>
                <a:gd name="T14" fmla="*/ 665 w 722"/>
                <a:gd name="T15" fmla="*/ 1007 h 1007"/>
                <a:gd name="T16" fmla="*/ 656 w 722"/>
                <a:gd name="T17" fmla="*/ 1006 h 1007"/>
                <a:gd name="T18" fmla="*/ 636 w 722"/>
                <a:gd name="T19" fmla="*/ 999 h 1007"/>
                <a:gd name="T20" fmla="*/ 625 w 722"/>
                <a:gd name="T21" fmla="*/ 992 h 1007"/>
                <a:gd name="T22" fmla="*/ 611 w 722"/>
                <a:gd name="T23" fmla="*/ 980 h 1007"/>
                <a:gd name="T24" fmla="*/ 595 w 722"/>
                <a:gd name="T25" fmla="*/ 963 h 1007"/>
                <a:gd name="T26" fmla="*/ 577 w 722"/>
                <a:gd name="T27" fmla="*/ 942 h 1007"/>
                <a:gd name="T28" fmla="*/ 558 w 722"/>
                <a:gd name="T29" fmla="*/ 917 h 1007"/>
                <a:gd name="T30" fmla="*/ 536 w 722"/>
                <a:gd name="T31" fmla="*/ 888 h 1007"/>
                <a:gd name="T32" fmla="*/ 490 w 722"/>
                <a:gd name="T33" fmla="*/ 822 h 1007"/>
                <a:gd name="T34" fmla="*/ 439 w 722"/>
                <a:gd name="T35" fmla="*/ 744 h 1007"/>
                <a:gd name="T36" fmla="*/ 386 w 722"/>
                <a:gd name="T37" fmla="*/ 660 h 1007"/>
                <a:gd name="T38" fmla="*/ 331 w 722"/>
                <a:gd name="T39" fmla="*/ 571 h 1007"/>
                <a:gd name="T40" fmla="*/ 276 w 722"/>
                <a:gd name="T41" fmla="*/ 480 h 1007"/>
                <a:gd name="T42" fmla="*/ 172 w 722"/>
                <a:gd name="T43" fmla="*/ 303 h 1007"/>
                <a:gd name="T44" fmla="*/ 84 w 722"/>
                <a:gd name="T45" fmla="*/ 149 h 1007"/>
                <a:gd name="T46" fmla="*/ 23 w 722"/>
                <a:gd name="T47" fmla="*/ 41 h 1007"/>
                <a:gd name="T48" fmla="*/ 0 w 722"/>
                <a:gd name="T49" fmla="*/ 0 h 1007"/>
                <a:gd name="T50" fmla="*/ 129 w 722"/>
                <a:gd name="T51" fmla="*/ 9 h 1007"/>
                <a:gd name="T52" fmla="*/ 196 w 722"/>
                <a:gd name="T53" fmla="*/ 12 h 1007"/>
                <a:gd name="T54" fmla="*/ 267 w 722"/>
                <a:gd name="T55" fmla="*/ 14 h 1007"/>
                <a:gd name="T56" fmla="*/ 340 w 722"/>
                <a:gd name="T57" fmla="*/ 15 h 1007"/>
                <a:gd name="T58" fmla="*/ 418 w 722"/>
                <a:gd name="T59" fmla="*/ 13 h 1007"/>
                <a:gd name="T60" fmla="*/ 588 w 722"/>
                <a:gd name="T61" fmla="*/ 7 h 1007"/>
                <a:gd name="T62" fmla="*/ 593 w 722"/>
                <a:gd name="T63" fmla="*/ 55 h 1007"/>
                <a:gd name="T64" fmla="*/ 608 w 722"/>
                <a:gd name="T65" fmla="*/ 169 h 1007"/>
                <a:gd name="T66" fmla="*/ 654 w 722"/>
                <a:gd name="T67" fmla="*/ 501 h 1007"/>
                <a:gd name="T68" fmla="*/ 722 w 722"/>
                <a:gd name="T69" fmla="*/ 978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2" h="1007">
                  <a:moveTo>
                    <a:pt x="722" y="978"/>
                  </a:moveTo>
                  <a:lnTo>
                    <a:pt x="716" y="985"/>
                  </a:lnTo>
                  <a:lnTo>
                    <a:pt x="709" y="992"/>
                  </a:lnTo>
                  <a:lnTo>
                    <a:pt x="699" y="999"/>
                  </a:lnTo>
                  <a:lnTo>
                    <a:pt x="687" y="1004"/>
                  </a:lnTo>
                  <a:lnTo>
                    <a:pt x="680" y="1006"/>
                  </a:lnTo>
                  <a:lnTo>
                    <a:pt x="673" y="1007"/>
                  </a:lnTo>
                  <a:lnTo>
                    <a:pt x="665" y="1007"/>
                  </a:lnTo>
                  <a:lnTo>
                    <a:pt x="656" y="1006"/>
                  </a:lnTo>
                  <a:lnTo>
                    <a:pt x="636" y="999"/>
                  </a:lnTo>
                  <a:lnTo>
                    <a:pt x="625" y="992"/>
                  </a:lnTo>
                  <a:lnTo>
                    <a:pt x="611" y="980"/>
                  </a:lnTo>
                  <a:lnTo>
                    <a:pt x="595" y="963"/>
                  </a:lnTo>
                  <a:lnTo>
                    <a:pt x="577" y="942"/>
                  </a:lnTo>
                  <a:lnTo>
                    <a:pt x="558" y="917"/>
                  </a:lnTo>
                  <a:lnTo>
                    <a:pt x="536" y="888"/>
                  </a:lnTo>
                  <a:lnTo>
                    <a:pt x="490" y="822"/>
                  </a:lnTo>
                  <a:lnTo>
                    <a:pt x="439" y="744"/>
                  </a:lnTo>
                  <a:lnTo>
                    <a:pt x="386" y="660"/>
                  </a:lnTo>
                  <a:lnTo>
                    <a:pt x="331" y="571"/>
                  </a:lnTo>
                  <a:lnTo>
                    <a:pt x="276" y="480"/>
                  </a:lnTo>
                  <a:lnTo>
                    <a:pt x="172" y="303"/>
                  </a:lnTo>
                  <a:lnTo>
                    <a:pt x="84" y="149"/>
                  </a:lnTo>
                  <a:lnTo>
                    <a:pt x="23" y="41"/>
                  </a:lnTo>
                  <a:lnTo>
                    <a:pt x="0" y="0"/>
                  </a:lnTo>
                  <a:lnTo>
                    <a:pt x="129" y="9"/>
                  </a:lnTo>
                  <a:lnTo>
                    <a:pt x="196" y="12"/>
                  </a:lnTo>
                  <a:lnTo>
                    <a:pt x="267" y="14"/>
                  </a:lnTo>
                  <a:lnTo>
                    <a:pt x="340" y="15"/>
                  </a:lnTo>
                  <a:lnTo>
                    <a:pt x="418" y="13"/>
                  </a:lnTo>
                  <a:lnTo>
                    <a:pt x="588" y="7"/>
                  </a:lnTo>
                  <a:lnTo>
                    <a:pt x="593" y="55"/>
                  </a:lnTo>
                  <a:lnTo>
                    <a:pt x="608" y="169"/>
                  </a:lnTo>
                  <a:lnTo>
                    <a:pt x="654" y="501"/>
                  </a:lnTo>
                  <a:lnTo>
                    <a:pt x="722" y="97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7" name="Freeform 333">
              <a:extLst>
                <a:ext uri="{FF2B5EF4-FFF2-40B4-BE49-F238E27FC236}">
                  <a16:creationId xmlns:a16="http://schemas.microsoft.com/office/drawing/2014/main" id="{9413CADE-0CEC-4EDA-89E3-908BACF84E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83" y="-398"/>
              <a:ext cx="639" cy="929"/>
            </a:xfrm>
            <a:custGeom>
              <a:avLst/>
              <a:gdLst>
                <a:gd name="T0" fmla="*/ 632 w 639"/>
                <a:gd name="T1" fmla="*/ 800 h 929"/>
                <a:gd name="T2" fmla="*/ 617 w 639"/>
                <a:gd name="T3" fmla="*/ 862 h 929"/>
                <a:gd name="T4" fmla="*/ 606 w 639"/>
                <a:gd name="T5" fmla="*/ 918 h 929"/>
                <a:gd name="T6" fmla="*/ 602 w 639"/>
                <a:gd name="T7" fmla="*/ 920 h 929"/>
                <a:gd name="T8" fmla="*/ 598 w 639"/>
                <a:gd name="T9" fmla="*/ 899 h 929"/>
                <a:gd name="T10" fmla="*/ 582 w 639"/>
                <a:gd name="T11" fmla="*/ 859 h 929"/>
                <a:gd name="T12" fmla="*/ 546 w 639"/>
                <a:gd name="T13" fmla="*/ 796 h 929"/>
                <a:gd name="T14" fmla="*/ 503 w 639"/>
                <a:gd name="T15" fmla="*/ 735 h 929"/>
                <a:gd name="T16" fmla="*/ 484 w 639"/>
                <a:gd name="T17" fmla="*/ 703 h 929"/>
                <a:gd name="T18" fmla="*/ 493 w 639"/>
                <a:gd name="T19" fmla="*/ 677 h 929"/>
                <a:gd name="T20" fmla="*/ 514 w 639"/>
                <a:gd name="T21" fmla="*/ 622 h 929"/>
                <a:gd name="T22" fmla="*/ 488 w 639"/>
                <a:gd name="T23" fmla="*/ 654 h 929"/>
                <a:gd name="T24" fmla="*/ 463 w 639"/>
                <a:gd name="T25" fmla="*/ 679 h 929"/>
                <a:gd name="T26" fmla="*/ 444 w 639"/>
                <a:gd name="T27" fmla="*/ 687 h 929"/>
                <a:gd name="T28" fmla="*/ 434 w 639"/>
                <a:gd name="T29" fmla="*/ 686 h 929"/>
                <a:gd name="T30" fmla="*/ 415 w 639"/>
                <a:gd name="T31" fmla="*/ 674 h 929"/>
                <a:gd name="T32" fmla="*/ 404 w 639"/>
                <a:gd name="T33" fmla="*/ 661 h 929"/>
                <a:gd name="T34" fmla="*/ 395 w 639"/>
                <a:gd name="T35" fmla="*/ 641 h 929"/>
                <a:gd name="T36" fmla="*/ 385 w 639"/>
                <a:gd name="T37" fmla="*/ 615 h 929"/>
                <a:gd name="T38" fmla="*/ 374 w 639"/>
                <a:gd name="T39" fmla="*/ 583 h 929"/>
                <a:gd name="T40" fmla="*/ 352 w 639"/>
                <a:gd name="T41" fmla="*/ 524 h 929"/>
                <a:gd name="T42" fmla="*/ 312 w 639"/>
                <a:gd name="T43" fmla="*/ 453 h 929"/>
                <a:gd name="T44" fmla="*/ 202 w 639"/>
                <a:gd name="T45" fmla="*/ 295 h 929"/>
                <a:gd name="T46" fmla="*/ 36 w 639"/>
                <a:gd name="T47" fmla="*/ 68 h 929"/>
                <a:gd name="T48" fmla="*/ 0 w 639"/>
                <a:gd name="T49" fmla="*/ 11 h 929"/>
                <a:gd name="T50" fmla="*/ 92 w 639"/>
                <a:gd name="T51" fmla="*/ 1 h 929"/>
                <a:gd name="T52" fmla="*/ 137 w 639"/>
                <a:gd name="T53" fmla="*/ 0 h 929"/>
                <a:gd name="T54" fmla="*/ 226 w 639"/>
                <a:gd name="T55" fmla="*/ 4 h 929"/>
                <a:gd name="T56" fmla="*/ 308 w 639"/>
                <a:gd name="T57" fmla="*/ 15 h 929"/>
                <a:gd name="T58" fmla="*/ 382 w 639"/>
                <a:gd name="T59" fmla="*/ 30 h 929"/>
                <a:gd name="T60" fmla="*/ 444 w 639"/>
                <a:gd name="T61" fmla="*/ 48 h 929"/>
                <a:gd name="T62" fmla="*/ 508 w 639"/>
                <a:gd name="T63" fmla="*/ 72 h 929"/>
                <a:gd name="T64" fmla="*/ 527 w 639"/>
                <a:gd name="T65" fmla="*/ 84 h 929"/>
                <a:gd name="T66" fmla="*/ 522 w 639"/>
                <a:gd name="T67" fmla="*/ 118 h 929"/>
                <a:gd name="T68" fmla="*/ 520 w 639"/>
                <a:gd name="T69" fmla="*/ 168 h 929"/>
                <a:gd name="T70" fmla="*/ 528 w 639"/>
                <a:gd name="T71" fmla="*/ 296 h 929"/>
                <a:gd name="T72" fmla="*/ 538 w 639"/>
                <a:gd name="T73" fmla="*/ 361 h 929"/>
                <a:gd name="T74" fmla="*/ 551 w 639"/>
                <a:gd name="T75" fmla="*/ 420 h 929"/>
                <a:gd name="T76" fmla="*/ 559 w 639"/>
                <a:gd name="T77" fmla="*/ 446 h 929"/>
                <a:gd name="T78" fmla="*/ 568 w 639"/>
                <a:gd name="T79" fmla="*/ 468 h 929"/>
                <a:gd name="T80" fmla="*/ 584 w 639"/>
                <a:gd name="T81" fmla="*/ 492 h 929"/>
                <a:gd name="T82" fmla="*/ 587 w 639"/>
                <a:gd name="T83" fmla="*/ 499 h 929"/>
                <a:gd name="T84" fmla="*/ 584 w 639"/>
                <a:gd name="T85" fmla="*/ 512 h 929"/>
                <a:gd name="T86" fmla="*/ 585 w 639"/>
                <a:gd name="T87" fmla="*/ 540 h 929"/>
                <a:gd name="T88" fmla="*/ 598 w 639"/>
                <a:gd name="T89" fmla="*/ 615 h 929"/>
                <a:gd name="T90" fmla="*/ 618 w 639"/>
                <a:gd name="T91" fmla="*/ 686 h 929"/>
                <a:gd name="T92" fmla="*/ 632 w 639"/>
                <a:gd name="T93" fmla="*/ 717 h 929"/>
                <a:gd name="T94" fmla="*/ 632 w 639"/>
                <a:gd name="T95" fmla="*/ 720 h 929"/>
                <a:gd name="T96" fmla="*/ 625 w 639"/>
                <a:gd name="T97" fmla="*/ 730 h 929"/>
                <a:gd name="T98" fmla="*/ 620 w 639"/>
                <a:gd name="T99" fmla="*/ 755 h 929"/>
                <a:gd name="T100" fmla="*/ 625 w 639"/>
                <a:gd name="T101" fmla="*/ 778 h 929"/>
                <a:gd name="T102" fmla="*/ 630 w 639"/>
                <a:gd name="T103" fmla="*/ 784 h 929"/>
                <a:gd name="T104" fmla="*/ 639 w 639"/>
                <a:gd name="T105" fmla="*/ 784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39" h="929">
                  <a:moveTo>
                    <a:pt x="639" y="784"/>
                  </a:moveTo>
                  <a:lnTo>
                    <a:pt x="632" y="800"/>
                  </a:lnTo>
                  <a:lnTo>
                    <a:pt x="626" y="820"/>
                  </a:lnTo>
                  <a:lnTo>
                    <a:pt x="617" y="862"/>
                  </a:lnTo>
                  <a:lnTo>
                    <a:pt x="610" y="902"/>
                  </a:lnTo>
                  <a:lnTo>
                    <a:pt x="606" y="918"/>
                  </a:lnTo>
                  <a:lnTo>
                    <a:pt x="602" y="929"/>
                  </a:lnTo>
                  <a:lnTo>
                    <a:pt x="602" y="920"/>
                  </a:lnTo>
                  <a:lnTo>
                    <a:pt x="601" y="911"/>
                  </a:lnTo>
                  <a:lnTo>
                    <a:pt x="598" y="899"/>
                  </a:lnTo>
                  <a:lnTo>
                    <a:pt x="594" y="887"/>
                  </a:lnTo>
                  <a:lnTo>
                    <a:pt x="582" y="859"/>
                  </a:lnTo>
                  <a:lnTo>
                    <a:pt x="566" y="829"/>
                  </a:lnTo>
                  <a:lnTo>
                    <a:pt x="546" y="796"/>
                  </a:lnTo>
                  <a:lnTo>
                    <a:pt x="525" y="765"/>
                  </a:lnTo>
                  <a:lnTo>
                    <a:pt x="503" y="735"/>
                  </a:lnTo>
                  <a:lnTo>
                    <a:pt x="479" y="710"/>
                  </a:lnTo>
                  <a:lnTo>
                    <a:pt x="484" y="703"/>
                  </a:lnTo>
                  <a:lnTo>
                    <a:pt x="487" y="695"/>
                  </a:lnTo>
                  <a:lnTo>
                    <a:pt x="493" y="677"/>
                  </a:lnTo>
                  <a:lnTo>
                    <a:pt x="501" y="654"/>
                  </a:lnTo>
                  <a:lnTo>
                    <a:pt x="514" y="622"/>
                  </a:lnTo>
                  <a:lnTo>
                    <a:pt x="502" y="635"/>
                  </a:lnTo>
                  <a:lnTo>
                    <a:pt x="488" y="654"/>
                  </a:lnTo>
                  <a:lnTo>
                    <a:pt x="472" y="672"/>
                  </a:lnTo>
                  <a:lnTo>
                    <a:pt x="463" y="679"/>
                  </a:lnTo>
                  <a:lnTo>
                    <a:pt x="453" y="684"/>
                  </a:lnTo>
                  <a:lnTo>
                    <a:pt x="444" y="687"/>
                  </a:lnTo>
                  <a:lnTo>
                    <a:pt x="439" y="687"/>
                  </a:lnTo>
                  <a:lnTo>
                    <a:pt x="434" y="686"/>
                  </a:lnTo>
                  <a:lnTo>
                    <a:pt x="425" y="682"/>
                  </a:lnTo>
                  <a:lnTo>
                    <a:pt x="415" y="674"/>
                  </a:lnTo>
                  <a:lnTo>
                    <a:pt x="410" y="668"/>
                  </a:lnTo>
                  <a:lnTo>
                    <a:pt x="404" y="661"/>
                  </a:lnTo>
                  <a:lnTo>
                    <a:pt x="399" y="651"/>
                  </a:lnTo>
                  <a:lnTo>
                    <a:pt x="395" y="641"/>
                  </a:lnTo>
                  <a:lnTo>
                    <a:pt x="390" y="629"/>
                  </a:lnTo>
                  <a:lnTo>
                    <a:pt x="385" y="615"/>
                  </a:lnTo>
                  <a:lnTo>
                    <a:pt x="379" y="600"/>
                  </a:lnTo>
                  <a:lnTo>
                    <a:pt x="374" y="583"/>
                  </a:lnTo>
                  <a:lnTo>
                    <a:pt x="366" y="555"/>
                  </a:lnTo>
                  <a:lnTo>
                    <a:pt x="352" y="524"/>
                  </a:lnTo>
                  <a:lnTo>
                    <a:pt x="334" y="490"/>
                  </a:lnTo>
                  <a:lnTo>
                    <a:pt x="312" y="453"/>
                  </a:lnTo>
                  <a:lnTo>
                    <a:pt x="261" y="376"/>
                  </a:lnTo>
                  <a:lnTo>
                    <a:pt x="202" y="295"/>
                  </a:lnTo>
                  <a:lnTo>
                    <a:pt x="85" y="137"/>
                  </a:lnTo>
                  <a:lnTo>
                    <a:pt x="36" y="68"/>
                  </a:lnTo>
                  <a:lnTo>
                    <a:pt x="17" y="37"/>
                  </a:lnTo>
                  <a:lnTo>
                    <a:pt x="0" y="11"/>
                  </a:lnTo>
                  <a:lnTo>
                    <a:pt x="46" y="4"/>
                  </a:lnTo>
                  <a:lnTo>
                    <a:pt x="92" y="1"/>
                  </a:lnTo>
                  <a:lnTo>
                    <a:pt x="115" y="0"/>
                  </a:lnTo>
                  <a:lnTo>
                    <a:pt x="137" y="0"/>
                  </a:lnTo>
                  <a:lnTo>
                    <a:pt x="182" y="1"/>
                  </a:lnTo>
                  <a:lnTo>
                    <a:pt x="226" y="4"/>
                  </a:lnTo>
                  <a:lnTo>
                    <a:pt x="268" y="9"/>
                  </a:lnTo>
                  <a:lnTo>
                    <a:pt x="308" y="15"/>
                  </a:lnTo>
                  <a:lnTo>
                    <a:pt x="346" y="23"/>
                  </a:lnTo>
                  <a:lnTo>
                    <a:pt x="382" y="30"/>
                  </a:lnTo>
                  <a:lnTo>
                    <a:pt x="414" y="39"/>
                  </a:lnTo>
                  <a:lnTo>
                    <a:pt x="444" y="48"/>
                  </a:lnTo>
                  <a:lnTo>
                    <a:pt x="470" y="57"/>
                  </a:lnTo>
                  <a:lnTo>
                    <a:pt x="508" y="72"/>
                  </a:lnTo>
                  <a:lnTo>
                    <a:pt x="520" y="79"/>
                  </a:lnTo>
                  <a:lnTo>
                    <a:pt x="527" y="84"/>
                  </a:lnTo>
                  <a:lnTo>
                    <a:pt x="524" y="99"/>
                  </a:lnTo>
                  <a:lnTo>
                    <a:pt x="522" y="118"/>
                  </a:lnTo>
                  <a:lnTo>
                    <a:pt x="521" y="142"/>
                  </a:lnTo>
                  <a:lnTo>
                    <a:pt x="520" y="168"/>
                  </a:lnTo>
                  <a:lnTo>
                    <a:pt x="522" y="229"/>
                  </a:lnTo>
                  <a:lnTo>
                    <a:pt x="528" y="296"/>
                  </a:lnTo>
                  <a:lnTo>
                    <a:pt x="532" y="329"/>
                  </a:lnTo>
                  <a:lnTo>
                    <a:pt x="538" y="361"/>
                  </a:lnTo>
                  <a:lnTo>
                    <a:pt x="544" y="392"/>
                  </a:lnTo>
                  <a:lnTo>
                    <a:pt x="551" y="420"/>
                  </a:lnTo>
                  <a:lnTo>
                    <a:pt x="555" y="434"/>
                  </a:lnTo>
                  <a:lnTo>
                    <a:pt x="559" y="446"/>
                  </a:lnTo>
                  <a:lnTo>
                    <a:pt x="564" y="457"/>
                  </a:lnTo>
                  <a:lnTo>
                    <a:pt x="568" y="468"/>
                  </a:lnTo>
                  <a:lnTo>
                    <a:pt x="578" y="485"/>
                  </a:lnTo>
                  <a:lnTo>
                    <a:pt x="584" y="492"/>
                  </a:lnTo>
                  <a:lnTo>
                    <a:pt x="589" y="497"/>
                  </a:lnTo>
                  <a:lnTo>
                    <a:pt x="587" y="499"/>
                  </a:lnTo>
                  <a:lnTo>
                    <a:pt x="586" y="503"/>
                  </a:lnTo>
                  <a:lnTo>
                    <a:pt x="584" y="512"/>
                  </a:lnTo>
                  <a:lnTo>
                    <a:pt x="584" y="525"/>
                  </a:lnTo>
                  <a:lnTo>
                    <a:pt x="585" y="540"/>
                  </a:lnTo>
                  <a:lnTo>
                    <a:pt x="590" y="575"/>
                  </a:lnTo>
                  <a:lnTo>
                    <a:pt x="598" y="615"/>
                  </a:lnTo>
                  <a:lnTo>
                    <a:pt x="608" y="654"/>
                  </a:lnTo>
                  <a:lnTo>
                    <a:pt x="618" y="686"/>
                  </a:lnTo>
                  <a:lnTo>
                    <a:pt x="627" y="710"/>
                  </a:lnTo>
                  <a:lnTo>
                    <a:pt x="632" y="717"/>
                  </a:lnTo>
                  <a:lnTo>
                    <a:pt x="634" y="720"/>
                  </a:lnTo>
                  <a:lnTo>
                    <a:pt x="632" y="720"/>
                  </a:lnTo>
                  <a:lnTo>
                    <a:pt x="629" y="722"/>
                  </a:lnTo>
                  <a:lnTo>
                    <a:pt x="625" y="730"/>
                  </a:lnTo>
                  <a:lnTo>
                    <a:pt x="622" y="742"/>
                  </a:lnTo>
                  <a:lnTo>
                    <a:pt x="620" y="755"/>
                  </a:lnTo>
                  <a:lnTo>
                    <a:pt x="621" y="768"/>
                  </a:lnTo>
                  <a:lnTo>
                    <a:pt x="625" y="778"/>
                  </a:lnTo>
                  <a:lnTo>
                    <a:pt x="627" y="782"/>
                  </a:lnTo>
                  <a:lnTo>
                    <a:pt x="630" y="784"/>
                  </a:lnTo>
                  <a:lnTo>
                    <a:pt x="634" y="785"/>
                  </a:lnTo>
                  <a:lnTo>
                    <a:pt x="639" y="784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8" name="Freeform 334">
              <a:extLst>
                <a:ext uri="{FF2B5EF4-FFF2-40B4-BE49-F238E27FC236}">
                  <a16:creationId xmlns:a16="http://schemas.microsoft.com/office/drawing/2014/main" id="{5F8C7AFC-0D20-4784-B38F-AEDCFC21C5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94" y="-363"/>
              <a:ext cx="443" cy="584"/>
            </a:xfrm>
            <a:custGeom>
              <a:avLst/>
              <a:gdLst>
                <a:gd name="T0" fmla="*/ 406 w 443"/>
                <a:gd name="T1" fmla="*/ 562 h 584"/>
                <a:gd name="T2" fmla="*/ 370 w 443"/>
                <a:gd name="T3" fmla="*/ 534 h 584"/>
                <a:gd name="T4" fmla="*/ 331 w 443"/>
                <a:gd name="T5" fmla="*/ 498 h 584"/>
                <a:gd name="T6" fmla="*/ 288 w 443"/>
                <a:gd name="T7" fmla="*/ 456 h 584"/>
                <a:gd name="T8" fmla="*/ 223 w 443"/>
                <a:gd name="T9" fmla="*/ 382 h 584"/>
                <a:gd name="T10" fmla="*/ 179 w 443"/>
                <a:gd name="T11" fmla="*/ 324 h 584"/>
                <a:gd name="T12" fmla="*/ 139 w 443"/>
                <a:gd name="T13" fmla="*/ 262 h 584"/>
                <a:gd name="T14" fmla="*/ 89 w 443"/>
                <a:gd name="T15" fmla="*/ 176 h 584"/>
                <a:gd name="T16" fmla="*/ 41 w 443"/>
                <a:gd name="T17" fmla="*/ 95 h 584"/>
                <a:gd name="T18" fmla="*/ 12 w 443"/>
                <a:gd name="T19" fmla="*/ 35 h 584"/>
                <a:gd name="T20" fmla="*/ 11 w 443"/>
                <a:gd name="T21" fmla="*/ 0 h 584"/>
                <a:gd name="T22" fmla="*/ 46 w 443"/>
                <a:gd name="T23" fmla="*/ 2 h 584"/>
                <a:gd name="T24" fmla="*/ 93 w 443"/>
                <a:gd name="T25" fmla="*/ 11 h 584"/>
                <a:gd name="T26" fmla="*/ 150 w 443"/>
                <a:gd name="T27" fmla="*/ 24 h 584"/>
                <a:gd name="T28" fmla="*/ 209 w 443"/>
                <a:gd name="T29" fmla="*/ 43 h 584"/>
                <a:gd name="T30" fmla="*/ 267 w 443"/>
                <a:gd name="T31" fmla="*/ 68 h 584"/>
                <a:gd name="T32" fmla="*/ 317 w 443"/>
                <a:gd name="T33" fmla="*/ 99 h 584"/>
                <a:gd name="T34" fmla="*/ 348 w 443"/>
                <a:gd name="T35" fmla="*/ 126 h 584"/>
                <a:gd name="T36" fmla="*/ 363 w 443"/>
                <a:gd name="T37" fmla="*/ 147 h 584"/>
                <a:gd name="T38" fmla="*/ 357 w 443"/>
                <a:gd name="T39" fmla="*/ 177 h 584"/>
                <a:gd name="T40" fmla="*/ 336 w 443"/>
                <a:gd name="T41" fmla="*/ 229 h 584"/>
                <a:gd name="T42" fmla="*/ 330 w 443"/>
                <a:gd name="T43" fmla="*/ 261 h 584"/>
                <a:gd name="T44" fmla="*/ 333 w 443"/>
                <a:gd name="T45" fmla="*/ 294 h 584"/>
                <a:gd name="T46" fmla="*/ 342 w 443"/>
                <a:gd name="T47" fmla="*/ 319 h 584"/>
                <a:gd name="T48" fmla="*/ 359 w 443"/>
                <a:gd name="T49" fmla="*/ 343 h 584"/>
                <a:gd name="T50" fmla="*/ 391 w 443"/>
                <a:gd name="T51" fmla="*/ 371 h 584"/>
                <a:gd name="T52" fmla="*/ 415 w 443"/>
                <a:gd name="T53" fmla="*/ 397 h 584"/>
                <a:gd name="T54" fmla="*/ 431 w 443"/>
                <a:gd name="T55" fmla="*/ 421 h 584"/>
                <a:gd name="T56" fmla="*/ 440 w 443"/>
                <a:gd name="T57" fmla="*/ 446 h 584"/>
                <a:gd name="T58" fmla="*/ 443 w 443"/>
                <a:gd name="T59" fmla="*/ 471 h 584"/>
                <a:gd name="T60" fmla="*/ 441 w 443"/>
                <a:gd name="T61" fmla="*/ 514 h 584"/>
                <a:gd name="T62" fmla="*/ 434 w 443"/>
                <a:gd name="T63" fmla="*/ 584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3" h="584">
                  <a:moveTo>
                    <a:pt x="434" y="584"/>
                  </a:moveTo>
                  <a:lnTo>
                    <a:pt x="406" y="562"/>
                  </a:lnTo>
                  <a:lnTo>
                    <a:pt x="389" y="549"/>
                  </a:lnTo>
                  <a:lnTo>
                    <a:pt x="370" y="534"/>
                  </a:lnTo>
                  <a:lnTo>
                    <a:pt x="352" y="517"/>
                  </a:lnTo>
                  <a:lnTo>
                    <a:pt x="331" y="498"/>
                  </a:lnTo>
                  <a:lnTo>
                    <a:pt x="310" y="478"/>
                  </a:lnTo>
                  <a:lnTo>
                    <a:pt x="288" y="456"/>
                  </a:lnTo>
                  <a:lnTo>
                    <a:pt x="244" y="408"/>
                  </a:lnTo>
                  <a:lnTo>
                    <a:pt x="223" y="382"/>
                  </a:lnTo>
                  <a:lnTo>
                    <a:pt x="201" y="354"/>
                  </a:lnTo>
                  <a:lnTo>
                    <a:pt x="179" y="324"/>
                  </a:lnTo>
                  <a:lnTo>
                    <a:pt x="159" y="294"/>
                  </a:lnTo>
                  <a:lnTo>
                    <a:pt x="139" y="262"/>
                  </a:lnTo>
                  <a:lnTo>
                    <a:pt x="120" y="229"/>
                  </a:lnTo>
                  <a:lnTo>
                    <a:pt x="89" y="176"/>
                  </a:lnTo>
                  <a:lnTo>
                    <a:pt x="57" y="124"/>
                  </a:lnTo>
                  <a:lnTo>
                    <a:pt x="41" y="95"/>
                  </a:lnTo>
                  <a:lnTo>
                    <a:pt x="26" y="66"/>
                  </a:lnTo>
                  <a:lnTo>
                    <a:pt x="12" y="35"/>
                  </a:lnTo>
                  <a:lnTo>
                    <a:pt x="0" y="0"/>
                  </a:lnTo>
                  <a:lnTo>
                    <a:pt x="11" y="0"/>
                  </a:lnTo>
                  <a:lnTo>
                    <a:pt x="26" y="0"/>
                  </a:lnTo>
                  <a:lnTo>
                    <a:pt x="46" y="2"/>
                  </a:lnTo>
                  <a:lnTo>
                    <a:pt x="68" y="6"/>
                  </a:lnTo>
                  <a:lnTo>
                    <a:pt x="93" y="11"/>
                  </a:lnTo>
                  <a:lnTo>
                    <a:pt x="121" y="16"/>
                  </a:lnTo>
                  <a:lnTo>
                    <a:pt x="150" y="24"/>
                  </a:lnTo>
                  <a:lnTo>
                    <a:pt x="180" y="33"/>
                  </a:lnTo>
                  <a:lnTo>
                    <a:pt x="209" y="43"/>
                  </a:lnTo>
                  <a:lnTo>
                    <a:pt x="239" y="55"/>
                  </a:lnTo>
                  <a:lnTo>
                    <a:pt x="267" y="68"/>
                  </a:lnTo>
                  <a:lnTo>
                    <a:pt x="293" y="83"/>
                  </a:lnTo>
                  <a:lnTo>
                    <a:pt x="317" y="99"/>
                  </a:lnTo>
                  <a:lnTo>
                    <a:pt x="338" y="117"/>
                  </a:lnTo>
                  <a:lnTo>
                    <a:pt x="348" y="126"/>
                  </a:lnTo>
                  <a:lnTo>
                    <a:pt x="356" y="136"/>
                  </a:lnTo>
                  <a:lnTo>
                    <a:pt x="363" y="147"/>
                  </a:lnTo>
                  <a:lnTo>
                    <a:pt x="370" y="157"/>
                  </a:lnTo>
                  <a:lnTo>
                    <a:pt x="357" y="177"/>
                  </a:lnTo>
                  <a:lnTo>
                    <a:pt x="346" y="201"/>
                  </a:lnTo>
                  <a:lnTo>
                    <a:pt x="336" y="229"/>
                  </a:lnTo>
                  <a:lnTo>
                    <a:pt x="333" y="245"/>
                  </a:lnTo>
                  <a:lnTo>
                    <a:pt x="330" y="261"/>
                  </a:lnTo>
                  <a:lnTo>
                    <a:pt x="330" y="278"/>
                  </a:lnTo>
                  <a:lnTo>
                    <a:pt x="333" y="294"/>
                  </a:lnTo>
                  <a:lnTo>
                    <a:pt x="338" y="310"/>
                  </a:lnTo>
                  <a:lnTo>
                    <a:pt x="342" y="319"/>
                  </a:lnTo>
                  <a:lnTo>
                    <a:pt x="347" y="327"/>
                  </a:lnTo>
                  <a:lnTo>
                    <a:pt x="359" y="343"/>
                  </a:lnTo>
                  <a:lnTo>
                    <a:pt x="375" y="357"/>
                  </a:lnTo>
                  <a:lnTo>
                    <a:pt x="391" y="371"/>
                  </a:lnTo>
                  <a:lnTo>
                    <a:pt x="404" y="384"/>
                  </a:lnTo>
                  <a:lnTo>
                    <a:pt x="415" y="397"/>
                  </a:lnTo>
                  <a:lnTo>
                    <a:pt x="424" y="409"/>
                  </a:lnTo>
                  <a:lnTo>
                    <a:pt x="431" y="421"/>
                  </a:lnTo>
                  <a:lnTo>
                    <a:pt x="436" y="434"/>
                  </a:lnTo>
                  <a:lnTo>
                    <a:pt x="440" y="446"/>
                  </a:lnTo>
                  <a:lnTo>
                    <a:pt x="443" y="458"/>
                  </a:lnTo>
                  <a:lnTo>
                    <a:pt x="443" y="471"/>
                  </a:lnTo>
                  <a:lnTo>
                    <a:pt x="443" y="485"/>
                  </a:lnTo>
                  <a:lnTo>
                    <a:pt x="441" y="514"/>
                  </a:lnTo>
                  <a:lnTo>
                    <a:pt x="437" y="546"/>
                  </a:lnTo>
                  <a:lnTo>
                    <a:pt x="434" y="584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9" name="Freeform 335">
              <a:extLst>
                <a:ext uri="{FF2B5EF4-FFF2-40B4-BE49-F238E27FC236}">
                  <a16:creationId xmlns:a16="http://schemas.microsoft.com/office/drawing/2014/main" id="{C52BE878-7CBE-4F9A-B7A1-BD0C491A99E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25" y="1202"/>
              <a:ext cx="373" cy="428"/>
            </a:xfrm>
            <a:custGeom>
              <a:avLst/>
              <a:gdLst>
                <a:gd name="T0" fmla="*/ 373 w 373"/>
                <a:gd name="T1" fmla="*/ 161 h 428"/>
                <a:gd name="T2" fmla="*/ 344 w 373"/>
                <a:gd name="T3" fmla="*/ 161 h 428"/>
                <a:gd name="T4" fmla="*/ 330 w 373"/>
                <a:gd name="T5" fmla="*/ 164 h 428"/>
                <a:gd name="T6" fmla="*/ 316 w 373"/>
                <a:gd name="T7" fmla="*/ 168 h 428"/>
                <a:gd name="T8" fmla="*/ 304 w 373"/>
                <a:gd name="T9" fmla="*/ 173 h 428"/>
                <a:gd name="T10" fmla="*/ 291 w 373"/>
                <a:gd name="T11" fmla="*/ 180 h 428"/>
                <a:gd name="T12" fmla="*/ 279 w 373"/>
                <a:gd name="T13" fmla="*/ 187 h 428"/>
                <a:gd name="T14" fmla="*/ 267 w 373"/>
                <a:gd name="T15" fmla="*/ 196 h 428"/>
                <a:gd name="T16" fmla="*/ 246 w 373"/>
                <a:gd name="T17" fmla="*/ 215 h 428"/>
                <a:gd name="T18" fmla="*/ 226 w 373"/>
                <a:gd name="T19" fmla="*/ 238 h 428"/>
                <a:gd name="T20" fmla="*/ 208 w 373"/>
                <a:gd name="T21" fmla="*/ 262 h 428"/>
                <a:gd name="T22" fmla="*/ 192 w 373"/>
                <a:gd name="T23" fmla="*/ 288 h 428"/>
                <a:gd name="T24" fmla="*/ 165 w 373"/>
                <a:gd name="T25" fmla="*/ 339 h 428"/>
                <a:gd name="T26" fmla="*/ 154 w 373"/>
                <a:gd name="T27" fmla="*/ 362 h 428"/>
                <a:gd name="T28" fmla="*/ 146 w 373"/>
                <a:gd name="T29" fmla="*/ 383 h 428"/>
                <a:gd name="T30" fmla="*/ 131 w 373"/>
                <a:gd name="T31" fmla="*/ 428 h 428"/>
                <a:gd name="T32" fmla="*/ 122 w 373"/>
                <a:gd name="T33" fmla="*/ 371 h 428"/>
                <a:gd name="T34" fmla="*/ 112 w 373"/>
                <a:gd name="T35" fmla="*/ 321 h 428"/>
                <a:gd name="T36" fmla="*/ 101 w 373"/>
                <a:gd name="T37" fmla="*/ 276 h 428"/>
                <a:gd name="T38" fmla="*/ 89 w 373"/>
                <a:gd name="T39" fmla="*/ 231 h 428"/>
                <a:gd name="T40" fmla="*/ 74 w 373"/>
                <a:gd name="T41" fmla="*/ 184 h 428"/>
                <a:gd name="T42" fmla="*/ 54 w 373"/>
                <a:gd name="T43" fmla="*/ 132 h 428"/>
                <a:gd name="T44" fmla="*/ 30 w 373"/>
                <a:gd name="T45" fmla="*/ 72 h 428"/>
                <a:gd name="T46" fmla="*/ 0 w 373"/>
                <a:gd name="T47" fmla="*/ 0 h 428"/>
                <a:gd name="T48" fmla="*/ 11 w 373"/>
                <a:gd name="T49" fmla="*/ 0 h 428"/>
                <a:gd name="T50" fmla="*/ 23 w 373"/>
                <a:gd name="T51" fmla="*/ 1 h 428"/>
                <a:gd name="T52" fmla="*/ 49 w 373"/>
                <a:gd name="T53" fmla="*/ 6 h 428"/>
                <a:gd name="T54" fmla="*/ 76 w 373"/>
                <a:gd name="T55" fmla="*/ 13 h 428"/>
                <a:gd name="T56" fmla="*/ 105 w 373"/>
                <a:gd name="T57" fmla="*/ 23 h 428"/>
                <a:gd name="T58" fmla="*/ 136 w 373"/>
                <a:gd name="T59" fmla="*/ 35 h 428"/>
                <a:gd name="T60" fmla="*/ 167 w 373"/>
                <a:gd name="T61" fmla="*/ 49 h 428"/>
                <a:gd name="T62" fmla="*/ 229 w 373"/>
                <a:gd name="T63" fmla="*/ 79 h 428"/>
                <a:gd name="T64" fmla="*/ 285 w 373"/>
                <a:gd name="T65" fmla="*/ 109 h 428"/>
                <a:gd name="T66" fmla="*/ 330 w 373"/>
                <a:gd name="T67" fmla="*/ 136 h 428"/>
                <a:gd name="T68" fmla="*/ 373 w 373"/>
                <a:gd name="T69" fmla="*/ 161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3" h="428">
                  <a:moveTo>
                    <a:pt x="373" y="161"/>
                  </a:moveTo>
                  <a:lnTo>
                    <a:pt x="344" y="161"/>
                  </a:lnTo>
                  <a:lnTo>
                    <a:pt x="330" y="164"/>
                  </a:lnTo>
                  <a:lnTo>
                    <a:pt x="316" y="168"/>
                  </a:lnTo>
                  <a:lnTo>
                    <a:pt x="304" y="173"/>
                  </a:lnTo>
                  <a:lnTo>
                    <a:pt x="291" y="180"/>
                  </a:lnTo>
                  <a:lnTo>
                    <a:pt x="279" y="187"/>
                  </a:lnTo>
                  <a:lnTo>
                    <a:pt x="267" y="196"/>
                  </a:lnTo>
                  <a:lnTo>
                    <a:pt x="246" y="215"/>
                  </a:lnTo>
                  <a:lnTo>
                    <a:pt x="226" y="238"/>
                  </a:lnTo>
                  <a:lnTo>
                    <a:pt x="208" y="262"/>
                  </a:lnTo>
                  <a:lnTo>
                    <a:pt x="192" y="288"/>
                  </a:lnTo>
                  <a:lnTo>
                    <a:pt x="165" y="339"/>
                  </a:lnTo>
                  <a:lnTo>
                    <a:pt x="154" y="362"/>
                  </a:lnTo>
                  <a:lnTo>
                    <a:pt x="146" y="383"/>
                  </a:lnTo>
                  <a:lnTo>
                    <a:pt x="131" y="428"/>
                  </a:lnTo>
                  <a:lnTo>
                    <a:pt x="122" y="371"/>
                  </a:lnTo>
                  <a:lnTo>
                    <a:pt x="112" y="321"/>
                  </a:lnTo>
                  <a:lnTo>
                    <a:pt x="101" y="276"/>
                  </a:lnTo>
                  <a:lnTo>
                    <a:pt x="89" y="231"/>
                  </a:lnTo>
                  <a:lnTo>
                    <a:pt x="74" y="184"/>
                  </a:lnTo>
                  <a:lnTo>
                    <a:pt x="54" y="132"/>
                  </a:lnTo>
                  <a:lnTo>
                    <a:pt x="30" y="72"/>
                  </a:lnTo>
                  <a:lnTo>
                    <a:pt x="0" y="0"/>
                  </a:lnTo>
                  <a:lnTo>
                    <a:pt x="11" y="0"/>
                  </a:lnTo>
                  <a:lnTo>
                    <a:pt x="23" y="1"/>
                  </a:lnTo>
                  <a:lnTo>
                    <a:pt x="49" y="6"/>
                  </a:lnTo>
                  <a:lnTo>
                    <a:pt x="76" y="13"/>
                  </a:lnTo>
                  <a:lnTo>
                    <a:pt x="105" y="23"/>
                  </a:lnTo>
                  <a:lnTo>
                    <a:pt x="136" y="35"/>
                  </a:lnTo>
                  <a:lnTo>
                    <a:pt x="167" y="49"/>
                  </a:lnTo>
                  <a:lnTo>
                    <a:pt x="229" y="79"/>
                  </a:lnTo>
                  <a:lnTo>
                    <a:pt x="285" y="109"/>
                  </a:lnTo>
                  <a:lnTo>
                    <a:pt x="330" y="136"/>
                  </a:lnTo>
                  <a:lnTo>
                    <a:pt x="373" y="161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0" name="Freeform 336">
              <a:extLst>
                <a:ext uri="{FF2B5EF4-FFF2-40B4-BE49-F238E27FC236}">
                  <a16:creationId xmlns:a16="http://schemas.microsoft.com/office/drawing/2014/main" id="{399BCF2D-CCFC-48F3-B1C3-65AA7436F7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81" y="667"/>
              <a:ext cx="399" cy="437"/>
            </a:xfrm>
            <a:custGeom>
              <a:avLst/>
              <a:gdLst>
                <a:gd name="T0" fmla="*/ 399 w 399"/>
                <a:gd name="T1" fmla="*/ 146 h 437"/>
                <a:gd name="T2" fmla="*/ 353 w 399"/>
                <a:gd name="T3" fmla="*/ 145 h 437"/>
                <a:gd name="T4" fmla="*/ 328 w 399"/>
                <a:gd name="T5" fmla="*/ 146 h 437"/>
                <a:gd name="T6" fmla="*/ 301 w 399"/>
                <a:gd name="T7" fmla="*/ 149 h 437"/>
                <a:gd name="T8" fmla="*/ 274 w 399"/>
                <a:gd name="T9" fmla="*/ 152 h 437"/>
                <a:gd name="T10" fmla="*/ 247 w 399"/>
                <a:gd name="T11" fmla="*/ 158 h 437"/>
                <a:gd name="T12" fmla="*/ 219 w 399"/>
                <a:gd name="T13" fmla="*/ 165 h 437"/>
                <a:gd name="T14" fmla="*/ 193 w 399"/>
                <a:gd name="T15" fmla="*/ 174 h 437"/>
                <a:gd name="T16" fmla="*/ 167 w 399"/>
                <a:gd name="T17" fmla="*/ 185 h 437"/>
                <a:gd name="T18" fmla="*/ 142 w 399"/>
                <a:gd name="T19" fmla="*/ 197 h 437"/>
                <a:gd name="T20" fmla="*/ 120 w 399"/>
                <a:gd name="T21" fmla="*/ 212 h 437"/>
                <a:gd name="T22" fmla="*/ 99 w 399"/>
                <a:gd name="T23" fmla="*/ 229 h 437"/>
                <a:gd name="T24" fmla="*/ 81 w 399"/>
                <a:gd name="T25" fmla="*/ 248 h 437"/>
                <a:gd name="T26" fmla="*/ 66 w 399"/>
                <a:gd name="T27" fmla="*/ 270 h 437"/>
                <a:gd name="T28" fmla="*/ 59 w 399"/>
                <a:gd name="T29" fmla="*/ 281 h 437"/>
                <a:gd name="T30" fmla="*/ 54 w 399"/>
                <a:gd name="T31" fmla="*/ 294 h 437"/>
                <a:gd name="T32" fmla="*/ 50 w 399"/>
                <a:gd name="T33" fmla="*/ 307 h 437"/>
                <a:gd name="T34" fmla="*/ 46 w 399"/>
                <a:gd name="T35" fmla="*/ 321 h 437"/>
                <a:gd name="T36" fmla="*/ 40 w 399"/>
                <a:gd name="T37" fmla="*/ 350 h 437"/>
                <a:gd name="T38" fmla="*/ 38 w 399"/>
                <a:gd name="T39" fmla="*/ 364 h 437"/>
                <a:gd name="T40" fmla="*/ 36 w 399"/>
                <a:gd name="T41" fmla="*/ 378 h 437"/>
                <a:gd name="T42" fmla="*/ 36 w 399"/>
                <a:gd name="T43" fmla="*/ 392 h 437"/>
                <a:gd name="T44" fmla="*/ 38 w 399"/>
                <a:gd name="T45" fmla="*/ 406 h 437"/>
                <a:gd name="T46" fmla="*/ 41 w 399"/>
                <a:gd name="T47" fmla="*/ 421 h 437"/>
                <a:gd name="T48" fmla="*/ 46 w 399"/>
                <a:gd name="T49" fmla="*/ 437 h 437"/>
                <a:gd name="T50" fmla="*/ 30 w 399"/>
                <a:gd name="T51" fmla="*/ 427 h 437"/>
                <a:gd name="T52" fmla="*/ 21 w 399"/>
                <a:gd name="T53" fmla="*/ 422 h 437"/>
                <a:gd name="T54" fmla="*/ 14 w 399"/>
                <a:gd name="T55" fmla="*/ 416 h 437"/>
                <a:gd name="T56" fmla="*/ 7 w 399"/>
                <a:gd name="T57" fmla="*/ 410 h 437"/>
                <a:gd name="T58" fmla="*/ 2 w 399"/>
                <a:gd name="T59" fmla="*/ 402 h 437"/>
                <a:gd name="T60" fmla="*/ 0 w 399"/>
                <a:gd name="T61" fmla="*/ 396 h 437"/>
                <a:gd name="T62" fmla="*/ 0 w 399"/>
                <a:gd name="T63" fmla="*/ 390 h 437"/>
                <a:gd name="T64" fmla="*/ 0 w 399"/>
                <a:gd name="T65" fmla="*/ 384 h 437"/>
                <a:gd name="T66" fmla="*/ 1 w 399"/>
                <a:gd name="T67" fmla="*/ 377 h 437"/>
                <a:gd name="T68" fmla="*/ 10 w 399"/>
                <a:gd name="T69" fmla="*/ 349 h 437"/>
                <a:gd name="T70" fmla="*/ 17 w 399"/>
                <a:gd name="T71" fmla="*/ 330 h 437"/>
                <a:gd name="T72" fmla="*/ 25 w 399"/>
                <a:gd name="T73" fmla="*/ 302 h 437"/>
                <a:gd name="T74" fmla="*/ 37 w 399"/>
                <a:gd name="T75" fmla="*/ 262 h 437"/>
                <a:gd name="T76" fmla="*/ 51 w 399"/>
                <a:gd name="T77" fmla="*/ 206 h 437"/>
                <a:gd name="T78" fmla="*/ 69 w 399"/>
                <a:gd name="T79" fmla="*/ 130 h 437"/>
                <a:gd name="T80" fmla="*/ 92 w 399"/>
                <a:gd name="T81" fmla="*/ 29 h 437"/>
                <a:gd name="T82" fmla="*/ 108 w 399"/>
                <a:gd name="T83" fmla="*/ 20 h 437"/>
                <a:gd name="T84" fmla="*/ 125 w 399"/>
                <a:gd name="T85" fmla="*/ 12 h 437"/>
                <a:gd name="T86" fmla="*/ 145 w 399"/>
                <a:gd name="T87" fmla="*/ 7 h 437"/>
                <a:gd name="T88" fmla="*/ 165 w 399"/>
                <a:gd name="T89" fmla="*/ 2 h 437"/>
                <a:gd name="T90" fmla="*/ 186 w 399"/>
                <a:gd name="T91" fmla="*/ 0 h 437"/>
                <a:gd name="T92" fmla="*/ 206 w 399"/>
                <a:gd name="T93" fmla="*/ 0 h 437"/>
                <a:gd name="T94" fmla="*/ 226 w 399"/>
                <a:gd name="T95" fmla="*/ 1 h 437"/>
                <a:gd name="T96" fmla="*/ 246 w 399"/>
                <a:gd name="T97" fmla="*/ 5 h 437"/>
                <a:gd name="T98" fmla="*/ 261 w 399"/>
                <a:gd name="T99" fmla="*/ 26 h 437"/>
                <a:gd name="T100" fmla="*/ 280 w 399"/>
                <a:gd name="T101" fmla="*/ 47 h 437"/>
                <a:gd name="T102" fmla="*/ 299 w 399"/>
                <a:gd name="T103" fmla="*/ 66 h 437"/>
                <a:gd name="T104" fmla="*/ 319 w 399"/>
                <a:gd name="T105" fmla="*/ 84 h 437"/>
                <a:gd name="T106" fmla="*/ 360 w 399"/>
                <a:gd name="T107" fmla="*/ 117 h 437"/>
                <a:gd name="T108" fmla="*/ 399 w 399"/>
                <a:gd name="T109" fmla="*/ 146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9" h="437">
                  <a:moveTo>
                    <a:pt x="399" y="146"/>
                  </a:moveTo>
                  <a:lnTo>
                    <a:pt x="353" y="145"/>
                  </a:lnTo>
                  <a:lnTo>
                    <a:pt x="328" y="146"/>
                  </a:lnTo>
                  <a:lnTo>
                    <a:pt x="301" y="149"/>
                  </a:lnTo>
                  <a:lnTo>
                    <a:pt x="274" y="152"/>
                  </a:lnTo>
                  <a:lnTo>
                    <a:pt x="247" y="158"/>
                  </a:lnTo>
                  <a:lnTo>
                    <a:pt x="219" y="165"/>
                  </a:lnTo>
                  <a:lnTo>
                    <a:pt x="193" y="174"/>
                  </a:lnTo>
                  <a:lnTo>
                    <a:pt x="167" y="185"/>
                  </a:lnTo>
                  <a:lnTo>
                    <a:pt x="142" y="197"/>
                  </a:lnTo>
                  <a:lnTo>
                    <a:pt x="120" y="212"/>
                  </a:lnTo>
                  <a:lnTo>
                    <a:pt x="99" y="229"/>
                  </a:lnTo>
                  <a:lnTo>
                    <a:pt x="81" y="248"/>
                  </a:lnTo>
                  <a:lnTo>
                    <a:pt x="66" y="270"/>
                  </a:lnTo>
                  <a:lnTo>
                    <a:pt x="59" y="281"/>
                  </a:lnTo>
                  <a:lnTo>
                    <a:pt x="54" y="294"/>
                  </a:lnTo>
                  <a:lnTo>
                    <a:pt x="50" y="307"/>
                  </a:lnTo>
                  <a:lnTo>
                    <a:pt x="46" y="321"/>
                  </a:lnTo>
                  <a:lnTo>
                    <a:pt x="40" y="350"/>
                  </a:lnTo>
                  <a:lnTo>
                    <a:pt x="38" y="364"/>
                  </a:lnTo>
                  <a:lnTo>
                    <a:pt x="36" y="378"/>
                  </a:lnTo>
                  <a:lnTo>
                    <a:pt x="36" y="392"/>
                  </a:lnTo>
                  <a:lnTo>
                    <a:pt x="38" y="406"/>
                  </a:lnTo>
                  <a:lnTo>
                    <a:pt x="41" y="421"/>
                  </a:lnTo>
                  <a:lnTo>
                    <a:pt x="46" y="437"/>
                  </a:lnTo>
                  <a:lnTo>
                    <a:pt x="30" y="427"/>
                  </a:lnTo>
                  <a:lnTo>
                    <a:pt x="21" y="422"/>
                  </a:lnTo>
                  <a:lnTo>
                    <a:pt x="14" y="416"/>
                  </a:lnTo>
                  <a:lnTo>
                    <a:pt x="7" y="410"/>
                  </a:lnTo>
                  <a:lnTo>
                    <a:pt x="2" y="402"/>
                  </a:lnTo>
                  <a:lnTo>
                    <a:pt x="0" y="396"/>
                  </a:lnTo>
                  <a:lnTo>
                    <a:pt x="0" y="390"/>
                  </a:lnTo>
                  <a:lnTo>
                    <a:pt x="0" y="384"/>
                  </a:lnTo>
                  <a:lnTo>
                    <a:pt x="1" y="377"/>
                  </a:lnTo>
                  <a:lnTo>
                    <a:pt x="10" y="349"/>
                  </a:lnTo>
                  <a:lnTo>
                    <a:pt x="17" y="330"/>
                  </a:lnTo>
                  <a:lnTo>
                    <a:pt x="25" y="302"/>
                  </a:lnTo>
                  <a:lnTo>
                    <a:pt x="37" y="262"/>
                  </a:lnTo>
                  <a:lnTo>
                    <a:pt x="51" y="206"/>
                  </a:lnTo>
                  <a:lnTo>
                    <a:pt x="69" y="130"/>
                  </a:lnTo>
                  <a:lnTo>
                    <a:pt x="92" y="29"/>
                  </a:lnTo>
                  <a:lnTo>
                    <a:pt x="108" y="20"/>
                  </a:lnTo>
                  <a:lnTo>
                    <a:pt x="125" y="12"/>
                  </a:lnTo>
                  <a:lnTo>
                    <a:pt x="145" y="7"/>
                  </a:lnTo>
                  <a:lnTo>
                    <a:pt x="165" y="2"/>
                  </a:lnTo>
                  <a:lnTo>
                    <a:pt x="186" y="0"/>
                  </a:lnTo>
                  <a:lnTo>
                    <a:pt x="206" y="0"/>
                  </a:lnTo>
                  <a:lnTo>
                    <a:pt x="226" y="1"/>
                  </a:lnTo>
                  <a:lnTo>
                    <a:pt x="246" y="5"/>
                  </a:lnTo>
                  <a:lnTo>
                    <a:pt x="261" y="26"/>
                  </a:lnTo>
                  <a:lnTo>
                    <a:pt x="280" y="47"/>
                  </a:lnTo>
                  <a:lnTo>
                    <a:pt x="299" y="66"/>
                  </a:lnTo>
                  <a:lnTo>
                    <a:pt x="319" y="84"/>
                  </a:lnTo>
                  <a:lnTo>
                    <a:pt x="360" y="117"/>
                  </a:lnTo>
                  <a:lnTo>
                    <a:pt x="399" y="146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1" name="Freeform 337">
              <a:extLst>
                <a:ext uri="{FF2B5EF4-FFF2-40B4-BE49-F238E27FC236}">
                  <a16:creationId xmlns:a16="http://schemas.microsoft.com/office/drawing/2014/main" id="{FE512324-7015-4400-BD9C-663E40585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76" y="330"/>
              <a:ext cx="453" cy="369"/>
            </a:xfrm>
            <a:custGeom>
              <a:avLst/>
              <a:gdLst>
                <a:gd name="T0" fmla="*/ 451 w 453"/>
                <a:gd name="T1" fmla="*/ 225 h 369"/>
                <a:gd name="T2" fmla="*/ 435 w 453"/>
                <a:gd name="T3" fmla="*/ 242 h 369"/>
                <a:gd name="T4" fmla="*/ 418 w 453"/>
                <a:gd name="T5" fmla="*/ 257 h 369"/>
                <a:gd name="T6" fmla="*/ 385 w 453"/>
                <a:gd name="T7" fmla="*/ 285 h 369"/>
                <a:gd name="T8" fmla="*/ 368 w 453"/>
                <a:gd name="T9" fmla="*/ 297 h 369"/>
                <a:gd name="T10" fmla="*/ 350 w 453"/>
                <a:gd name="T11" fmla="*/ 307 h 369"/>
                <a:gd name="T12" fmla="*/ 315 w 453"/>
                <a:gd name="T13" fmla="*/ 325 h 369"/>
                <a:gd name="T14" fmla="*/ 280 w 453"/>
                <a:gd name="T15" fmla="*/ 339 h 369"/>
                <a:gd name="T16" fmla="*/ 246 w 453"/>
                <a:gd name="T17" fmla="*/ 351 h 369"/>
                <a:gd name="T18" fmla="*/ 212 w 453"/>
                <a:gd name="T19" fmla="*/ 358 h 369"/>
                <a:gd name="T20" fmla="*/ 179 w 453"/>
                <a:gd name="T21" fmla="*/ 364 h 369"/>
                <a:gd name="T22" fmla="*/ 148 w 453"/>
                <a:gd name="T23" fmla="*/ 367 h 369"/>
                <a:gd name="T24" fmla="*/ 118 w 453"/>
                <a:gd name="T25" fmla="*/ 369 h 369"/>
                <a:gd name="T26" fmla="*/ 66 w 453"/>
                <a:gd name="T27" fmla="*/ 368 h 369"/>
                <a:gd name="T28" fmla="*/ 26 w 453"/>
                <a:gd name="T29" fmla="*/ 367 h 369"/>
                <a:gd name="T30" fmla="*/ 0 w 453"/>
                <a:gd name="T31" fmla="*/ 367 h 369"/>
                <a:gd name="T32" fmla="*/ 9 w 453"/>
                <a:gd name="T33" fmla="*/ 358 h 369"/>
                <a:gd name="T34" fmla="*/ 16 w 453"/>
                <a:gd name="T35" fmla="*/ 346 h 369"/>
                <a:gd name="T36" fmla="*/ 22 w 453"/>
                <a:gd name="T37" fmla="*/ 330 h 369"/>
                <a:gd name="T38" fmla="*/ 26 w 453"/>
                <a:gd name="T39" fmla="*/ 314 h 369"/>
                <a:gd name="T40" fmla="*/ 27 w 453"/>
                <a:gd name="T41" fmla="*/ 305 h 369"/>
                <a:gd name="T42" fmla="*/ 27 w 453"/>
                <a:gd name="T43" fmla="*/ 297 h 369"/>
                <a:gd name="T44" fmla="*/ 26 w 453"/>
                <a:gd name="T45" fmla="*/ 288 h 369"/>
                <a:gd name="T46" fmla="*/ 24 w 453"/>
                <a:gd name="T47" fmla="*/ 278 h 369"/>
                <a:gd name="T48" fmla="*/ 21 w 453"/>
                <a:gd name="T49" fmla="*/ 269 h 369"/>
                <a:gd name="T50" fmla="*/ 16 w 453"/>
                <a:gd name="T51" fmla="*/ 260 h 369"/>
                <a:gd name="T52" fmla="*/ 11 w 453"/>
                <a:gd name="T53" fmla="*/ 252 h 369"/>
                <a:gd name="T54" fmla="*/ 3 w 453"/>
                <a:gd name="T55" fmla="*/ 243 h 369"/>
                <a:gd name="T56" fmla="*/ 15 w 453"/>
                <a:gd name="T57" fmla="*/ 239 h 369"/>
                <a:gd name="T58" fmla="*/ 28 w 453"/>
                <a:gd name="T59" fmla="*/ 232 h 369"/>
                <a:gd name="T60" fmla="*/ 56 w 453"/>
                <a:gd name="T61" fmla="*/ 212 h 369"/>
                <a:gd name="T62" fmla="*/ 70 w 453"/>
                <a:gd name="T63" fmla="*/ 199 h 369"/>
                <a:gd name="T64" fmla="*/ 85 w 453"/>
                <a:gd name="T65" fmla="*/ 185 h 369"/>
                <a:gd name="T66" fmla="*/ 100 w 453"/>
                <a:gd name="T67" fmla="*/ 170 h 369"/>
                <a:gd name="T68" fmla="*/ 114 w 453"/>
                <a:gd name="T69" fmla="*/ 153 h 369"/>
                <a:gd name="T70" fmla="*/ 141 w 453"/>
                <a:gd name="T71" fmla="*/ 117 h 369"/>
                <a:gd name="T72" fmla="*/ 154 w 453"/>
                <a:gd name="T73" fmla="*/ 98 h 369"/>
                <a:gd name="T74" fmla="*/ 165 w 453"/>
                <a:gd name="T75" fmla="*/ 78 h 369"/>
                <a:gd name="T76" fmla="*/ 185 w 453"/>
                <a:gd name="T77" fmla="*/ 39 h 369"/>
                <a:gd name="T78" fmla="*/ 192 w 453"/>
                <a:gd name="T79" fmla="*/ 19 h 369"/>
                <a:gd name="T80" fmla="*/ 198 w 453"/>
                <a:gd name="T81" fmla="*/ 0 h 369"/>
                <a:gd name="T82" fmla="*/ 226 w 453"/>
                <a:gd name="T83" fmla="*/ 24 h 369"/>
                <a:gd name="T84" fmla="*/ 253 w 453"/>
                <a:gd name="T85" fmla="*/ 44 h 369"/>
                <a:gd name="T86" fmla="*/ 305 w 453"/>
                <a:gd name="T87" fmla="*/ 78 h 369"/>
                <a:gd name="T88" fmla="*/ 349 w 453"/>
                <a:gd name="T89" fmla="*/ 108 h 369"/>
                <a:gd name="T90" fmla="*/ 368 w 453"/>
                <a:gd name="T91" fmla="*/ 123 h 369"/>
                <a:gd name="T92" fmla="*/ 385 w 453"/>
                <a:gd name="T93" fmla="*/ 138 h 369"/>
                <a:gd name="T94" fmla="*/ 408 w 453"/>
                <a:gd name="T95" fmla="*/ 159 h 369"/>
                <a:gd name="T96" fmla="*/ 421 w 453"/>
                <a:gd name="T97" fmla="*/ 173 h 369"/>
                <a:gd name="T98" fmla="*/ 432 w 453"/>
                <a:gd name="T99" fmla="*/ 186 h 369"/>
                <a:gd name="T100" fmla="*/ 442 w 453"/>
                <a:gd name="T101" fmla="*/ 199 h 369"/>
                <a:gd name="T102" fmla="*/ 449 w 453"/>
                <a:gd name="T103" fmla="*/ 211 h 369"/>
                <a:gd name="T104" fmla="*/ 453 w 453"/>
                <a:gd name="T105" fmla="*/ 220 h 369"/>
                <a:gd name="T106" fmla="*/ 453 w 453"/>
                <a:gd name="T107" fmla="*/ 222 h 369"/>
                <a:gd name="T108" fmla="*/ 451 w 453"/>
                <a:gd name="T109" fmla="*/ 22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3" h="369">
                  <a:moveTo>
                    <a:pt x="451" y="225"/>
                  </a:moveTo>
                  <a:lnTo>
                    <a:pt x="435" y="242"/>
                  </a:lnTo>
                  <a:lnTo>
                    <a:pt x="418" y="257"/>
                  </a:lnTo>
                  <a:lnTo>
                    <a:pt x="385" y="285"/>
                  </a:lnTo>
                  <a:lnTo>
                    <a:pt x="368" y="297"/>
                  </a:lnTo>
                  <a:lnTo>
                    <a:pt x="350" y="307"/>
                  </a:lnTo>
                  <a:lnTo>
                    <a:pt x="315" y="325"/>
                  </a:lnTo>
                  <a:lnTo>
                    <a:pt x="280" y="339"/>
                  </a:lnTo>
                  <a:lnTo>
                    <a:pt x="246" y="351"/>
                  </a:lnTo>
                  <a:lnTo>
                    <a:pt x="212" y="358"/>
                  </a:lnTo>
                  <a:lnTo>
                    <a:pt x="179" y="364"/>
                  </a:lnTo>
                  <a:lnTo>
                    <a:pt x="148" y="367"/>
                  </a:lnTo>
                  <a:lnTo>
                    <a:pt x="118" y="369"/>
                  </a:lnTo>
                  <a:lnTo>
                    <a:pt x="66" y="368"/>
                  </a:lnTo>
                  <a:lnTo>
                    <a:pt x="26" y="367"/>
                  </a:lnTo>
                  <a:lnTo>
                    <a:pt x="0" y="367"/>
                  </a:lnTo>
                  <a:lnTo>
                    <a:pt x="9" y="358"/>
                  </a:lnTo>
                  <a:lnTo>
                    <a:pt x="16" y="346"/>
                  </a:lnTo>
                  <a:lnTo>
                    <a:pt x="22" y="330"/>
                  </a:lnTo>
                  <a:lnTo>
                    <a:pt x="26" y="314"/>
                  </a:lnTo>
                  <a:lnTo>
                    <a:pt x="27" y="305"/>
                  </a:lnTo>
                  <a:lnTo>
                    <a:pt x="27" y="297"/>
                  </a:lnTo>
                  <a:lnTo>
                    <a:pt x="26" y="288"/>
                  </a:lnTo>
                  <a:lnTo>
                    <a:pt x="24" y="278"/>
                  </a:lnTo>
                  <a:lnTo>
                    <a:pt x="21" y="269"/>
                  </a:lnTo>
                  <a:lnTo>
                    <a:pt x="16" y="260"/>
                  </a:lnTo>
                  <a:lnTo>
                    <a:pt x="11" y="252"/>
                  </a:lnTo>
                  <a:lnTo>
                    <a:pt x="3" y="243"/>
                  </a:lnTo>
                  <a:lnTo>
                    <a:pt x="15" y="239"/>
                  </a:lnTo>
                  <a:lnTo>
                    <a:pt x="28" y="232"/>
                  </a:lnTo>
                  <a:lnTo>
                    <a:pt x="56" y="212"/>
                  </a:lnTo>
                  <a:lnTo>
                    <a:pt x="70" y="199"/>
                  </a:lnTo>
                  <a:lnTo>
                    <a:pt x="85" y="185"/>
                  </a:lnTo>
                  <a:lnTo>
                    <a:pt x="100" y="170"/>
                  </a:lnTo>
                  <a:lnTo>
                    <a:pt x="114" y="153"/>
                  </a:lnTo>
                  <a:lnTo>
                    <a:pt x="141" y="117"/>
                  </a:lnTo>
                  <a:lnTo>
                    <a:pt x="154" y="98"/>
                  </a:lnTo>
                  <a:lnTo>
                    <a:pt x="165" y="78"/>
                  </a:lnTo>
                  <a:lnTo>
                    <a:pt x="185" y="39"/>
                  </a:lnTo>
                  <a:lnTo>
                    <a:pt x="192" y="19"/>
                  </a:lnTo>
                  <a:lnTo>
                    <a:pt x="198" y="0"/>
                  </a:lnTo>
                  <a:lnTo>
                    <a:pt x="226" y="24"/>
                  </a:lnTo>
                  <a:lnTo>
                    <a:pt x="253" y="44"/>
                  </a:lnTo>
                  <a:lnTo>
                    <a:pt x="305" y="78"/>
                  </a:lnTo>
                  <a:lnTo>
                    <a:pt x="349" y="108"/>
                  </a:lnTo>
                  <a:lnTo>
                    <a:pt x="368" y="123"/>
                  </a:lnTo>
                  <a:lnTo>
                    <a:pt x="385" y="138"/>
                  </a:lnTo>
                  <a:lnTo>
                    <a:pt x="408" y="159"/>
                  </a:lnTo>
                  <a:lnTo>
                    <a:pt x="421" y="173"/>
                  </a:lnTo>
                  <a:lnTo>
                    <a:pt x="432" y="186"/>
                  </a:lnTo>
                  <a:lnTo>
                    <a:pt x="442" y="199"/>
                  </a:lnTo>
                  <a:lnTo>
                    <a:pt x="449" y="211"/>
                  </a:lnTo>
                  <a:lnTo>
                    <a:pt x="453" y="220"/>
                  </a:lnTo>
                  <a:lnTo>
                    <a:pt x="453" y="222"/>
                  </a:lnTo>
                  <a:lnTo>
                    <a:pt x="451" y="225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2" name="Freeform 338">
              <a:extLst>
                <a:ext uri="{FF2B5EF4-FFF2-40B4-BE49-F238E27FC236}">
                  <a16:creationId xmlns:a16="http://schemas.microsoft.com/office/drawing/2014/main" id="{A656E888-FD1E-48C1-B37B-9FFA30A7CE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738" y="127"/>
              <a:ext cx="268" cy="421"/>
            </a:xfrm>
            <a:custGeom>
              <a:avLst/>
              <a:gdLst>
                <a:gd name="T0" fmla="*/ 268 w 268"/>
                <a:gd name="T1" fmla="*/ 299 h 421"/>
                <a:gd name="T2" fmla="*/ 263 w 268"/>
                <a:gd name="T3" fmla="*/ 305 h 421"/>
                <a:gd name="T4" fmla="*/ 258 w 268"/>
                <a:gd name="T5" fmla="*/ 311 h 421"/>
                <a:gd name="T6" fmla="*/ 255 w 268"/>
                <a:gd name="T7" fmla="*/ 318 h 421"/>
                <a:gd name="T8" fmla="*/ 252 w 268"/>
                <a:gd name="T9" fmla="*/ 326 h 421"/>
                <a:gd name="T10" fmla="*/ 249 w 268"/>
                <a:gd name="T11" fmla="*/ 341 h 421"/>
                <a:gd name="T12" fmla="*/ 249 w 268"/>
                <a:gd name="T13" fmla="*/ 358 h 421"/>
                <a:gd name="T14" fmla="*/ 249 w 268"/>
                <a:gd name="T15" fmla="*/ 391 h 421"/>
                <a:gd name="T16" fmla="*/ 248 w 268"/>
                <a:gd name="T17" fmla="*/ 407 h 421"/>
                <a:gd name="T18" fmla="*/ 245 w 268"/>
                <a:gd name="T19" fmla="*/ 421 h 421"/>
                <a:gd name="T20" fmla="*/ 209 w 268"/>
                <a:gd name="T21" fmla="*/ 401 h 421"/>
                <a:gd name="T22" fmla="*/ 176 w 268"/>
                <a:gd name="T23" fmla="*/ 382 h 421"/>
                <a:gd name="T24" fmla="*/ 115 w 268"/>
                <a:gd name="T25" fmla="*/ 346 h 421"/>
                <a:gd name="T26" fmla="*/ 58 w 268"/>
                <a:gd name="T27" fmla="*/ 311 h 421"/>
                <a:gd name="T28" fmla="*/ 0 w 268"/>
                <a:gd name="T29" fmla="*/ 278 h 421"/>
                <a:gd name="T30" fmla="*/ 30 w 268"/>
                <a:gd name="T31" fmla="*/ 255 h 421"/>
                <a:gd name="T32" fmla="*/ 43 w 268"/>
                <a:gd name="T33" fmla="*/ 243 h 421"/>
                <a:gd name="T34" fmla="*/ 56 w 268"/>
                <a:gd name="T35" fmla="*/ 231 h 421"/>
                <a:gd name="T36" fmla="*/ 66 w 268"/>
                <a:gd name="T37" fmla="*/ 218 h 421"/>
                <a:gd name="T38" fmla="*/ 77 w 268"/>
                <a:gd name="T39" fmla="*/ 204 h 421"/>
                <a:gd name="T40" fmla="*/ 86 w 268"/>
                <a:gd name="T41" fmla="*/ 190 h 421"/>
                <a:gd name="T42" fmla="*/ 94 w 268"/>
                <a:gd name="T43" fmla="*/ 174 h 421"/>
                <a:gd name="T44" fmla="*/ 101 w 268"/>
                <a:gd name="T45" fmla="*/ 158 h 421"/>
                <a:gd name="T46" fmla="*/ 107 w 268"/>
                <a:gd name="T47" fmla="*/ 140 h 421"/>
                <a:gd name="T48" fmla="*/ 112 w 268"/>
                <a:gd name="T49" fmla="*/ 121 h 421"/>
                <a:gd name="T50" fmla="*/ 117 w 268"/>
                <a:gd name="T51" fmla="*/ 100 h 421"/>
                <a:gd name="T52" fmla="*/ 125 w 268"/>
                <a:gd name="T53" fmla="*/ 54 h 421"/>
                <a:gd name="T54" fmla="*/ 131 w 268"/>
                <a:gd name="T55" fmla="*/ 0 h 421"/>
                <a:gd name="T56" fmla="*/ 141 w 268"/>
                <a:gd name="T57" fmla="*/ 14 h 421"/>
                <a:gd name="T58" fmla="*/ 148 w 268"/>
                <a:gd name="T59" fmla="*/ 28 h 421"/>
                <a:gd name="T60" fmla="*/ 157 w 268"/>
                <a:gd name="T61" fmla="*/ 54 h 421"/>
                <a:gd name="T62" fmla="*/ 161 w 268"/>
                <a:gd name="T63" fmla="*/ 66 h 421"/>
                <a:gd name="T64" fmla="*/ 165 w 268"/>
                <a:gd name="T65" fmla="*/ 73 h 421"/>
                <a:gd name="T66" fmla="*/ 170 w 268"/>
                <a:gd name="T67" fmla="*/ 77 h 421"/>
                <a:gd name="T68" fmla="*/ 173 w 268"/>
                <a:gd name="T69" fmla="*/ 78 h 421"/>
                <a:gd name="T70" fmla="*/ 177 w 268"/>
                <a:gd name="T71" fmla="*/ 77 h 421"/>
                <a:gd name="T72" fmla="*/ 185 w 268"/>
                <a:gd name="T73" fmla="*/ 103 h 421"/>
                <a:gd name="T74" fmla="*/ 191 w 268"/>
                <a:gd name="T75" fmla="*/ 122 h 421"/>
                <a:gd name="T76" fmla="*/ 199 w 268"/>
                <a:gd name="T77" fmla="*/ 145 h 421"/>
                <a:gd name="T78" fmla="*/ 209 w 268"/>
                <a:gd name="T79" fmla="*/ 172 h 421"/>
                <a:gd name="T80" fmla="*/ 221 w 268"/>
                <a:gd name="T81" fmla="*/ 200 h 421"/>
                <a:gd name="T82" fmla="*/ 236 w 268"/>
                <a:gd name="T83" fmla="*/ 230 h 421"/>
                <a:gd name="T84" fmla="*/ 253 w 268"/>
                <a:gd name="T85" fmla="*/ 261 h 421"/>
                <a:gd name="T86" fmla="*/ 230 w 268"/>
                <a:gd name="T87" fmla="*/ 256 h 421"/>
                <a:gd name="T88" fmla="*/ 230 w 268"/>
                <a:gd name="T89" fmla="*/ 268 h 421"/>
                <a:gd name="T90" fmla="*/ 234 w 268"/>
                <a:gd name="T91" fmla="*/ 278 h 421"/>
                <a:gd name="T92" fmla="*/ 236 w 268"/>
                <a:gd name="T93" fmla="*/ 282 h 421"/>
                <a:gd name="T94" fmla="*/ 239 w 268"/>
                <a:gd name="T95" fmla="*/ 285 h 421"/>
                <a:gd name="T96" fmla="*/ 247 w 268"/>
                <a:gd name="T97" fmla="*/ 291 h 421"/>
                <a:gd name="T98" fmla="*/ 261 w 268"/>
                <a:gd name="T99" fmla="*/ 297 h 421"/>
                <a:gd name="T100" fmla="*/ 268 w 268"/>
                <a:gd name="T101" fmla="*/ 299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8" h="421">
                  <a:moveTo>
                    <a:pt x="268" y="299"/>
                  </a:moveTo>
                  <a:lnTo>
                    <a:pt x="263" y="305"/>
                  </a:lnTo>
                  <a:lnTo>
                    <a:pt x="258" y="311"/>
                  </a:lnTo>
                  <a:lnTo>
                    <a:pt x="255" y="318"/>
                  </a:lnTo>
                  <a:lnTo>
                    <a:pt x="252" y="326"/>
                  </a:lnTo>
                  <a:lnTo>
                    <a:pt x="249" y="341"/>
                  </a:lnTo>
                  <a:lnTo>
                    <a:pt x="249" y="358"/>
                  </a:lnTo>
                  <a:lnTo>
                    <a:pt x="249" y="391"/>
                  </a:lnTo>
                  <a:lnTo>
                    <a:pt x="248" y="407"/>
                  </a:lnTo>
                  <a:lnTo>
                    <a:pt x="245" y="421"/>
                  </a:lnTo>
                  <a:lnTo>
                    <a:pt x="209" y="401"/>
                  </a:lnTo>
                  <a:lnTo>
                    <a:pt x="176" y="382"/>
                  </a:lnTo>
                  <a:lnTo>
                    <a:pt x="115" y="346"/>
                  </a:lnTo>
                  <a:lnTo>
                    <a:pt x="58" y="311"/>
                  </a:lnTo>
                  <a:lnTo>
                    <a:pt x="0" y="278"/>
                  </a:lnTo>
                  <a:lnTo>
                    <a:pt x="30" y="255"/>
                  </a:lnTo>
                  <a:lnTo>
                    <a:pt x="43" y="243"/>
                  </a:lnTo>
                  <a:lnTo>
                    <a:pt x="56" y="231"/>
                  </a:lnTo>
                  <a:lnTo>
                    <a:pt x="66" y="218"/>
                  </a:lnTo>
                  <a:lnTo>
                    <a:pt x="77" y="204"/>
                  </a:lnTo>
                  <a:lnTo>
                    <a:pt x="86" y="190"/>
                  </a:lnTo>
                  <a:lnTo>
                    <a:pt x="94" y="174"/>
                  </a:lnTo>
                  <a:lnTo>
                    <a:pt x="101" y="158"/>
                  </a:lnTo>
                  <a:lnTo>
                    <a:pt x="107" y="140"/>
                  </a:lnTo>
                  <a:lnTo>
                    <a:pt x="112" y="121"/>
                  </a:lnTo>
                  <a:lnTo>
                    <a:pt x="117" y="100"/>
                  </a:lnTo>
                  <a:lnTo>
                    <a:pt x="125" y="54"/>
                  </a:lnTo>
                  <a:lnTo>
                    <a:pt x="131" y="0"/>
                  </a:lnTo>
                  <a:lnTo>
                    <a:pt x="141" y="14"/>
                  </a:lnTo>
                  <a:lnTo>
                    <a:pt x="148" y="28"/>
                  </a:lnTo>
                  <a:lnTo>
                    <a:pt x="157" y="54"/>
                  </a:lnTo>
                  <a:lnTo>
                    <a:pt x="161" y="66"/>
                  </a:lnTo>
                  <a:lnTo>
                    <a:pt x="165" y="73"/>
                  </a:lnTo>
                  <a:lnTo>
                    <a:pt x="170" y="77"/>
                  </a:lnTo>
                  <a:lnTo>
                    <a:pt x="173" y="78"/>
                  </a:lnTo>
                  <a:lnTo>
                    <a:pt x="177" y="77"/>
                  </a:lnTo>
                  <a:lnTo>
                    <a:pt x="185" y="103"/>
                  </a:lnTo>
                  <a:lnTo>
                    <a:pt x="191" y="122"/>
                  </a:lnTo>
                  <a:lnTo>
                    <a:pt x="199" y="145"/>
                  </a:lnTo>
                  <a:lnTo>
                    <a:pt x="209" y="172"/>
                  </a:lnTo>
                  <a:lnTo>
                    <a:pt x="221" y="200"/>
                  </a:lnTo>
                  <a:lnTo>
                    <a:pt x="236" y="230"/>
                  </a:lnTo>
                  <a:lnTo>
                    <a:pt x="253" y="261"/>
                  </a:lnTo>
                  <a:lnTo>
                    <a:pt x="230" y="256"/>
                  </a:lnTo>
                  <a:lnTo>
                    <a:pt x="230" y="268"/>
                  </a:lnTo>
                  <a:lnTo>
                    <a:pt x="234" y="278"/>
                  </a:lnTo>
                  <a:lnTo>
                    <a:pt x="236" y="282"/>
                  </a:lnTo>
                  <a:lnTo>
                    <a:pt x="239" y="285"/>
                  </a:lnTo>
                  <a:lnTo>
                    <a:pt x="247" y="291"/>
                  </a:lnTo>
                  <a:lnTo>
                    <a:pt x="261" y="297"/>
                  </a:lnTo>
                  <a:lnTo>
                    <a:pt x="268" y="299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3" name="Freeform 339">
              <a:extLst>
                <a:ext uri="{FF2B5EF4-FFF2-40B4-BE49-F238E27FC236}">
                  <a16:creationId xmlns:a16="http://schemas.microsoft.com/office/drawing/2014/main" id="{32F8DCB9-BB47-4BA5-949B-B2D0D0238DC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52" y="-13"/>
              <a:ext cx="1645" cy="590"/>
            </a:xfrm>
            <a:custGeom>
              <a:avLst/>
              <a:gdLst>
                <a:gd name="T0" fmla="*/ 1645 w 1645"/>
                <a:gd name="T1" fmla="*/ 590 h 590"/>
                <a:gd name="T2" fmla="*/ 1234 w 1645"/>
                <a:gd name="T3" fmla="*/ 495 h 590"/>
                <a:gd name="T4" fmla="*/ 823 w 1645"/>
                <a:gd name="T5" fmla="*/ 400 h 590"/>
                <a:gd name="T6" fmla="*/ 411 w 1645"/>
                <a:gd name="T7" fmla="*/ 304 h 590"/>
                <a:gd name="T8" fmla="*/ 0 w 1645"/>
                <a:gd name="T9" fmla="*/ 210 h 590"/>
                <a:gd name="T10" fmla="*/ 66 w 1645"/>
                <a:gd name="T11" fmla="*/ 195 h 590"/>
                <a:gd name="T12" fmla="*/ 122 w 1645"/>
                <a:gd name="T13" fmla="*/ 180 h 590"/>
                <a:gd name="T14" fmla="*/ 147 w 1645"/>
                <a:gd name="T15" fmla="*/ 173 h 590"/>
                <a:gd name="T16" fmla="*/ 171 w 1645"/>
                <a:gd name="T17" fmla="*/ 164 h 590"/>
                <a:gd name="T18" fmla="*/ 217 w 1645"/>
                <a:gd name="T19" fmla="*/ 146 h 590"/>
                <a:gd name="T20" fmla="*/ 263 w 1645"/>
                <a:gd name="T21" fmla="*/ 124 h 590"/>
                <a:gd name="T22" fmla="*/ 311 w 1645"/>
                <a:gd name="T23" fmla="*/ 96 h 590"/>
                <a:gd name="T24" fmla="*/ 366 w 1645"/>
                <a:gd name="T25" fmla="*/ 62 h 590"/>
                <a:gd name="T26" fmla="*/ 429 w 1645"/>
                <a:gd name="T27" fmla="*/ 21 h 590"/>
                <a:gd name="T28" fmla="*/ 454 w 1645"/>
                <a:gd name="T29" fmla="*/ 31 h 590"/>
                <a:gd name="T30" fmla="*/ 474 w 1645"/>
                <a:gd name="T31" fmla="*/ 37 h 590"/>
                <a:gd name="T32" fmla="*/ 489 w 1645"/>
                <a:gd name="T33" fmla="*/ 40 h 590"/>
                <a:gd name="T34" fmla="*/ 501 w 1645"/>
                <a:gd name="T35" fmla="*/ 40 h 590"/>
                <a:gd name="T36" fmla="*/ 511 w 1645"/>
                <a:gd name="T37" fmla="*/ 38 h 590"/>
                <a:gd name="T38" fmla="*/ 518 w 1645"/>
                <a:gd name="T39" fmla="*/ 34 h 590"/>
                <a:gd name="T40" fmla="*/ 523 w 1645"/>
                <a:gd name="T41" fmla="*/ 29 h 590"/>
                <a:gd name="T42" fmla="*/ 528 w 1645"/>
                <a:gd name="T43" fmla="*/ 23 h 590"/>
                <a:gd name="T44" fmla="*/ 536 w 1645"/>
                <a:gd name="T45" fmla="*/ 10 h 590"/>
                <a:gd name="T46" fmla="*/ 540 w 1645"/>
                <a:gd name="T47" fmla="*/ 5 h 590"/>
                <a:gd name="T48" fmla="*/ 546 w 1645"/>
                <a:gd name="T49" fmla="*/ 2 h 590"/>
                <a:gd name="T50" fmla="*/ 553 w 1645"/>
                <a:gd name="T51" fmla="*/ 0 h 590"/>
                <a:gd name="T52" fmla="*/ 557 w 1645"/>
                <a:gd name="T53" fmla="*/ 1 h 590"/>
                <a:gd name="T54" fmla="*/ 562 w 1645"/>
                <a:gd name="T55" fmla="*/ 2 h 590"/>
                <a:gd name="T56" fmla="*/ 575 w 1645"/>
                <a:gd name="T57" fmla="*/ 6 h 590"/>
                <a:gd name="T58" fmla="*/ 590 w 1645"/>
                <a:gd name="T59" fmla="*/ 14 h 590"/>
                <a:gd name="T60" fmla="*/ 714 w 1645"/>
                <a:gd name="T61" fmla="*/ 84 h 590"/>
                <a:gd name="T62" fmla="*/ 854 w 1645"/>
                <a:gd name="T63" fmla="*/ 163 h 590"/>
                <a:gd name="T64" fmla="*/ 1155 w 1645"/>
                <a:gd name="T65" fmla="*/ 329 h 590"/>
                <a:gd name="T66" fmla="*/ 1439 w 1645"/>
                <a:gd name="T67" fmla="*/ 481 h 590"/>
                <a:gd name="T68" fmla="*/ 1555 w 1645"/>
                <a:gd name="T69" fmla="*/ 543 h 590"/>
                <a:gd name="T70" fmla="*/ 1645 w 1645"/>
                <a:gd name="T71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5" h="590">
                  <a:moveTo>
                    <a:pt x="1645" y="590"/>
                  </a:moveTo>
                  <a:lnTo>
                    <a:pt x="1234" y="495"/>
                  </a:lnTo>
                  <a:lnTo>
                    <a:pt x="823" y="400"/>
                  </a:lnTo>
                  <a:lnTo>
                    <a:pt x="411" y="304"/>
                  </a:lnTo>
                  <a:lnTo>
                    <a:pt x="0" y="210"/>
                  </a:lnTo>
                  <a:lnTo>
                    <a:pt x="66" y="195"/>
                  </a:lnTo>
                  <a:lnTo>
                    <a:pt x="122" y="180"/>
                  </a:lnTo>
                  <a:lnTo>
                    <a:pt x="147" y="173"/>
                  </a:lnTo>
                  <a:lnTo>
                    <a:pt x="171" y="164"/>
                  </a:lnTo>
                  <a:lnTo>
                    <a:pt x="217" y="146"/>
                  </a:lnTo>
                  <a:lnTo>
                    <a:pt x="263" y="124"/>
                  </a:lnTo>
                  <a:lnTo>
                    <a:pt x="311" y="96"/>
                  </a:lnTo>
                  <a:lnTo>
                    <a:pt x="366" y="62"/>
                  </a:lnTo>
                  <a:lnTo>
                    <a:pt x="429" y="21"/>
                  </a:lnTo>
                  <a:lnTo>
                    <a:pt x="454" y="31"/>
                  </a:lnTo>
                  <a:lnTo>
                    <a:pt x="474" y="37"/>
                  </a:lnTo>
                  <a:lnTo>
                    <a:pt x="489" y="40"/>
                  </a:lnTo>
                  <a:lnTo>
                    <a:pt x="501" y="40"/>
                  </a:lnTo>
                  <a:lnTo>
                    <a:pt x="511" y="38"/>
                  </a:lnTo>
                  <a:lnTo>
                    <a:pt x="518" y="34"/>
                  </a:lnTo>
                  <a:lnTo>
                    <a:pt x="523" y="29"/>
                  </a:lnTo>
                  <a:lnTo>
                    <a:pt x="528" y="23"/>
                  </a:lnTo>
                  <a:lnTo>
                    <a:pt x="536" y="10"/>
                  </a:lnTo>
                  <a:lnTo>
                    <a:pt x="540" y="5"/>
                  </a:lnTo>
                  <a:lnTo>
                    <a:pt x="546" y="2"/>
                  </a:lnTo>
                  <a:lnTo>
                    <a:pt x="553" y="0"/>
                  </a:lnTo>
                  <a:lnTo>
                    <a:pt x="557" y="1"/>
                  </a:lnTo>
                  <a:lnTo>
                    <a:pt x="562" y="2"/>
                  </a:lnTo>
                  <a:lnTo>
                    <a:pt x="575" y="6"/>
                  </a:lnTo>
                  <a:lnTo>
                    <a:pt x="590" y="14"/>
                  </a:lnTo>
                  <a:lnTo>
                    <a:pt x="714" y="84"/>
                  </a:lnTo>
                  <a:lnTo>
                    <a:pt x="854" y="163"/>
                  </a:lnTo>
                  <a:lnTo>
                    <a:pt x="1155" y="329"/>
                  </a:lnTo>
                  <a:lnTo>
                    <a:pt x="1439" y="481"/>
                  </a:lnTo>
                  <a:lnTo>
                    <a:pt x="1555" y="543"/>
                  </a:lnTo>
                  <a:lnTo>
                    <a:pt x="1645" y="590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4" name="Freeform 340">
              <a:extLst>
                <a:ext uri="{FF2B5EF4-FFF2-40B4-BE49-F238E27FC236}">
                  <a16:creationId xmlns:a16="http://schemas.microsoft.com/office/drawing/2014/main" id="{02EA462C-C488-45DA-A733-4FB602E4421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022" y="-168"/>
              <a:ext cx="845" cy="302"/>
            </a:xfrm>
            <a:custGeom>
              <a:avLst/>
              <a:gdLst>
                <a:gd name="T0" fmla="*/ 824 w 845"/>
                <a:gd name="T1" fmla="*/ 156 h 302"/>
                <a:gd name="T2" fmla="*/ 718 w 845"/>
                <a:gd name="T3" fmla="*/ 108 h 302"/>
                <a:gd name="T4" fmla="*/ 612 w 845"/>
                <a:gd name="T5" fmla="*/ 61 h 302"/>
                <a:gd name="T6" fmla="*/ 579 w 845"/>
                <a:gd name="T7" fmla="*/ 52 h 302"/>
                <a:gd name="T8" fmla="*/ 559 w 845"/>
                <a:gd name="T9" fmla="*/ 52 h 302"/>
                <a:gd name="T10" fmla="*/ 543 w 845"/>
                <a:gd name="T11" fmla="*/ 55 h 302"/>
                <a:gd name="T12" fmla="*/ 523 w 845"/>
                <a:gd name="T13" fmla="*/ 55 h 302"/>
                <a:gd name="T14" fmla="*/ 496 w 845"/>
                <a:gd name="T15" fmla="*/ 51 h 302"/>
                <a:gd name="T16" fmla="*/ 468 w 845"/>
                <a:gd name="T17" fmla="*/ 52 h 302"/>
                <a:gd name="T18" fmla="*/ 427 w 845"/>
                <a:gd name="T19" fmla="*/ 63 h 302"/>
                <a:gd name="T20" fmla="*/ 401 w 845"/>
                <a:gd name="T21" fmla="*/ 76 h 302"/>
                <a:gd name="T22" fmla="*/ 362 w 845"/>
                <a:gd name="T23" fmla="*/ 103 h 302"/>
                <a:gd name="T24" fmla="*/ 326 w 845"/>
                <a:gd name="T25" fmla="*/ 135 h 302"/>
                <a:gd name="T26" fmla="*/ 283 w 845"/>
                <a:gd name="T27" fmla="*/ 183 h 302"/>
                <a:gd name="T28" fmla="*/ 229 w 845"/>
                <a:gd name="T29" fmla="*/ 251 h 302"/>
                <a:gd name="T30" fmla="*/ 193 w 845"/>
                <a:gd name="T31" fmla="*/ 296 h 302"/>
                <a:gd name="T32" fmla="*/ 122 w 845"/>
                <a:gd name="T33" fmla="*/ 268 h 302"/>
                <a:gd name="T34" fmla="*/ 61 w 845"/>
                <a:gd name="T35" fmla="*/ 233 h 302"/>
                <a:gd name="T36" fmla="*/ 0 w 845"/>
                <a:gd name="T37" fmla="*/ 194 h 302"/>
                <a:gd name="T38" fmla="*/ 26 w 845"/>
                <a:gd name="T39" fmla="*/ 160 h 302"/>
                <a:gd name="T40" fmla="*/ 56 w 845"/>
                <a:gd name="T41" fmla="*/ 130 h 302"/>
                <a:gd name="T42" fmla="*/ 90 w 845"/>
                <a:gd name="T43" fmla="*/ 104 h 302"/>
                <a:gd name="T44" fmla="*/ 127 w 845"/>
                <a:gd name="T45" fmla="*/ 81 h 302"/>
                <a:gd name="T46" fmla="*/ 162 w 845"/>
                <a:gd name="T47" fmla="*/ 64 h 302"/>
                <a:gd name="T48" fmla="*/ 208 w 845"/>
                <a:gd name="T49" fmla="*/ 48 h 302"/>
                <a:gd name="T50" fmla="*/ 232 w 845"/>
                <a:gd name="T51" fmla="*/ 44 h 302"/>
                <a:gd name="T52" fmla="*/ 252 w 845"/>
                <a:gd name="T53" fmla="*/ 47 h 302"/>
                <a:gd name="T54" fmla="*/ 263 w 845"/>
                <a:gd name="T55" fmla="*/ 45 h 302"/>
                <a:gd name="T56" fmla="*/ 267 w 845"/>
                <a:gd name="T57" fmla="*/ 39 h 302"/>
                <a:gd name="T58" fmla="*/ 279 w 845"/>
                <a:gd name="T59" fmla="*/ 37 h 302"/>
                <a:gd name="T60" fmla="*/ 303 w 845"/>
                <a:gd name="T61" fmla="*/ 41 h 302"/>
                <a:gd name="T62" fmla="*/ 314 w 845"/>
                <a:gd name="T63" fmla="*/ 39 h 302"/>
                <a:gd name="T64" fmla="*/ 318 w 845"/>
                <a:gd name="T65" fmla="*/ 34 h 302"/>
                <a:gd name="T66" fmla="*/ 329 w 845"/>
                <a:gd name="T67" fmla="*/ 31 h 302"/>
                <a:gd name="T68" fmla="*/ 348 w 845"/>
                <a:gd name="T69" fmla="*/ 35 h 302"/>
                <a:gd name="T70" fmla="*/ 367 w 845"/>
                <a:gd name="T71" fmla="*/ 34 h 302"/>
                <a:gd name="T72" fmla="*/ 388 w 845"/>
                <a:gd name="T73" fmla="*/ 27 h 302"/>
                <a:gd name="T74" fmla="*/ 408 w 845"/>
                <a:gd name="T75" fmla="*/ 20 h 302"/>
                <a:gd name="T76" fmla="*/ 434 w 845"/>
                <a:gd name="T77" fmla="*/ 20 h 302"/>
                <a:gd name="T78" fmla="*/ 453 w 845"/>
                <a:gd name="T79" fmla="*/ 22 h 302"/>
                <a:gd name="T80" fmla="*/ 460 w 845"/>
                <a:gd name="T81" fmla="*/ 17 h 302"/>
                <a:gd name="T82" fmla="*/ 466 w 845"/>
                <a:gd name="T83" fmla="*/ 13 h 302"/>
                <a:gd name="T84" fmla="*/ 485 w 845"/>
                <a:gd name="T85" fmla="*/ 15 h 302"/>
                <a:gd name="T86" fmla="*/ 504 w 845"/>
                <a:gd name="T87" fmla="*/ 16 h 302"/>
                <a:gd name="T88" fmla="*/ 510 w 845"/>
                <a:gd name="T89" fmla="*/ 12 h 302"/>
                <a:gd name="T90" fmla="*/ 516 w 845"/>
                <a:gd name="T91" fmla="*/ 8 h 302"/>
                <a:gd name="T92" fmla="*/ 535 w 845"/>
                <a:gd name="T93" fmla="*/ 9 h 302"/>
                <a:gd name="T94" fmla="*/ 554 w 845"/>
                <a:gd name="T95" fmla="*/ 10 h 302"/>
                <a:gd name="T96" fmla="*/ 557 w 845"/>
                <a:gd name="T97" fmla="*/ 6 h 302"/>
                <a:gd name="T98" fmla="*/ 561 w 845"/>
                <a:gd name="T99" fmla="*/ 1 h 302"/>
                <a:gd name="T100" fmla="*/ 578 w 845"/>
                <a:gd name="T101" fmla="*/ 2 h 302"/>
                <a:gd name="T102" fmla="*/ 601 w 845"/>
                <a:gd name="T103" fmla="*/ 11 h 302"/>
                <a:gd name="T104" fmla="*/ 726 w 845"/>
                <a:gd name="T105" fmla="*/ 8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5" h="302">
                  <a:moveTo>
                    <a:pt x="845" y="162"/>
                  </a:moveTo>
                  <a:lnTo>
                    <a:pt x="824" y="156"/>
                  </a:lnTo>
                  <a:lnTo>
                    <a:pt x="794" y="143"/>
                  </a:lnTo>
                  <a:lnTo>
                    <a:pt x="718" y="108"/>
                  </a:lnTo>
                  <a:lnTo>
                    <a:pt x="643" y="73"/>
                  </a:lnTo>
                  <a:lnTo>
                    <a:pt x="612" y="61"/>
                  </a:lnTo>
                  <a:lnTo>
                    <a:pt x="592" y="55"/>
                  </a:lnTo>
                  <a:lnTo>
                    <a:pt x="579" y="52"/>
                  </a:lnTo>
                  <a:lnTo>
                    <a:pt x="568" y="52"/>
                  </a:lnTo>
                  <a:lnTo>
                    <a:pt x="559" y="52"/>
                  </a:lnTo>
                  <a:lnTo>
                    <a:pt x="551" y="54"/>
                  </a:lnTo>
                  <a:lnTo>
                    <a:pt x="543" y="55"/>
                  </a:lnTo>
                  <a:lnTo>
                    <a:pt x="534" y="56"/>
                  </a:lnTo>
                  <a:lnTo>
                    <a:pt x="523" y="55"/>
                  </a:lnTo>
                  <a:lnTo>
                    <a:pt x="510" y="53"/>
                  </a:lnTo>
                  <a:lnTo>
                    <a:pt x="496" y="51"/>
                  </a:lnTo>
                  <a:lnTo>
                    <a:pt x="482" y="50"/>
                  </a:lnTo>
                  <a:lnTo>
                    <a:pt x="468" y="52"/>
                  </a:lnTo>
                  <a:lnTo>
                    <a:pt x="454" y="54"/>
                  </a:lnTo>
                  <a:lnTo>
                    <a:pt x="427" y="63"/>
                  </a:lnTo>
                  <a:lnTo>
                    <a:pt x="414" y="69"/>
                  </a:lnTo>
                  <a:lnTo>
                    <a:pt x="401" y="76"/>
                  </a:lnTo>
                  <a:lnTo>
                    <a:pt x="375" y="93"/>
                  </a:lnTo>
                  <a:lnTo>
                    <a:pt x="362" y="103"/>
                  </a:lnTo>
                  <a:lnTo>
                    <a:pt x="350" y="113"/>
                  </a:lnTo>
                  <a:lnTo>
                    <a:pt x="326" y="135"/>
                  </a:lnTo>
                  <a:lnTo>
                    <a:pt x="304" y="159"/>
                  </a:lnTo>
                  <a:lnTo>
                    <a:pt x="283" y="183"/>
                  </a:lnTo>
                  <a:lnTo>
                    <a:pt x="263" y="206"/>
                  </a:lnTo>
                  <a:lnTo>
                    <a:pt x="229" y="251"/>
                  </a:lnTo>
                  <a:lnTo>
                    <a:pt x="203" y="285"/>
                  </a:lnTo>
                  <a:lnTo>
                    <a:pt x="193" y="296"/>
                  </a:lnTo>
                  <a:lnTo>
                    <a:pt x="186" y="302"/>
                  </a:lnTo>
                  <a:lnTo>
                    <a:pt x="122" y="268"/>
                  </a:lnTo>
                  <a:lnTo>
                    <a:pt x="92" y="251"/>
                  </a:lnTo>
                  <a:lnTo>
                    <a:pt x="61" y="233"/>
                  </a:lnTo>
                  <a:lnTo>
                    <a:pt x="30" y="213"/>
                  </a:lnTo>
                  <a:lnTo>
                    <a:pt x="0" y="194"/>
                  </a:lnTo>
                  <a:lnTo>
                    <a:pt x="12" y="177"/>
                  </a:lnTo>
                  <a:lnTo>
                    <a:pt x="26" y="160"/>
                  </a:lnTo>
                  <a:lnTo>
                    <a:pt x="40" y="145"/>
                  </a:lnTo>
                  <a:lnTo>
                    <a:pt x="56" y="130"/>
                  </a:lnTo>
                  <a:lnTo>
                    <a:pt x="73" y="116"/>
                  </a:lnTo>
                  <a:lnTo>
                    <a:pt x="90" y="104"/>
                  </a:lnTo>
                  <a:lnTo>
                    <a:pt x="108" y="92"/>
                  </a:lnTo>
                  <a:lnTo>
                    <a:pt x="127" y="81"/>
                  </a:lnTo>
                  <a:lnTo>
                    <a:pt x="144" y="72"/>
                  </a:lnTo>
                  <a:lnTo>
                    <a:pt x="162" y="64"/>
                  </a:lnTo>
                  <a:lnTo>
                    <a:pt x="194" y="52"/>
                  </a:lnTo>
                  <a:lnTo>
                    <a:pt x="208" y="48"/>
                  </a:lnTo>
                  <a:lnTo>
                    <a:pt x="220" y="45"/>
                  </a:lnTo>
                  <a:lnTo>
                    <a:pt x="232" y="44"/>
                  </a:lnTo>
                  <a:lnTo>
                    <a:pt x="240" y="45"/>
                  </a:lnTo>
                  <a:lnTo>
                    <a:pt x="252" y="47"/>
                  </a:lnTo>
                  <a:lnTo>
                    <a:pt x="259" y="46"/>
                  </a:lnTo>
                  <a:lnTo>
                    <a:pt x="263" y="45"/>
                  </a:lnTo>
                  <a:lnTo>
                    <a:pt x="265" y="42"/>
                  </a:lnTo>
                  <a:lnTo>
                    <a:pt x="267" y="39"/>
                  </a:lnTo>
                  <a:lnTo>
                    <a:pt x="272" y="38"/>
                  </a:lnTo>
                  <a:lnTo>
                    <a:pt x="279" y="37"/>
                  </a:lnTo>
                  <a:lnTo>
                    <a:pt x="291" y="39"/>
                  </a:lnTo>
                  <a:lnTo>
                    <a:pt x="303" y="41"/>
                  </a:lnTo>
                  <a:lnTo>
                    <a:pt x="310" y="41"/>
                  </a:lnTo>
                  <a:lnTo>
                    <a:pt x="314" y="39"/>
                  </a:lnTo>
                  <a:lnTo>
                    <a:pt x="316" y="36"/>
                  </a:lnTo>
                  <a:lnTo>
                    <a:pt x="318" y="34"/>
                  </a:lnTo>
                  <a:lnTo>
                    <a:pt x="322" y="32"/>
                  </a:lnTo>
                  <a:lnTo>
                    <a:pt x="329" y="31"/>
                  </a:lnTo>
                  <a:lnTo>
                    <a:pt x="341" y="34"/>
                  </a:lnTo>
                  <a:lnTo>
                    <a:pt x="348" y="35"/>
                  </a:lnTo>
                  <a:lnTo>
                    <a:pt x="355" y="35"/>
                  </a:lnTo>
                  <a:lnTo>
                    <a:pt x="367" y="34"/>
                  </a:lnTo>
                  <a:lnTo>
                    <a:pt x="378" y="31"/>
                  </a:lnTo>
                  <a:lnTo>
                    <a:pt x="388" y="27"/>
                  </a:lnTo>
                  <a:lnTo>
                    <a:pt x="398" y="23"/>
                  </a:lnTo>
                  <a:lnTo>
                    <a:pt x="408" y="20"/>
                  </a:lnTo>
                  <a:lnTo>
                    <a:pt x="421" y="19"/>
                  </a:lnTo>
                  <a:lnTo>
                    <a:pt x="434" y="20"/>
                  </a:lnTo>
                  <a:lnTo>
                    <a:pt x="446" y="22"/>
                  </a:lnTo>
                  <a:lnTo>
                    <a:pt x="453" y="22"/>
                  </a:lnTo>
                  <a:lnTo>
                    <a:pt x="458" y="20"/>
                  </a:lnTo>
                  <a:lnTo>
                    <a:pt x="460" y="17"/>
                  </a:lnTo>
                  <a:lnTo>
                    <a:pt x="462" y="15"/>
                  </a:lnTo>
                  <a:lnTo>
                    <a:pt x="466" y="13"/>
                  </a:lnTo>
                  <a:lnTo>
                    <a:pt x="473" y="13"/>
                  </a:lnTo>
                  <a:lnTo>
                    <a:pt x="485" y="15"/>
                  </a:lnTo>
                  <a:lnTo>
                    <a:pt x="497" y="17"/>
                  </a:lnTo>
                  <a:lnTo>
                    <a:pt x="504" y="16"/>
                  </a:lnTo>
                  <a:lnTo>
                    <a:pt x="508" y="15"/>
                  </a:lnTo>
                  <a:lnTo>
                    <a:pt x="510" y="12"/>
                  </a:lnTo>
                  <a:lnTo>
                    <a:pt x="513" y="10"/>
                  </a:lnTo>
                  <a:lnTo>
                    <a:pt x="516" y="8"/>
                  </a:lnTo>
                  <a:lnTo>
                    <a:pt x="523" y="7"/>
                  </a:lnTo>
                  <a:lnTo>
                    <a:pt x="535" y="9"/>
                  </a:lnTo>
                  <a:lnTo>
                    <a:pt x="547" y="11"/>
                  </a:lnTo>
                  <a:lnTo>
                    <a:pt x="554" y="10"/>
                  </a:lnTo>
                  <a:lnTo>
                    <a:pt x="556" y="8"/>
                  </a:lnTo>
                  <a:lnTo>
                    <a:pt x="557" y="6"/>
                  </a:lnTo>
                  <a:lnTo>
                    <a:pt x="558" y="3"/>
                  </a:lnTo>
                  <a:lnTo>
                    <a:pt x="561" y="1"/>
                  </a:lnTo>
                  <a:lnTo>
                    <a:pt x="567" y="0"/>
                  </a:lnTo>
                  <a:lnTo>
                    <a:pt x="578" y="2"/>
                  </a:lnTo>
                  <a:lnTo>
                    <a:pt x="588" y="5"/>
                  </a:lnTo>
                  <a:lnTo>
                    <a:pt x="601" y="11"/>
                  </a:lnTo>
                  <a:lnTo>
                    <a:pt x="636" y="31"/>
                  </a:lnTo>
                  <a:lnTo>
                    <a:pt x="726" y="85"/>
                  </a:lnTo>
                  <a:lnTo>
                    <a:pt x="845" y="162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5" name="Freeform 341">
              <a:extLst>
                <a:ext uri="{FF2B5EF4-FFF2-40B4-BE49-F238E27FC236}">
                  <a16:creationId xmlns:a16="http://schemas.microsoft.com/office/drawing/2014/main" id="{2BF9EA47-05CA-4234-B1B8-1161633C1D9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30" y="235"/>
              <a:ext cx="1819" cy="788"/>
            </a:xfrm>
            <a:custGeom>
              <a:avLst/>
              <a:gdLst>
                <a:gd name="T0" fmla="*/ 1819 w 1819"/>
                <a:gd name="T1" fmla="*/ 392 h 788"/>
                <a:gd name="T2" fmla="*/ 1578 w 1819"/>
                <a:gd name="T3" fmla="*/ 453 h 788"/>
                <a:gd name="T4" fmla="*/ 1339 w 1819"/>
                <a:gd name="T5" fmla="*/ 512 h 788"/>
                <a:gd name="T6" fmla="*/ 1066 w 1819"/>
                <a:gd name="T7" fmla="*/ 581 h 788"/>
                <a:gd name="T8" fmla="*/ 791 w 1819"/>
                <a:gd name="T9" fmla="*/ 651 h 788"/>
                <a:gd name="T10" fmla="*/ 551 w 1819"/>
                <a:gd name="T11" fmla="*/ 715 h 788"/>
                <a:gd name="T12" fmla="*/ 377 w 1819"/>
                <a:gd name="T13" fmla="*/ 763 h 788"/>
                <a:gd name="T14" fmla="*/ 326 w 1819"/>
                <a:gd name="T15" fmla="*/ 779 h 788"/>
                <a:gd name="T16" fmla="*/ 311 w 1819"/>
                <a:gd name="T17" fmla="*/ 785 h 788"/>
                <a:gd name="T18" fmla="*/ 304 w 1819"/>
                <a:gd name="T19" fmla="*/ 788 h 788"/>
                <a:gd name="T20" fmla="*/ 296 w 1819"/>
                <a:gd name="T21" fmla="*/ 773 h 788"/>
                <a:gd name="T22" fmla="*/ 282 w 1819"/>
                <a:gd name="T23" fmla="*/ 745 h 788"/>
                <a:gd name="T24" fmla="*/ 244 w 1819"/>
                <a:gd name="T25" fmla="*/ 655 h 788"/>
                <a:gd name="T26" fmla="*/ 195 w 1819"/>
                <a:gd name="T27" fmla="*/ 535 h 788"/>
                <a:gd name="T28" fmla="*/ 142 w 1819"/>
                <a:gd name="T29" fmla="*/ 399 h 788"/>
                <a:gd name="T30" fmla="*/ 90 w 1819"/>
                <a:gd name="T31" fmla="*/ 263 h 788"/>
                <a:gd name="T32" fmla="*/ 45 w 1819"/>
                <a:gd name="T33" fmla="*/ 141 h 788"/>
                <a:gd name="T34" fmla="*/ 27 w 1819"/>
                <a:gd name="T35" fmla="*/ 90 h 788"/>
                <a:gd name="T36" fmla="*/ 14 w 1819"/>
                <a:gd name="T37" fmla="*/ 48 h 788"/>
                <a:gd name="T38" fmla="*/ 5 w 1819"/>
                <a:gd name="T39" fmla="*/ 18 h 788"/>
                <a:gd name="T40" fmla="*/ 0 w 1819"/>
                <a:gd name="T41" fmla="*/ 0 h 788"/>
                <a:gd name="T42" fmla="*/ 455 w 1819"/>
                <a:gd name="T43" fmla="*/ 98 h 788"/>
                <a:gd name="T44" fmla="*/ 909 w 1819"/>
                <a:gd name="T45" fmla="*/ 196 h 788"/>
                <a:gd name="T46" fmla="*/ 1364 w 1819"/>
                <a:gd name="T47" fmla="*/ 294 h 788"/>
                <a:gd name="T48" fmla="*/ 1819 w 1819"/>
                <a:gd name="T49" fmla="*/ 392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19" h="788">
                  <a:moveTo>
                    <a:pt x="1819" y="392"/>
                  </a:moveTo>
                  <a:lnTo>
                    <a:pt x="1578" y="453"/>
                  </a:lnTo>
                  <a:lnTo>
                    <a:pt x="1339" y="512"/>
                  </a:lnTo>
                  <a:lnTo>
                    <a:pt x="1066" y="581"/>
                  </a:lnTo>
                  <a:lnTo>
                    <a:pt x="791" y="651"/>
                  </a:lnTo>
                  <a:lnTo>
                    <a:pt x="551" y="715"/>
                  </a:lnTo>
                  <a:lnTo>
                    <a:pt x="377" y="763"/>
                  </a:lnTo>
                  <a:lnTo>
                    <a:pt x="326" y="779"/>
                  </a:lnTo>
                  <a:lnTo>
                    <a:pt x="311" y="785"/>
                  </a:lnTo>
                  <a:lnTo>
                    <a:pt x="304" y="788"/>
                  </a:lnTo>
                  <a:lnTo>
                    <a:pt x="296" y="773"/>
                  </a:lnTo>
                  <a:lnTo>
                    <a:pt x="282" y="745"/>
                  </a:lnTo>
                  <a:lnTo>
                    <a:pt x="244" y="655"/>
                  </a:lnTo>
                  <a:lnTo>
                    <a:pt x="195" y="535"/>
                  </a:lnTo>
                  <a:lnTo>
                    <a:pt x="142" y="399"/>
                  </a:lnTo>
                  <a:lnTo>
                    <a:pt x="90" y="263"/>
                  </a:lnTo>
                  <a:lnTo>
                    <a:pt x="45" y="141"/>
                  </a:lnTo>
                  <a:lnTo>
                    <a:pt x="27" y="90"/>
                  </a:lnTo>
                  <a:lnTo>
                    <a:pt x="14" y="48"/>
                  </a:lnTo>
                  <a:lnTo>
                    <a:pt x="5" y="18"/>
                  </a:lnTo>
                  <a:lnTo>
                    <a:pt x="0" y="0"/>
                  </a:lnTo>
                  <a:lnTo>
                    <a:pt x="455" y="98"/>
                  </a:lnTo>
                  <a:lnTo>
                    <a:pt x="909" y="196"/>
                  </a:lnTo>
                  <a:lnTo>
                    <a:pt x="1364" y="294"/>
                  </a:lnTo>
                  <a:lnTo>
                    <a:pt x="1819" y="392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6" name="Freeform 342">
              <a:extLst>
                <a:ext uri="{FF2B5EF4-FFF2-40B4-BE49-F238E27FC236}">
                  <a16:creationId xmlns:a16="http://schemas.microsoft.com/office/drawing/2014/main" id="{E0A5265C-C5E7-44CB-B6BE-F8FDFCCCF0B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750" y="398"/>
              <a:ext cx="1199" cy="528"/>
            </a:xfrm>
            <a:custGeom>
              <a:avLst/>
              <a:gdLst>
                <a:gd name="T0" fmla="*/ 1199 w 1199"/>
                <a:gd name="T1" fmla="*/ 228 h 528"/>
                <a:gd name="T2" fmla="*/ 1146 w 1199"/>
                <a:gd name="T3" fmla="*/ 242 h 528"/>
                <a:gd name="T4" fmla="*/ 1017 w 1199"/>
                <a:gd name="T5" fmla="*/ 276 h 528"/>
                <a:gd name="T6" fmla="*/ 631 w 1199"/>
                <a:gd name="T7" fmla="*/ 374 h 528"/>
                <a:gd name="T8" fmla="*/ 325 w 1199"/>
                <a:gd name="T9" fmla="*/ 451 h 528"/>
                <a:gd name="T10" fmla="*/ 19 w 1199"/>
                <a:gd name="T11" fmla="*/ 528 h 528"/>
                <a:gd name="T12" fmla="*/ 11 w 1199"/>
                <a:gd name="T13" fmla="*/ 477 h 528"/>
                <a:gd name="T14" fmla="*/ 7 w 1199"/>
                <a:gd name="T15" fmla="*/ 448 h 528"/>
                <a:gd name="T16" fmla="*/ 4 w 1199"/>
                <a:gd name="T17" fmla="*/ 418 h 528"/>
                <a:gd name="T18" fmla="*/ 1 w 1199"/>
                <a:gd name="T19" fmla="*/ 389 h 528"/>
                <a:gd name="T20" fmla="*/ 0 w 1199"/>
                <a:gd name="T21" fmla="*/ 362 h 528"/>
                <a:gd name="T22" fmla="*/ 0 w 1199"/>
                <a:gd name="T23" fmla="*/ 339 h 528"/>
                <a:gd name="T24" fmla="*/ 1 w 1199"/>
                <a:gd name="T25" fmla="*/ 330 h 528"/>
                <a:gd name="T26" fmla="*/ 2 w 1199"/>
                <a:gd name="T27" fmla="*/ 321 h 528"/>
                <a:gd name="T28" fmla="*/ 8 w 1199"/>
                <a:gd name="T29" fmla="*/ 300 h 528"/>
                <a:gd name="T30" fmla="*/ 18 w 1199"/>
                <a:gd name="T31" fmla="*/ 269 h 528"/>
                <a:gd name="T32" fmla="*/ 34 w 1199"/>
                <a:gd name="T33" fmla="*/ 229 h 528"/>
                <a:gd name="T34" fmla="*/ 51 w 1199"/>
                <a:gd name="T35" fmla="*/ 185 h 528"/>
                <a:gd name="T36" fmla="*/ 72 w 1199"/>
                <a:gd name="T37" fmla="*/ 137 h 528"/>
                <a:gd name="T38" fmla="*/ 94 w 1199"/>
                <a:gd name="T39" fmla="*/ 89 h 528"/>
                <a:gd name="T40" fmla="*/ 117 w 1199"/>
                <a:gd name="T41" fmla="*/ 42 h 528"/>
                <a:gd name="T42" fmla="*/ 128 w 1199"/>
                <a:gd name="T43" fmla="*/ 20 h 528"/>
                <a:gd name="T44" fmla="*/ 138 w 1199"/>
                <a:gd name="T45" fmla="*/ 0 h 528"/>
                <a:gd name="T46" fmla="*/ 669 w 1199"/>
                <a:gd name="T47" fmla="*/ 114 h 528"/>
                <a:gd name="T48" fmla="*/ 1199 w 1199"/>
                <a:gd name="T49" fmla="*/ 22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99" h="528">
                  <a:moveTo>
                    <a:pt x="1199" y="228"/>
                  </a:moveTo>
                  <a:lnTo>
                    <a:pt x="1146" y="242"/>
                  </a:lnTo>
                  <a:lnTo>
                    <a:pt x="1017" y="276"/>
                  </a:lnTo>
                  <a:lnTo>
                    <a:pt x="631" y="374"/>
                  </a:lnTo>
                  <a:lnTo>
                    <a:pt x="325" y="451"/>
                  </a:lnTo>
                  <a:lnTo>
                    <a:pt x="19" y="528"/>
                  </a:lnTo>
                  <a:lnTo>
                    <a:pt x="11" y="477"/>
                  </a:lnTo>
                  <a:lnTo>
                    <a:pt x="7" y="448"/>
                  </a:lnTo>
                  <a:lnTo>
                    <a:pt x="4" y="418"/>
                  </a:lnTo>
                  <a:lnTo>
                    <a:pt x="1" y="389"/>
                  </a:lnTo>
                  <a:lnTo>
                    <a:pt x="0" y="362"/>
                  </a:lnTo>
                  <a:lnTo>
                    <a:pt x="0" y="339"/>
                  </a:lnTo>
                  <a:lnTo>
                    <a:pt x="1" y="330"/>
                  </a:lnTo>
                  <a:lnTo>
                    <a:pt x="2" y="321"/>
                  </a:lnTo>
                  <a:lnTo>
                    <a:pt x="8" y="300"/>
                  </a:lnTo>
                  <a:lnTo>
                    <a:pt x="18" y="269"/>
                  </a:lnTo>
                  <a:lnTo>
                    <a:pt x="34" y="229"/>
                  </a:lnTo>
                  <a:lnTo>
                    <a:pt x="51" y="185"/>
                  </a:lnTo>
                  <a:lnTo>
                    <a:pt x="72" y="137"/>
                  </a:lnTo>
                  <a:lnTo>
                    <a:pt x="94" y="89"/>
                  </a:lnTo>
                  <a:lnTo>
                    <a:pt x="117" y="42"/>
                  </a:lnTo>
                  <a:lnTo>
                    <a:pt x="128" y="20"/>
                  </a:lnTo>
                  <a:lnTo>
                    <a:pt x="138" y="0"/>
                  </a:lnTo>
                  <a:lnTo>
                    <a:pt x="669" y="114"/>
                  </a:lnTo>
                  <a:lnTo>
                    <a:pt x="1199" y="228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7" name="Freeform 343">
              <a:extLst>
                <a:ext uri="{FF2B5EF4-FFF2-40B4-BE49-F238E27FC236}">
                  <a16:creationId xmlns:a16="http://schemas.microsoft.com/office/drawing/2014/main" id="{8980E2FC-A192-473B-8755-C6DEC3FF23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750" y="400"/>
              <a:ext cx="443" cy="526"/>
            </a:xfrm>
            <a:custGeom>
              <a:avLst/>
              <a:gdLst>
                <a:gd name="T0" fmla="*/ 430 w 443"/>
                <a:gd name="T1" fmla="*/ 75 h 526"/>
                <a:gd name="T2" fmla="*/ 406 w 443"/>
                <a:gd name="T3" fmla="*/ 94 h 526"/>
                <a:gd name="T4" fmla="*/ 384 w 443"/>
                <a:gd name="T5" fmla="*/ 115 h 526"/>
                <a:gd name="T6" fmla="*/ 364 w 443"/>
                <a:gd name="T7" fmla="*/ 136 h 526"/>
                <a:gd name="T8" fmla="*/ 355 w 443"/>
                <a:gd name="T9" fmla="*/ 148 h 526"/>
                <a:gd name="T10" fmla="*/ 347 w 443"/>
                <a:gd name="T11" fmla="*/ 159 h 526"/>
                <a:gd name="T12" fmla="*/ 331 w 443"/>
                <a:gd name="T13" fmla="*/ 183 h 526"/>
                <a:gd name="T14" fmla="*/ 318 w 443"/>
                <a:gd name="T15" fmla="*/ 206 h 526"/>
                <a:gd name="T16" fmla="*/ 306 w 443"/>
                <a:gd name="T17" fmla="*/ 232 h 526"/>
                <a:gd name="T18" fmla="*/ 296 w 443"/>
                <a:gd name="T19" fmla="*/ 257 h 526"/>
                <a:gd name="T20" fmla="*/ 288 w 443"/>
                <a:gd name="T21" fmla="*/ 283 h 526"/>
                <a:gd name="T22" fmla="*/ 281 w 443"/>
                <a:gd name="T23" fmla="*/ 310 h 526"/>
                <a:gd name="T24" fmla="*/ 276 w 443"/>
                <a:gd name="T25" fmla="*/ 337 h 526"/>
                <a:gd name="T26" fmla="*/ 272 w 443"/>
                <a:gd name="T27" fmla="*/ 365 h 526"/>
                <a:gd name="T28" fmla="*/ 269 w 443"/>
                <a:gd name="T29" fmla="*/ 393 h 526"/>
                <a:gd name="T30" fmla="*/ 268 w 443"/>
                <a:gd name="T31" fmla="*/ 421 h 526"/>
                <a:gd name="T32" fmla="*/ 267 w 443"/>
                <a:gd name="T33" fmla="*/ 463 h 526"/>
                <a:gd name="T34" fmla="*/ 203 w 443"/>
                <a:gd name="T35" fmla="*/ 480 h 526"/>
                <a:gd name="T36" fmla="*/ 19 w 443"/>
                <a:gd name="T37" fmla="*/ 526 h 526"/>
                <a:gd name="T38" fmla="*/ 11 w 443"/>
                <a:gd name="T39" fmla="*/ 475 h 526"/>
                <a:gd name="T40" fmla="*/ 5 w 443"/>
                <a:gd name="T41" fmla="*/ 431 h 526"/>
                <a:gd name="T42" fmla="*/ 2 w 443"/>
                <a:gd name="T43" fmla="*/ 401 h 526"/>
                <a:gd name="T44" fmla="*/ 0 w 443"/>
                <a:gd name="T45" fmla="*/ 373 h 526"/>
                <a:gd name="T46" fmla="*/ 0 w 443"/>
                <a:gd name="T47" fmla="*/ 349 h 526"/>
                <a:gd name="T48" fmla="*/ 1 w 443"/>
                <a:gd name="T49" fmla="*/ 328 h 526"/>
                <a:gd name="T50" fmla="*/ 4 w 443"/>
                <a:gd name="T51" fmla="*/ 311 h 526"/>
                <a:gd name="T52" fmla="*/ 12 w 443"/>
                <a:gd name="T53" fmla="*/ 284 h 526"/>
                <a:gd name="T54" fmla="*/ 25 w 443"/>
                <a:gd name="T55" fmla="*/ 249 h 526"/>
                <a:gd name="T56" fmla="*/ 41 w 443"/>
                <a:gd name="T57" fmla="*/ 207 h 526"/>
                <a:gd name="T58" fmla="*/ 70 w 443"/>
                <a:gd name="T59" fmla="*/ 137 h 526"/>
                <a:gd name="T60" fmla="*/ 91 w 443"/>
                <a:gd name="T61" fmla="*/ 89 h 526"/>
                <a:gd name="T62" fmla="*/ 113 w 443"/>
                <a:gd name="T63" fmla="*/ 43 h 526"/>
                <a:gd name="T64" fmla="*/ 136 w 443"/>
                <a:gd name="T65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43" h="526">
                  <a:moveTo>
                    <a:pt x="443" y="65"/>
                  </a:moveTo>
                  <a:lnTo>
                    <a:pt x="430" y="75"/>
                  </a:lnTo>
                  <a:lnTo>
                    <a:pt x="417" y="84"/>
                  </a:lnTo>
                  <a:lnTo>
                    <a:pt x="406" y="94"/>
                  </a:lnTo>
                  <a:lnTo>
                    <a:pt x="394" y="104"/>
                  </a:lnTo>
                  <a:lnTo>
                    <a:pt x="384" y="115"/>
                  </a:lnTo>
                  <a:lnTo>
                    <a:pt x="374" y="125"/>
                  </a:lnTo>
                  <a:lnTo>
                    <a:pt x="364" y="136"/>
                  </a:lnTo>
                  <a:lnTo>
                    <a:pt x="360" y="142"/>
                  </a:lnTo>
                  <a:lnTo>
                    <a:pt x="355" y="148"/>
                  </a:lnTo>
                  <a:lnTo>
                    <a:pt x="351" y="153"/>
                  </a:lnTo>
                  <a:lnTo>
                    <a:pt x="347" y="159"/>
                  </a:lnTo>
                  <a:lnTo>
                    <a:pt x="339" y="171"/>
                  </a:lnTo>
                  <a:lnTo>
                    <a:pt x="331" y="183"/>
                  </a:lnTo>
                  <a:lnTo>
                    <a:pt x="324" y="194"/>
                  </a:lnTo>
                  <a:lnTo>
                    <a:pt x="318" y="206"/>
                  </a:lnTo>
                  <a:lnTo>
                    <a:pt x="312" y="219"/>
                  </a:lnTo>
                  <a:lnTo>
                    <a:pt x="306" y="232"/>
                  </a:lnTo>
                  <a:lnTo>
                    <a:pt x="301" y="244"/>
                  </a:lnTo>
                  <a:lnTo>
                    <a:pt x="296" y="257"/>
                  </a:lnTo>
                  <a:lnTo>
                    <a:pt x="292" y="270"/>
                  </a:lnTo>
                  <a:lnTo>
                    <a:pt x="288" y="283"/>
                  </a:lnTo>
                  <a:lnTo>
                    <a:pt x="284" y="297"/>
                  </a:lnTo>
                  <a:lnTo>
                    <a:pt x="281" y="310"/>
                  </a:lnTo>
                  <a:lnTo>
                    <a:pt x="279" y="323"/>
                  </a:lnTo>
                  <a:lnTo>
                    <a:pt x="276" y="337"/>
                  </a:lnTo>
                  <a:lnTo>
                    <a:pt x="274" y="351"/>
                  </a:lnTo>
                  <a:lnTo>
                    <a:pt x="272" y="365"/>
                  </a:lnTo>
                  <a:lnTo>
                    <a:pt x="270" y="379"/>
                  </a:lnTo>
                  <a:lnTo>
                    <a:pt x="269" y="393"/>
                  </a:lnTo>
                  <a:lnTo>
                    <a:pt x="268" y="407"/>
                  </a:lnTo>
                  <a:lnTo>
                    <a:pt x="268" y="421"/>
                  </a:lnTo>
                  <a:lnTo>
                    <a:pt x="267" y="435"/>
                  </a:lnTo>
                  <a:lnTo>
                    <a:pt x="267" y="463"/>
                  </a:lnTo>
                  <a:lnTo>
                    <a:pt x="237" y="471"/>
                  </a:lnTo>
                  <a:lnTo>
                    <a:pt x="203" y="480"/>
                  </a:lnTo>
                  <a:lnTo>
                    <a:pt x="130" y="498"/>
                  </a:lnTo>
                  <a:lnTo>
                    <a:pt x="19" y="526"/>
                  </a:lnTo>
                  <a:lnTo>
                    <a:pt x="15" y="502"/>
                  </a:lnTo>
                  <a:lnTo>
                    <a:pt x="11" y="475"/>
                  </a:lnTo>
                  <a:lnTo>
                    <a:pt x="7" y="446"/>
                  </a:lnTo>
                  <a:lnTo>
                    <a:pt x="5" y="431"/>
                  </a:lnTo>
                  <a:lnTo>
                    <a:pt x="4" y="416"/>
                  </a:lnTo>
                  <a:lnTo>
                    <a:pt x="2" y="401"/>
                  </a:lnTo>
                  <a:lnTo>
                    <a:pt x="1" y="387"/>
                  </a:lnTo>
                  <a:lnTo>
                    <a:pt x="0" y="373"/>
                  </a:lnTo>
                  <a:lnTo>
                    <a:pt x="0" y="360"/>
                  </a:lnTo>
                  <a:lnTo>
                    <a:pt x="0" y="349"/>
                  </a:lnTo>
                  <a:lnTo>
                    <a:pt x="0" y="337"/>
                  </a:lnTo>
                  <a:lnTo>
                    <a:pt x="1" y="328"/>
                  </a:lnTo>
                  <a:lnTo>
                    <a:pt x="2" y="319"/>
                  </a:lnTo>
                  <a:lnTo>
                    <a:pt x="4" y="311"/>
                  </a:lnTo>
                  <a:lnTo>
                    <a:pt x="8" y="299"/>
                  </a:lnTo>
                  <a:lnTo>
                    <a:pt x="12" y="284"/>
                  </a:lnTo>
                  <a:lnTo>
                    <a:pt x="18" y="267"/>
                  </a:lnTo>
                  <a:lnTo>
                    <a:pt x="25" y="249"/>
                  </a:lnTo>
                  <a:lnTo>
                    <a:pt x="32" y="229"/>
                  </a:lnTo>
                  <a:lnTo>
                    <a:pt x="41" y="207"/>
                  </a:lnTo>
                  <a:lnTo>
                    <a:pt x="50" y="185"/>
                  </a:lnTo>
                  <a:lnTo>
                    <a:pt x="70" y="137"/>
                  </a:lnTo>
                  <a:lnTo>
                    <a:pt x="80" y="113"/>
                  </a:lnTo>
                  <a:lnTo>
                    <a:pt x="91" y="89"/>
                  </a:lnTo>
                  <a:lnTo>
                    <a:pt x="102" y="65"/>
                  </a:lnTo>
                  <a:lnTo>
                    <a:pt x="113" y="43"/>
                  </a:lnTo>
                  <a:lnTo>
                    <a:pt x="124" y="20"/>
                  </a:lnTo>
                  <a:lnTo>
                    <a:pt x="136" y="0"/>
                  </a:lnTo>
                  <a:lnTo>
                    <a:pt x="443" y="65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8" name="Freeform 344">
              <a:extLst>
                <a:ext uri="{FF2B5EF4-FFF2-40B4-BE49-F238E27FC236}">
                  <a16:creationId xmlns:a16="http://schemas.microsoft.com/office/drawing/2014/main" id="{7AC4D96E-681D-49A7-9E3B-EEB5547FA8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14" y="-303"/>
              <a:ext cx="1270" cy="1208"/>
            </a:xfrm>
            <a:custGeom>
              <a:avLst/>
              <a:gdLst>
                <a:gd name="T0" fmla="*/ 205 w 1270"/>
                <a:gd name="T1" fmla="*/ 1206 h 1208"/>
                <a:gd name="T2" fmla="*/ 181 w 1270"/>
                <a:gd name="T3" fmla="*/ 1202 h 1208"/>
                <a:gd name="T4" fmla="*/ 158 w 1270"/>
                <a:gd name="T5" fmla="*/ 1196 h 1208"/>
                <a:gd name="T6" fmla="*/ 138 w 1270"/>
                <a:gd name="T7" fmla="*/ 1188 h 1208"/>
                <a:gd name="T8" fmla="*/ 119 w 1270"/>
                <a:gd name="T9" fmla="*/ 1178 h 1208"/>
                <a:gd name="T10" fmla="*/ 101 w 1270"/>
                <a:gd name="T11" fmla="*/ 1166 h 1208"/>
                <a:gd name="T12" fmla="*/ 85 w 1270"/>
                <a:gd name="T13" fmla="*/ 1151 h 1208"/>
                <a:gd name="T14" fmla="*/ 71 w 1270"/>
                <a:gd name="T15" fmla="*/ 1134 h 1208"/>
                <a:gd name="T16" fmla="*/ 59 w 1270"/>
                <a:gd name="T17" fmla="*/ 1116 h 1208"/>
                <a:gd name="T18" fmla="*/ 47 w 1270"/>
                <a:gd name="T19" fmla="*/ 1095 h 1208"/>
                <a:gd name="T20" fmla="*/ 37 w 1270"/>
                <a:gd name="T21" fmla="*/ 1072 h 1208"/>
                <a:gd name="T22" fmla="*/ 29 w 1270"/>
                <a:gd name="T23" fmla="*/ 1047 h 1208"/>
                <a:gd name="T24" fmla="*/ 21 w 1270"/>
                <a:gd name="T25" fmla="*/ 1019 h 1208"/>
                <a:gd name="T26" fmla="*/ 15 w 1270"/>
                <a:gd name="T27" fmla="*/ 989 h 1208"/>
                <a:gd name="T28" fmla="*/ 10 w 1270"/>
                <a:gd name="T29" fmla="*/ 958 h 1208"/>
                <a:gd name="T30" fmla="*/ 6 w 1270"/>
                <a:gd name="T31" fmla="*/ 923 h 1208"/>
                <a:gd name="T32" fmla="*/ 3 w 1270"/>
                <a:gd name="T33" fmla="*/ 886 h 1208"/>
                <a:gd name="T34" fmla="*/ 1 w 1270"/>
                <a:gd name="T35" fmla="*/ 847 h 1208"/>
                <a:gd name="T36" fmla="*/ 1 w 1270"/>
                <a:gd name="T37" fmla="*/ 806 h 1208"/>
                <a:gd name="T38" fmla="*/ 1 w 1270"/>
                <a:gd name="T39" fmla="*/ 739 h 1208"/>
                <a:gd name="T40" fmla="*/ 4 w 1270"/>
                <a:gd name="T41" fmla="*/ 641 h 1208"/>
                <a:gd name="T42" fmla="*/ 10 w 1270"/>
                <a:gd name="T43" fmla="*/ 534 h 1208"/>
                <a:gd name="T44" fmla="*/ 19 w 1270"/>
                <a:gd name="T45" fmla="*/ 416 h 1208"/>
                <a:gd name="T46" fmla="*/ 42 w 1270"/>
                <a:gd name="T47" fmla="*/ 150 h 1208"/>
                <a:gd name="T48" fmla="*/ 118 w 1270"/>
                <a:gd name="T49" fmla="*/ 35 h 1208"/>
                <a:gd name="T50" fmla="*/ 299 w 1270"/>
                <a:gd name="T51" fmla="*/ 141 h 1208"/>
                <a:gd name="T52" fmla="*/ 414 w 1270"/>
                <a:gd name="T53" fmla="*/ 211 h 1208"/>
                <a:gd name="T54" fmla="*/ 632 w 1270"/>
                <a:gd name="T55" fmla="*/ 344 h 1208"/>
                <a:gd name="T56" fmla="*/ 825 w 1270"/>
                <a:gd name="T57" fmla="*/ 466 h 1208"/>
                <a:gd name="T58" fmla="*/ 991 w 1270"/>
                <a:gd name="T59" fmla="*/ 573 h 1208"/>
                <a:gd name="T60" fmla="*/ 1122 w 1270"/>
                <a:gd name="T61" fmla="*/ 659 h 1208"/>
                <a:gd name="T62" fmla="*/ 1245 w 1270"/>
                <a:gd name="T63" fmla="*/ 742 h 1208"/>
                <a:gd name="T64" fmla="*/ 1257 w 1270"/>
                <a:gd name="T65" fmla="*/ 774 h 1208"/>
                <a:gd name="T66" fmla="*/ 1232 w 1270"/>
                <a:gd name="T67" fmla="*/ 803 h 1208"/>
                <a:gd name="T68" fmla="*/ 1206 w 1270"/>
                <a:gd name="T69" fmla="*/ 830 h 1208"/>
                <a:gd name="T70" fmla="*/ 1179 w 1270"/>
                <a:gd name="T71" fmla="*/ 856 h 1208"/>
                <a:gd name="T72" fmla="*/ 1153 w 1270"/>
                <a:gd name="T73" fmla="*/ 881 h 1208"/>
                <a:gd name="T74" fmla="*/ 1125 w 1270"/>
                <a:gd name="T75" fmla="*/ 905 h 1208"/>
                <a:gd name="T76" fmla="*/ 1097 w 1270"/>
                <a:gd name="T77" fmla="*/ 928 h 1208"/>
                <a:gd name="T78" fmla="*/ 1069 w 1270"/>
                <a:gd name="T79" fmla="*/ 950 h 1208"/>
                <a:gd name="T80" fmla="*/ 1040 w 1270"/>
                <a:gd name="T81" fmla="*/ 971 h 1208"/>
                <a:gd name="T82" fmla="*/ 1010 w 1270"/>
                <a:gd name="T83" fmla="*/ 991 h 1208"/>
                <a:gd name="T84" fmla="*/ 980 w 1270"/>
                <a:gd name="T85" fmla="*/ 1010 h 1208"/>
                <a:gd name="T86" fmla="*/ 949 w 1270"/>
                <a:gd name="T87" fmla="*/ 1027 h 1208"/>
                <a:gd name="T88" fmla="*/ 918 w 1270"/>
                <a:gd name="T89" fmla="*/ 1044 h 1208"/>
                <a:gd name="T90" fmla="*/ 871 w 1270"/>
                <a:gd name="T91" fmla="*/ 1067 h 1208"/>
                <a:gd name="T92" fmla="*/ 838 w 1270"/>
                <a:gd name="T93" fmla="*/ 1082 h 1208"/>
                <a:gd name="T94" fmla="*/ 806 w 1270"/>
                <a:gd name="T95" fmla="*/ 1095 h 1208"/>
                <a:gd name="T96" fmla="*/ 773 w 1270"/>
                <a:gd name="T97" fmla="*/ 1108 h 1208"/>
                <a:gd name="T98" fmla="*/ 739 w 1270"/>
                <a:gd name="T99" fmla="*/ 1119 h 1208"/>
                <a:gd name="T100" fmla="*/ 670 w 1270"/>
                <a:gd name="T101" fmla="*/ 1140 h 1208"/>
                <a:gd name="T102" fmla="*/ 635 w 1270"/>
                <a:gd name="T103" fmla="*/ 1150 h 1208"/>
                <a:gd name="T104" fmla="*/ 599 w 1270"/>
                <a:gd name="T105" fmla="*/ 1159 h 1208"/>
                <a:gd name="T106" fmla="*/ 564 w 1270"/>
                <a:gd name="T107" fmla="*/ 1166 h 1208"/>
                <a:gd name="T108" fmla="*/ 490 w 1270"/>
                <a:gd name="T109" fmla="*/ 1180 h 1208"/>
                <a:gd name="T110" fmla="*/ 452 w 1270"/>
                <a:gd name="T111" fmla="*/ 1186 h 1208"/>
                <a:gd name="T112" fmla="*/ 376 w 1270"/>
                <a:gd name="T113" fmla="*/ 1196 h 1208"/>
                <a:gd name="T114" fmla="*/ 298 w 1270"/>
                <a:gd name="T115" fmla="*/ 1203 h 1208"/>
                <a:gd name="T116" fmla="*/ 258 w 1270"/>
                <a:gd name="T117" fmla="*/ 1206 h 1208"/>
                <a:gd name="T118" fmla="*/ 218 w 1270"/>
                <a:gd name="T119" fmla="*/ 1208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0" h="1208">
                  <a:moveTo>
                    <a:pt x="218" y="1208"/>
                  </a:moveTo>
                  <a:lnTo>
                    <a:pt x="205" y="1206"/>
                  </a:lnTo>
                  <a:lnTo>
                    <a:pt x="193" y="1204"/>
                  </a:lnTo>
                  <a:lnTo>
                    <a:pt x="181" y="1202"/>
                  </a:lnTo>
                  <a:lnTo>
                    <a:pt x="170" y="1199"/>
                  </a:lnTo>
                  <a:lnTo>
                    <a:pt x="158" y="1196"/>
                  </a:lnTo>
                  <a:lnTo>
                    <a:pt x="148" y="1192"/>
                  </a:lnTo>
                  <a:lnTo>
                    <a:pt x="138" y="1188"/>
                  </a:lnTo>
                  <a:lnTo>
                    <a:pt x="128" y="1183"/>
                  </a:lnTo>
                  <a:lnTo>
                    <a:pt x="119" y="1178"/>
                  </a:lnTo>
                  <a:lnTo>
                    <a:pt x="110" y="1172"/>
                  </a:lnTo>
                  <a:lnTo>
                    <a:pt x="101" y="1166"/>
                  </a:lnTo>
                  <a:lnTo>
                    <a:pt x="93" y="1159"/>
                  </a:lnTo>
                  <a:lnTo>
                    <a:pt x="85" y="1151"/>
                  </a:lnTo>
                  <a:lnTo>
                    <a:pt x="78" y="1143"/>
                  </a:lnTo>
                  <a:lnTo>
                    <a:pt x="71" y="1134"/>
                  </a:lnTo>
                  <a:lnTo>
                    <a:pt x="65" y="1126"/>
                  </a:lnTo>
                  <a:lnTo>
                    <a:pt x="59" y="1116"/>
                  </a:lnTo>
                  <a:lnTo>
                    <a:pt x="53" y="1105"/>
                  </a:lnTo>
                  <a:lnTo>
                    <a:pt x="47" y="1095"/>
                  </a:lnTo>
                  <a:lnTo>
                    <a:pt x="42" y="1084"/>
                  </a:lnTo>
                  <a:lnTo>
                    <a:pt x="37" y="1072"/>
                  </a:lnTo>
                  <a:lnTo>
                    <a:pt x="33" y="1060"/>
                  </a:lnTo>
                  <a:lnTo>
                    <a:pt x="29" y="1047"/>
                  </a:lnTo>
                  <a:lnTo>
                    <a:pt x="25" y="1033"/>
                  </a:lnTo>
                  <a:lnTo>
                    <a:pt x="21" y="1019"/>
                  </a:lnTo>
                  <a:lnTo>
                    <a:pt x="18" y="1005"/>
                  </a:lnTo>
                  <a:lnTo>
                    <a:pt x="15" y="989"/>
                  </a:lnTo>
                  <a:lnTo>
                    <a:pt x="12" y="974"/>
                  </a:lnTo>
                  <a:lnTo>
                    <a:pt x="10" y="958"/>
                  </a:lnTo>
                  <a:lnTo>
                    <a:pt x="8" y="940"/>
                  </a:lnTo>
                  <a:lnTo>
                    <a:pt x="6" y="923"/>
                  </a:lnTo>
                  <a:lnTo>
                    <a:pt x="4" y="905"/>
                  </a:lnTo>
                  <a:lnTo>
                    <a:pt x="3" y="886"/>
                  </a:lnTo>
                  <a:lnTo>
                    <a:pt x="2" y="867"/>
                  </a:lnTo>
                  <a:lnTo>
                    <a:pt x="1" y="847"/>
                  </a:lnTo>
                  <a:lnTo>
                    <a:pt x="1" y="827"/>
                  </a:lnTo>
                  <a:lnTo>
                    <a:pt x="1" y="806"/>
                  </a:lnTo>
                  <a:lnTo>
                    <a:pt x="0" y="784"/>
                  </a:lnTo>
                  <a:lnTo>
                    <a:pt x="1" y="739"/>
                  </a:lnTo>
                  <a:lnTo>
                    <a:pt x="2" y="692"/>
                  </a:lnTo>
                  <a:lnTo>
                    <a:pt x="4" y="641"/>
                  </a:lnTo>
                  <a:lnTo>
                    <a:pt x="6" y="589"/>
                  </a:lnTo>
                  <a:lnTo>
                    <a:pt x="10" y="534"/>
                  </a:lnTo>
                  <a:lnTo>
                    <a:pt x="14" y="477"/>
                  </a:lnTo>
                  <a:lnTo>
                    <a:pt x="19" y="416"/>
                  </a:lnTo>
                  <a:lnTo>
                    <a:pt x="29" y="288"/>
                  </a:lnTo>
                  <a:lnTo>
                    <a:pt x="42" y="150"/>
                  </a:lnTo>
                  <a:lnTo>
                    <a:pt x="55" y="0"/>
                  </a:lnTo>
                  <a:lnTo>
                    <a:pt x="118" y="35"/>
                  </a:lnTo>
                  <a:lnTo>
                    <a:pt x="179" y="71"/>
                  </a:lnTo>
                  <a:lnTo>
                    <a:pt x="299" y="141"/>
                  </a:lnTo>
                  <a:lnTo>
                    <a:pt x="357" y="176"/>
                  </a:lnTo>
                  <a:lnTo>
                    <a:pt x="414" y="211"/>
                  </a:lnTo>
                  <a:lnTo>
                    <a:pt x="526" y="278"/>
                  </a:lnTo>
                  <a:lnTo>
                    <a:pt x="632" y="344"/>
                  </a:lnTo>
                  <a:lnTo>
                    <a:pt x="732" y="407"/>
                  </a:lnTo>
                  <a:lnTo>
                    <a:pt x="825" y="466"/>
                  </a:lnTo>
                  <a:lnTo>
                    <a:pt x="911" y="522"/>
                  </a:lnTo>
                  <a:lnTo>
                    <a:pt x="991" y="573"/>
                  </a:lnTo>
                  <a:lnTo>
                    <a:pt x="1061" y="619"/>
                  </a:lnTo>
                  <a:lnTo>
                    <a:pt x="1122" y="659"/>
                  </a:lnTo>
                  <a:lnTo>
                    <a:pt x="1174" y="694"/>
                  </a:lnTo>
                  <a:lnTo>
                    <a:pt x="1245" y="742"/>
                  </a:lnTo>
                  <a:lnTo>
                    <a:pt x="1270" y="760"/>
                  </a:lnTo>
                  <a:lnTo>
                    <a:pt x="1257" y="774"/>
                  </a:lnTo>
                  <a:lnTo>
                    <a:pt x="1245" y="789"/>
                  </a:lnTo>
                  <a:lnTo>
                    <a:pt x="1232" y="803"/>
                  </a:lnTo>
                  <a:lnTo>
                    <a:pt x="1219" y="817"/>
                  </a:lnTo>
                  <a:lnTo>
                    <a:pt x="1206" y="830"/>
                  </a:lnTo>
                  <a:lnTo>
                    <a:pt x="1193" y="844"/>
                  </a:lnTo>
                  <a:lnTo>
                    <a:pt x="1179" y="856"/>
                  </a:lnTo>
                  <a:lnTo>
                    <a:pt x="1166" y="869"/>
                  </a:lnTo>
                  <a:lnTo>
                    <a:pt x="1153" y="881"/>
                  </a:lnTo>
                  <a:lnTo>
                    <a:pt x="1139" y="894"/>
                  </a:lnTo>
                  <a:lnTo>
                    <a:pt x="1125" y="905"/>
                  </a:lnTo>
                  <a:lnTo>
                    <a:pt x="1111" y="917"/>
                  </a:lnTo>
                  <a:lnTo>
                    <a:pt x="1097" y="928"/>
                  </a:lnTo>
                  <a:lnTo>
                    <a:pt x="1083" y="940"/>
                  </a:lnTo>
                  <a:lnTo>
                    <a:pt x="1069" y="950"/>
                  </a:lnTo>
                  <a:lnTo>
                    <a:pt x="1054" y="961"/>
                  </a:lnTo>
                  <a:lnTo>
                    <a:pt x="1040" y="971"/>
                  </a:lnTo>
                  <a:lnTo>
                    <a:pt x="1025" y="981"/>
                  </a:lnTo>
                  <a:lnTo>
                    <a:pt x="1010" y="991"/>
                  </a:lnTo>
                  <a:lnTo>
                    <a:pt x="995" y="1000"/>
                  </a:lnTo>
                  <a:lnTo>
                    <a:pt x="980" y="1010"/>
                  </a:lnTo>
                  <a:lnTo>
                    <a:pt x="965" y="1019"/>
                  </a:lnTo>
                  <a:lnTo>
                    <a:pt x="949" y="1027"/>
                  </a:lnTo>
                  <a:lnTo>
                    <a:pt x="934" y="1035"/>
                  </a:lnTo>
                  <a:lnTo>
                    <a:pt x="918" y="1044"/>
                  </a:lnTo>
                  <a:lnTo>
                    <a:pt x="903" y="1052"/>
                  </a:lnTo>
                  <a:lnTo>
                    <a:pt x="871" y="1067"/>
                  </a:lnTo>
                  <a:lnTo>
                    <a:pt x="855" y="1075"/>
                  </a:lnTo>
                  <a:lnTo>
                    <a:pt x="838" y="1082"/>
                  </a:lnTo>
                  <a:lnTo>
                    <a:pt x="822" y="1089"/>
                  </a:lnTo>
                  <a:lnTo>
                    <a:pt x="806" y="1095"/>
                  </a:lnTo>
                  <a:lnTo>
                    <a:pt x="789" y="1101"/>
                  </a:lnTo>
                  <a:lnTo>
                    <a:pt x="773" y="1108"/>
                  </a:lnTo>
                  <a:lnTo>
                    <a:pt x="756" y="1114"/>
                  </a:lnTo>
                  <a:lnTo>
                    <a:pt x="739" y="1119"/>
                  </a:lnTo>
                  <a:lnTo>
                    <a:pt x="705" y="1131"/>
                  </a:lnTo>
                  <a:lnTo>
                    <a:pt x="670" y="1140"/>
                  </a:lnTo>
                  <a:lnTo>
                    <a:pt x="653" y="1145"/>
                  </a:lnTo>
                  <a:lnTo>
                    <a:pt x="635" y="1150"/>
                  </a:lnTo>
                  <a:lnTo>
                    <a:pt x="617" y="1155"/>
                  </a:lnTo>
                  <a:lnTo>
                    <a:pt x="599" y="1159"/>
                  </a:lnTo>
                  <a:lnTo>
                    <a:pt x="581" y="1163"/>
                  </a:lnTo>
                  <a:lnTo>
                    <a:pt x="564" y="1166"/>
                  </a:lnTo>
                  <a:lnTo>
                    <a:pt x="526" y="1174"/>
                  </a:lnTo>
                  <a:lnTo>
                    <a:pt x="490" y="1180"/>
                  </a:lnTo>
                  <a:lnTo>
                    <a:pt x="471" y="1183"/>
                  </a:lnTo>
                  <a:lnTo>
                    <a:pt x="452" y="1186"/>
                  </a:lnTo>
                  <a:lnTo>
                    <a:pt x="414" y="1191"/>
                  </a:lnTo>
                  <a:lnTo>
                    <a:pt x="376" y="1196"/>
                  </a:lnTo>
                  <a:lnTo>
                    <a:pt x="337" y="1199"/>
                  </a:lnTo>
                  <a:lnTo>
                    <a:pt x="298" y="1203"/>
                  </a:lnTo>
                  <a:lnTo>
                    <a:pt x="278" y="1204"/>
                  </a:lnTo>
                  <a:lnTo>
                    <a:pt x="258" y="1206"/>
                  </a:lnTo>
                  <a:lnTo>
                    <a:pt x="238" y="1207"/>
                  </a:lnTo>
                  <a:lnTo>
                    <a:pt x="218" y="120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9" name="Freeform 345">
              <a:extLst>
                <a:ext uri="{FF2B5EF4-FFF2-40B4-BE49-F238E27FC236}">
                  <a16:creationId xmlns:a16="http://schemas.microsoft.com/office/drawing/2014/main" id="{4F451BD7-D062-4CA1-8ACD-A5A3BD979A8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72" y="-162"/>
              <a:ext cx="902" cy="964"/>
            </a:xfrm>
            <a:custGeom>
              <a:avLst/>
              <a:gdLst>
                <a:gd name="T0" fmla="*/ 384 w 902"/>
                <a:gd name="T1" fmla="*/ 201 h 964"/>
                <a:gd name="T2" fmla="*/ 396 w 902"/>
                <a:gd name="T3" fmla="*/ 216 h 964"/>
                <a:gd name="T4" fmla="*/ 404 w 902"/>
                <a:gd name="T5" fmla="*/ 233 h 964"/>
                <a:gd name="T6" fmla="*/ 410 w 902"/>
                <a:gd name="T7" fmla="*/ 254 h 964"/>
                <a:gd name="T8" fmla="*/ 414 w 902"/>
                <a:gd name="T9" fmla="*/ 275 h 964"/>
                <a:gd name="T10" fmla="*/ 417 w 902"/>
                <a:gd name="T11" fmla="*/ 307 h 964"/>
                <a:gd name="T12" fmla="*/ 417 w 902"/>
                <a:gd name="T13" fmla="*/ 341 h 964"/>
                <a:gd name="T14" fmla="*/ 414 w 902"/>
                <a:gd name="T15" fmla="*/ 431 h 964"/>
                <a:gd name="T16" fmla="*/ 412 w 902"/>
                <a:gd name="T17" fmla="*/ 505 h 964"/>
                <a:gd name="T18" fmla="*/ 413 w 902"/>
                <a:gd name="T19" fmla="*/ 532 h 964"/>
                <a:gd name="T20" fmla="*/ 416 w 902"/>
                <a:gd name="T21" fmla="*/ 566 h 964"/>
                <a:gd name="T22" fmla="*/ 421 w 902"/>
                <a:gd name="T23" fmla="*/ 591 h 964"/>
                <a:gd name="T24" fmla="*/ 427 w 902"/>
                <a:gd name="T25" fmla="*/ 614 h 964"/>
                <a:gd name="T26" fmla="*/ 436 w 902"/>
                <a:gd name="T27" fmla="*/ 635 h 964"/>
                <a:gd name="T28" fmla="*/ 448 w 902"/>
                <a:gd name="T29" fmla="*/ 654 h 964"/>
                <a:gd name="T30" fmla="*/ 463 w 902"/>
                <a:gd name="T31" fmla="*/ 672 h 964"/>
                <a:gd name="T32" fmla="*/ 496 w 902"/>
                <a:gd name="T33" fmla="*/ 697 h 964"/>
                <a:gd name="T34" fmla="*/ 527 w 902"/>
                <a:gd name="T35" fmla="*/ 717 h 964"/>
                <a:gd name="T36" fmla="*/ 557 w 902"/>
                <a:gd name="T37" fmla="*/ 734 h 964"/>
                <a:gd name="T38" fmla="*/ 599 w 902"/>
                <a:gd name="T39" fmla="*/ 752 h 964"/>
                <a:gd name="T40" fmla="*/ 632 w 902"/>
                <a:gd name="T41" fmla="*/ 761 h 964"/>
                <a:gd name="T42" fmla="*/ 681 w 902"/>
                <a:gd name="T43" fmla="*/ 770 h 964"/>
                <a:gd name="T44" fmla="*/ 722 w 902"/>
                <a:gd name="T45" fmla="*/ 773 h 964"/>
                <a:gd name="T46" fmla="*/ 785 w 902"/>
                <a:gd name="T47" fmla="*/ 775 h 964"/>
                <a:gd name="T48" fmla="*/ 902 w 902"/>
                <a:gd name="T49" fmla="*/ 769 h 964"/>
                <a:gd name="T50" fmla="*/ 827 w 902"/>
                <a:gd name="T51" fmla="*/ 803 h 964"/>
                <a:gd name="T52" fmla="*/ 710 w 902"/>
                <a:gd name="T53" fmla="*/ 852 h 964"/>
                <a:gd name="T54" fmla="*/ 638 w 902"/>
                <a:gd name="T55" fmla="*/ 879 h 964"/>
                <a:gd name="T56" fmla="*/ 559 w 902"/>
                <a:gd name="T57" fmla="*/ 905 h 964"/>
                <a:gd name="T58" fmla="*/ 475 w 902"/>
                <a:gd name="T59" fmla="*/ 928 h 964"/>
                <a:gd name="T60" fmla="*/ 389 w 902"/>
                <a:gd name="T61" fmla="*/ 947 h 964"/>
                <a:gd name="T62" fmla="*/ 330 w 902"/>
                <a:gd name="T63" fmla="*/ 956 h 964"/>
                <a:gd name="T64" fmla="*/ 287 w 902"/>
                <a:gd name="T65" fmla="*/ 961 h 964"/>
                <a:gd name="T66" fmla="*/ 215 w 902"/>
                <a:gd name="T67" fmla="*/ 964 h 964"/>
                <a:gd name="T68" fmla="*/ 170 w 902"/>
                <a:gd name="T69" fmla="*/ 960 h 964"/>
                <a:gd name="T70" fmla="*/ 131 w 902"/>
                <a:gd name="T71" fmla="*/ 950 h 964"/>
                <a:gd name="T72" fmla="*/ 99 w 902"/>
                <a:gd name="T73" fmla="*/ 934 h 964"/>
                <a:gd name="T74" fmla="*/ 72 w 902"/>
                <a:gd name="T75" fmla="*/ 912 h 964"/>
                <a:gd name="T76" fmla="*/ 51 w 902"/>
                <a:gd name="T77" fmla="*/ 885 h 964"/>
                <a:gd name="T78" fmla="*/ 33 w 902"/>
                <a:gd name="T79" fmla="*/ 852 h 964"/>
                <a:gd name="T80" fmla="*/ 20 w 902"/>
                <a:gd name="T81" fmla="*/ 816 h 964"/>
                <a:gd name="T82" fmla="*/ 11 w 902"/>
                <a:gd name="T83" fmla="*/ 775 h 964"/>
                <a:gd name="T84" fmla="*/ 4 w 902"/>
                <a:gd name="T85" fmla="*/ 731 h 964"/>
                <a:gd name="T86" fmla="*/ 1 w 902"/>
                <a:gd name="T87" fmla="*/ 682 h 964"/>
                <a:gd name="T88" fmla="*/ 0 w 902"/>
                <a:gd name="T89" fmla="*/ 614 h 964"/>
                <a:gd name="T90" fmla="*/ 4 w 902"/>
                <a:gd name="T91" fmla="*/ 501 h 964"/>
                <a:gd name="T92" fmla="*/ 14 w 902"/>
                <a:gd name="T93" fmla="*/ 340 h 964"/>
                <a:gd name="T94" fmla="*/ 21 w 902"/>
                <a:gd name="T95" fmla="*/ 213 h 964"/>
                <a:gd name="T96" fmla="*/ 23 w 902"/>
                <a:gd name="T97" fmla="*/ 128 h 964"/>
                <a:gd name="T98" fmla="*/ 20 w 902"/>
                <a:gd name="T99" fmla="*/ 0 h 964"/>
                <a:gd name="T100" fmla="*/ 94 w 902"/>
                <a:gd name="T101" fmla="*/ 31 h 964"/>
                <a:gd name="T102" fmla="*/ 169 w 902"/>
                <a:gd name="T103" fmla="*/ 67 h 964"/>
                <a:gd name="T104" fmla="*/ 241 w 902"/>
                <a:gd name="T105" fmla="*/ 105 h 964"/>
                <a:gd name="T106" fmla="*/ 306 w 902"/>
                <a:gd name="T107" fmla="*/ 143 h 964"/>
                <a:gd name="T108" fmla="*/ 360 w 902"/>
                <a:gd name="T109" fmla="*/ 18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2" h="964">
                  <a:moveTo>
                    <a:pt x="375" y="192"/>
                  </a:moveTo>
                  <a:lnTo>
                    <a:pt x="380" y="196"/>
                  </a:lnTo>
                  <a:lnTo>
                    <a:pt x="384" y="201"/>
                  </a:lnTo>
                  <a:lnTo>
                    <a:pt x="388" y="205"/>
                  </a:lnTo>
                  <a:lnTo>
                    <a:pt x="392" y="211"/>
                  </a:lnTo>
                  <a:lnTo>
                    <a:pt x="396" y="216"/>
                  </a:lnTo>
                  <a:lnTo>
                    <a:pt x="398" y="221"/>
                  </a:lnTo>
                  <a:lnTo>
                    <a:pt x="401" y="228"/>
                  </a:lnTo>
                  <a:lnTo>
                    <a:pt x="404" y="233"/>
                  </a:lnTo>
                  <a:lnTo>
                    <a:pt x="406" y="240"/>
                  </a:lnTo>
                  <a:lnTo>
                    <a:pt x="408" y="247"/>
                  </a:lnTo>
                  <a:lnTo>
                    <a:pt x="410" y="254"/>
                  </a:lnTo>
                  <a:lnTo>
                    <a:pt x="411" y="261"/>
                  </a:lnTo>
                  <a:lnTo>
                    <a:pt x="412" y="268"/>
                  </a:lnTo>
                  <a:lnTo>
                    <a:pt x="414" y="275"/>
                  </a:lnTo>
                  <a:lnTo>
                    <a:pt x="415" y="291"/>
                  </a:lnTo>
                  <a:lnTo>
                    <a:pt x="416" y="298"/>
                  </a:lnTo>
                  <a:lnTo>
                    <a:pt x="417" y="307"/>
                  </a:lnTo>
                  <a:lnTo>
                    <a:pt x="417" y="315"/>
                  </a:lnTo>
                  <a:lnTo>
                    <a:pt x="417" y="323"/>
                  </a:lnTo>
                  <a:lnTo>
                    <a:pt x="417" y="341"/>
                  </a:lnTo>
                  <a:lnTo>
                    <a:pt x="417" y="358"/>
                  </a:lnTo>
                  <a:lnTo>
                    <a:pt x="415" y="394"/>
                  </a:lnTo>
                  <a:lnTo>
                    <a:pt x="414" y="431"/>
                  </a:lnTo>
                  <a:lnTo>
                    <a:pt x="412" y="468"/>
                  </a:lnTo>
                  <a:lnTo>
                    <a:pt x="412" y="487"/>
                  </a:lnTo>
                  <a:lnTo>
                    <a:pt x="412" y="505"/>
                  </a:lnTo>
                  <a:lnTo>
                    <a:pt x="412" y="514"/>
                  </a:lnTo>
                  <a:lnTo>
                    <a:pt x="412" y="523"/>
                  </a:lnTo>
                  <a:lnTo>
                    <a:pt x="413" y="532"/>
                  </a:lnTo>
                  <a:lnTo>
                    <a:pt x="413" y="541"/>
                  </a:lnTo>
                  <a:lnTo>
                    <a:pt x="415" y="558"/>
                  </a:lnTo>
                  <a:lnTo>
                    <a:pt x="416" y="566"/>
                  </a:lnTo>
                  <a:lnTo>
                    <a:pt x="417" y="574"/>
                  </a:lnTo>
                  <a:lnTo>
                    <a:pt x="419" y="583"/>
                  </a:lnTo>
                  <a:lnTo>
                    <a:pt x="421" y="591"/>
                  </a:lnTo>
                  <a:lnTo>
                    <a:pt x="423" y="598"/>
                  </a:lnTo>
                  <a:lnTo>
                    <a:pt x="425" y="606"/>
                  </a:lnTo>
                  <a:lnTo>
                    <a:pt x="427" y="614"/>
                  </a:lnTo>
                  <a:lnTo>
                    <a:pt x="430" y="621"/>
                  </a:lnTo>
                  <a:lnTo>
                    <a:pt x="433" y="628"/>
                  </a:lnTo>
                  <a:lnTo>
                    <a:pt x="436" y="635"/>
                  </a:lnTo>
                  <a:lnTo>
                    <a:pt x="440" y="642"/>
                  </a:lnTo>
                  <a:lnTo>
                    <a:pt x="444" y="648"/>
                  </a:lnTo>
                  <a:lnTo>
                    <a:pt x="448" y="654"/>
                  </a:lnTo>
                  <a:lnTo>
                    <a:pt x="453" y="661"/>
                  </a:lnTo>
                  <a:lnTo>
                    <a:pt x="458" y="666"/>
                  </a:lnTo>
                  <a:lnTo>
                    <a:pt x="463" y="672"/>
                  </a:lnTo>
                  <a:lnTo>
                    <a:pt x="468" y="677"/>
                  </a:lnTo>
                  <a:lnTo>
                    <a:pt x="475" y="682"/>
                  </a:lnTo>
                  <a:lnTo>
                    <a:pt x="496" y="697"/>
                  </a:lnTo>
                  <a:lnTo>
                    <a:pt x="506" y="704"/>
                  </a:lnTo>
                  <a:lnTo>
                    <a:pt x="516" y="711"/>
                  </a:lnTo>
                  <a:lnTo>
                    <a:pt x="527" y="717"/>
                  </a:lnTo>
                  <a:lnTo>
                    <a:pt x="536" y="724"/>
                  </a:lnTo>
                  <a:lnTo>
                    <a:pt x="547" y="729"/>
                  </a:lnTo>
                  <a:lnTo>
                    <a:pt x="557" y="734"/>
                  </a:lnTo>
                  <a:lnTo>
                    <a:pt x="577" y="744"/>
                  </a:lnTo>
                  <a:lnTo>
                    <a:pt x="588" y="748"/>
                  </a:lnTo>
                  <a:lnTo>
                    <a:pt x="599" y="752"/>
                  </a:lnTo>
                  <a:lnTo>
                    <a:pt x="609" y="755"/>
                  </a:lnTo>
                  <a:lnTo>
                    <a:pt x="621" y="759"/>
                  </a:lnTo>
                  <a:lnTo>
                    <a:pt x="632" y="761"/>
                  </a:lnTo>
                  <a:lnTo>
                    <a:pt x="644" y="764"/>
                  </a:lnTo>
                  <a:lnTo>
                    <a:pt x="668" y="768"/>
                  </a:lnTo>
                  <a:lnTo>
                    <a:pt x="681" y="770"/>
                  </a:lnTo>
                  <a:lnTo>
                    <a:pt x="694" y="771"/>
                  </a:lnTo>
                  <a:lnTo>
                    <a:pt x="708" y="773"/>
                  </a:lnTo>
                  <a:lnTo>
                    <a:pt x="722" y="773"/>
                  </a:lnTo>
                  <a:lnTo>
                    <a:pt x="737" y="774"/>
                  </a:lnTo>
                  <a:lnTo>
                    <a:pt x="753" y="775"/>
                  </a:lnTo>
                  <a:lnTo>
                    <a:pt x="785" y="775"/>
                  </a:lnTo>
                  <a:lnTo>
                    <a:pt x="821" y="773"/>
                  </a:lnTo>
                  <a:lnTo>
                    <a:pt x="860" y="772"/>
                  </a:lnTo>
                  <a:lnTo>
                    <a:pt x="902" y="769"/>
                  </a:lnTo>
                  <a:lnTo>
                    <a:pt x="893" y="773"/>
                  </a:lnTo>
                  <a:lnTo>
                    <a:pt x="877" y="780"/>
                  </a:lnTo>
                  <a:lnTo>
                    <a:pt x="827" y="803"/>
                  </a:lnTo>
                  <a:lnTo>
                    <a:pt x="792" y="819"/>
                  </a:lnTo>
                  <a:lnTo>
                    <a:pt x="753" y="835"/>
                  </a:lnTo>
                  <a:lnTo>
                    <a:pt x="710" y="852"/>
                  </a:lnTo>
                  <a:lnTo>
                    <a:pt x="687" y="861"/>
                  </a:lnTo>
                  <a:lnTo>
                    <a:pt x="663" y="870"/>
                  </a:lnTo>
                  <a:lnTo>
                    <a:pt x="638" y="879"/>
                  </a:lnTo>
                  <a:lnTo>
                    <a:pt x="612" y="887"/>
                  </a:lnTo>
                  <a:lnTo>
                    <a:pt x="586" y="897"/>
                  </a:lnTo>
                  <a:lnTo>
                    <a:pt x="559" y="905"/>
                  </a:lnTo>
                  <a:lnTo>
                    <a:pt x="532" y="913"/>
                  </a:lnTo>
                  <a:lnTo>
                    <a:pt x="504" y="920"/>
                  </a:lnTo>
                  <a:lnTo>
                    <a:pt x="475" y="928"/>
                  </a:lnTo>
                  <a:lnTo>
                    <a:pt x="447" y="934"/>
                  </a:lnTo>
                  <a:lnTo>
                    <a:pt x="418" y="941"/>
                  </a:lnTo>
                  <a:lnTo>
                    <a:pt x="389" y="947"/>
                  </a:lnTo>
                  <a:lnTo>
                    <a:pt x="374" y="949"/>
                  </a:lnTo>
                  <a:lnTo>
                    <a:pt x="360" y="952"/>
                  </a:lnTo>
                  <a:lnTo>
                    <a:pt x="330" y="956"/>
                  </a:lnTo>
                  <a:lnTo>
                    <a:pt x="316" y="957"/>
                  </a:lnTo>
                  <a:lnTo>
                    <a:pt x="301" y="960"/>
                  </a:lnTo>
                  <a:lnTo>
                    <a:pt x="287" y="961"/>
                  </a:lnTo>
                  <a:lnTo>
                    <a:pt x="272" y="962"/>
                  </a:lnTo>
                  <a:lnTo>
                    <a:pt x="243" y="963"/>
                  </a:lnTo>
                  <a:lnTo>
                    <a:pt x="215" y="964"/>
                  </a:lnTo>
                  <a:lnTo>
                    <a:pt x="198" y="963"/>
                  </a:lnTo>
                  <a:lnTo>
                    <a:pt x="184" y="962"/>
                  </a:lnTo>
                  <a:lnTo>
                    <a:pt x="170" y="960"/>
                  </a:lnTo>
                  <a:lnTo>
                    <a:pt x="156" y="957"/>
                  </a:lnTo>
                  <a:lnTo>
                    <a:pt x="144" y="954"/>
                  </a:lnTo>
                  <a:lnTo>
                    <a:pt x="131" y="950"/>
                  </a:lnTo>
                  <a:lnTo>
                    <a:pt x="120" y="945"/>
                  </a:lnTo>
                  <a:lnTo>
                    <a:pt x="109" y="939"/>
                  </a:lnTo>
                  <a:lnTo>
                    <a:pt x="99" y="934"/>
                  </a:lnTo>
                  <a:lnTo>
                    <a:pt x="90" y="927"/>
                  </a:lnTo>
                  <a:lnTo>
                    <a:pt x="81" y="920"/>
                  </a:lnTo>
                  <a:lnTo>
                    <a:pt x="72" y="912"/>
                  </a:lnTo>
                  <a:lnTo>
                    <a:pt x="65" y="904"/>
                  </a:lnTo>
                  <a:lnTo>
                    <a:pt x="57" y="894"/>
                  </a:lnTo>
                  <a:lnTo>
                    <a:pt x="51" y="885"/>
                  </a:lnTo>
                  <a:lnTo>
                    <a:pt x="44" y="874"/>
                  </a:lnTo>
                  <a:lnTo>
                    <a:pt x="39" y="864"/>
                  </a:lnTo>
                  <a:lnTo>
                    <a:pt x="33" y="852"/>
                  </a:lnTo>
                  <a:lnTo>
                    <a:pt x="28" y="841"/>
                  </a:lnTo>
                  <a:lnTo>
                    <a:pt x="24" y="829"/>
                  </a:lnTo>
                  <a:lnTo>
                    <a:pt x="20" y="816"/>
                  </a:lnTo>
                  <a:lnTo>
                    <a:pt x="16" y="803"/>
                  </a:lnTo>
                  <a:lnTo>
                    <a:pt x="13" y="789"/>
                  </a:lnTo>
                  <a:lnTo>
                    <a:pt x="11" y="775"/>
                  </a:lnTo>
                  <a:lnTo>
                    <a:pt x="8" y="761"/>
                  </a:lnTo>
                  <a:lnTo>
                    <a:pt x="6" y="746"/>
                  </a:lnTo>
                  <a:lnTo>
                    <a:pt x="4" y="731"/>
                  </a:lnTo>
                  <a:lnTo>
                    <a:pt x="3" y="715"/>
                  </a:lnTo>
                  <a:lnTo>
                    <a:pt x="1" y="699"/>
                  </a:lnTo>
                  <a:lnTo>
                    <a:pt x="1" y="682"/>
                  </a:lnTo>
                  <a:lnTo>
                    <a:pt x="0" y="665"/>
                  </a:lnTo>
                  <a:lnTo>
                    <a:pt x="0" y="649"/>
                  </a:lnTo>
                  <a:lnTo>
                    <a:pt x="0" y="614"/>
                  </a:lnTo>
                  <a:lnTo>
                    <a:pt x="1" y="577"/>
                  </a:lnTo>
                  <a:lnTo>
                    <a:pt x="2" y="539"/>
                  </a:lnTo>
                  <a:lnTo>
                    <a:pt x="4" y="501"/>
                  </a:lnTo>
                  <a:lnTo>
                    <a:pt x="6" y="462"/>
                  </a:lnTo>
                  <a:lnTo>
                    <a:pt x="9" y="422"/>
                  </a:lnTo>
                  <a:lnTo>
                    <a:pt x="14" y="340"/>
                  </a:lnTo>
                  <a:lnTo>
                    <a:pt x="17" y="298"/>
                  </a:lnTo>
                  <a:lnTo>
                    <a:pt x="19" y="255"/>
                  </a:lnTo>
                  <a:lnTo>
                    <a:pt x="21" y="213"/>
                  </a:lnTo>
                  <a:lnTo>
                    <a:pt x="22" y="170"/>
                  </a:lnTo>
                  <a:lnTo>
                    <a:pt x="23" y="149"/>
                  </a:lnTo>
                  <a:lnTo>
                    <a:pt x="23" y="128"/>
                  </a:lnTo>
                  <a:lnTo>
                    <a:pt x="23" y="85"/>
                  </a:lnTo>
                  <a:lnTo>
                    <a:pt x="22" y="42"/>
                  </a:lnTo>
                  <a:lnTo>
                    <a:pt x="20" y="0"/>
                  </a:lnTo>
                  <a:lnTo>
                    <a:pt x="45" y="10"/>
                  </a:lnTo>
                  <a:lnTo>
                    <a:pt x="69" y="21"/>
                  </a:lnTo>
                  <a:lnTo>
                    <a:pt x="94" y="31"/>
                  </a:lnTo>
                  <a:lnTo>
                    <a:pt x="119" y="43"/>
                  </a:lnTo>
                  <a:lnTo>
                    <a:pt x="144" y="55"/>
                  </a:lnTo>
                  <a:lnTo>
                    <a:pt x="169" y="67"/>
                  </a:lnTo>
                  <a:lnTo>
                    <a:pt x="194" y="79"/>
                  </a:lnTo>
                  <a:lnTo>
                    <a:pt x="217" y="92"/>
                  </a:lnTo>
                  <a:lnTo>
                    <a:pt x="241" y="105"/>
                  </a:lnTo>
                  <a:lnTo>
                    <a:pt x="264" y="117"/>
                  </a:lnTo>
                  <a:lnTo>
                    <a:pt x="285" y="130"/>
                  </a:lnTo>
                  <a:lnTo>
                    <a:pt x="306" y="143"/>
                  </a:lnTo>
                  <a:lnTo>
                    <a:pt x="325" y="156"/>
                  </a:lnTo>
                  <a:lnTo>
                    <a:pt x="344" y="168"/>
                  </a:lnTo>
                  <a:lnTo>
                    <a:pt x="360" y="180"/>
                  </a:lnTo>
                  <a:lnTo>
                    <a:pt x="375" y="192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0" name="Freeform 346">
              <a:extLst>
                <a:ext uri="{FF2B5EF4-FFF2-40B4-BE49-F238E27FC236}">
                  <a16:creationId xmlns:a16="http://schemas.microsoft.com/office/drawing/2014/main" id="{F963CCA6-B327-452D-A4F6-65C5B201B4F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238" y="113"/>
              <a:ext cx="633" cy="446"/>
            </a:xfrm>
            <a:custGeom>
              <a:avLst/>
              <a:gdLst>
                <a:gd name="T0" fmla="*/ 633 w 633"/>
                <a:gd name="T1" fmla="*/ 404 h 446"/>
                <a:gd name="T2" fmla="*/ 617 w 633"/>
                <a:gd name="T3" fmla="*/ 409 h 446"/>
                <a:gd name="T4" fmla="*/ 599 w 633"/>
                <a:gd name="T5" fmla="*/ 414 h 446"/>
                <a:gd name="T6" fmla="*/ 575 w 633"/>
                <a:gd name="T7" fmla="*/ 419 h 446"/>
                <a:gd name="T8" fmla="*/ 545 w 633"/>
                <a:gd name="T9" fmla="*/ 425 h 446"/>
                <a:gd name="T10" fmla="*/ 528 w 633"/>
                <a:gd name="T11" fmla="*/ 428 h 446"/>
                <a:gd name="T12" fmla="*/ 511 w 633"/>
                <a:gd name="T13" fmla="*/ 431 h 446"/>
                <a:gd name="T14" fmla="*/ 493 w 633"/>
                <a:gd name="T15" fmla="*/ 434 h 446"/>
                <a:gd name="T16" fmla="*/ 473 w 633"/>
                <a:gd name="T17" fmla="*/ 437 h 446"/>
                <a:gd name="T18" fmla="*/ 453 w 633"/>
                <a:gd name="T19" fmla="*/ 439 h 446"/>
                <a:gd name="T20" fmla="*/ 442 w 633"/>
                <a:gd name="T21" fmla="*/ 440 h 446"/>
                <a:gd name="T22" fmla="*/ 432 w 633"/>
                <a:gd name="T23" fmla="*/ 441 h 446"/>
                <a:gd name="T24" fmla="*/ 410 w 633"/>
                <a:gd name="T25" fmla="*/ 443 h 446"/>
                <a:gd name="T26" fmla="*/ 387 w 633"/>
                <a:gd name="T27" fmla="*/ 444 h 446"/>
                <a:gd name="T28" fmla="*/ 365 w 633"/>
                <a:gd name="T29" fmla="*/ 445 h 446"/>
                <a:gd name="T30" fmla="*/ 342 w 633"/>
                <a:gd name="T31" fmla="*/ 446 h 446"/>
                <a:gd name="T32" fmla="*/ 331 w 633"/>
                <a:gd name="T33" fmla="*/ 446 h 446"/>
                <a:gd name="T34" fmla="*/ 319 w 633"/>
                <a:gd name="T35" fmla="*/ 445 h 446"/>
                <a:gd name="T36" fmla="*/ 296 w 633"/>
                <a:gd name="T37" fmla="*/ 444 h 446"/>
                <a:gd name="T38" fmla="*/ 272 w 633"/>
                <a:gd name="T39" fmla="*/ 443 h 446"/>
                <a:gd name="T40" fmla="*/ 249 w 633"/>
                <a:gd name="T41" fmla="*/ 440 h 446"/>
                <a:gd name="T42" fmla="*/ 237 w 633"/>
                <a:gd name="T43" fmla="*/ 439 h 446"/>
                <a:gd name="T44" fmla="*/ 225 w 633"/>
                <a:gd name="T45" fmla="*/ 437 h 446"/>
                <a:gd name="T46" fmla="*/ 202 w 633"/>
                <a:gd name="T47" fmla="*/ 432 h 446"/>
                <a:gd name="T48" fmla="*/ 179 w 633"/>
                <a:gd name="T49" fmla="*/ 428 h 446"/>
                <a:gd name="T50" fmla="*/ 157 w 633"/>
                <a:gd name="T51" fmla="*/ 421 h 446"/>
                <a:gd name="T52" fmla="*/ 134 w 633"/>
                <a:gd name="T53" fmla="*/ 414 h 446"/>
                <a:gd name="T54" fmla="*/ 113 w 633"/>
                <a:gd name="T55" fmla="*/ 406 h 446"/>
                <a:gd name="T56" fmla="*/ 103 w 633"/>
                <a:gd name="T57" fmla="*/ 401 h 446"/>
                <a:gd name="T58" fmla="*/ 92 w 633"/>
                <a:gd name="T59" fmla="*/ 396 h 446"/>
                <a:gd name="T60" fmla="*/ 82 w 633"/>
                <a:gd name="T61" fmla="*/ 390 h 446"/>
                <a:gd name="T62" fmla="*/ 72 w 633"/>
                <a:gd name="T63" fmla="*/ 385 h 446"/>
                <a:gd name="T64" fmla="*/ 68 w 633"/>
                <a:gd name="T65" fmla="*/ 382 h 446"/>
                <a:gd name="T66" fmla="*/ 63 w 633"/>
                <a:gd name="T67" fmla="*/ 379 h 446"/>
                <a:gd name="T68" fmla="*/ 56 w 633"/>
                <a:gd name="T69" fmla="*/ 373 h 446"/>
                <a:gd name="T70" fmla="*/ 49 w 633"/>
                <a:gd name="T71" fmla="*/ 365 h 446"/>
                <a:gd name="T72" fmla="*/ 45 w 633"/>
                <a:gd name="T73" fmla="*/ 361 h 446"/>
                <a:gd name="T74" fmla="*/ 42 w 633"/>
                <a:gd name="T75" fmla="*/ 357 h 446"/>
                <a:gd name="T76" fmla="*/ 36 w 633"/>
                <a:gd name="T77" fmla="*/ 347 h 446"/>
                <a:gd name="T78" fmla="*/ 30 w 633"/>
                <a:gd name="T79" fmla="*/ 337 h 446"/>
                <a:gd name="T80" fmla="*/ 26 w 633"/>
                <a:gd name="T81" fmla="*/ 327 h 446"/>
                <a:gd name="T82" fmla="*/ 21 w 633"/>
                <a:gd name="T83" fmla="*/ 316 h 446"/>
                <a:gd name="T84" fmla="*/ 18 w 633"/>
                <a:gd name="T85" fmla="*/ 303 h 446"/>
                <a:gd name="T86" fmla="*/ 14 w 633"/>
                <a:gd name="T87" fmla="*/ 291 h 446"/>
                <a:gd name="T88" fmla="*/ 12 w 633"/>
                <a:gd name="T89" fmla="*/ 278 h 446"/>
                <a:gd name="T90" fmla="*/ 9 w 633"/>
                <a:gd name="T91" fmla="*/ 264 h 446"/>
                <a:gd name="T92" fmla="*/ 7 w 633"/>
                <a:gd name="T93" fmla="*/ 251 h 446"/>
                <a:gd name="T94" fmla="*/ 5 w 633"/>
                <a:gd name="T95" fmla="*/ 237 h 446"/>
                <a:gd name="T96" fmla="*/ 4 w 633"/>
                <a:gd name="T97" fmla="*/ 222 h 446"/>
                <a:gd name="T98" fmla="*/ 2 w 633"/>
                <a:gd name="T99" fmla="*/ 208 h 446"/>
                <a:gd name="T100" fmla="*/ 1 w 633"/>
                <a:gd name="T101" fmla="*/ 179 h 446"/>
                <a:gd name="T102" fmla="*/ 0 w 633"/>
                <a:gd name="T103" fmla="*/ 150 h 446"/>
                <a:gd name="T104" fmla="*/ 0 w 633"/>
                <a:gd name="T105" fmla="*/ 122 h 446"/>
                <a:gd name="T106" fmla="*/ 1 w 633"/>
                <a:gd name="T107" fmla="*/ 94 h 446"/>
                <a:gd name="T108" fmla="*/ 2 w 633"/>
                <a:gd name="T109" fmla="*/ 42 h 446"/>
                <a:gd name="T110" fmla="*/ 2 w 633"/>
                <a:gd name="T111" fmla="*/ 20 h 446"/>
                <a:gd name="T112" fmla="*/ 3 w 633"/>
                <a:gd name="T113" fmla="*/ 0 h 446"/>
                <a:gd name="T114" fmla="*/ 318 w 633"/>
                <a:gd name="T115" fmla="*/ 202 h 446"/>
                <a:gd name="T116" fmla="*/ 633 w 633"/>
                <a:gd name="T117" fmla="*/ 404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33" h="446">
                  <a:moveTo>
                    <a:pt x="633" y="404"/>
                  </a:moveTo>
                  <a:lnTo>
                    <a:pt x="617" y="409"/>
                  </a:lnTo>
                  <a:lnTo>
                    <a:pt x="599" y="414"/>
                  </a:lnTo>
                  <a:lnTo>
                    <a:pt x="575" y="419"/>
                  </a:lnTo>
                  <a:lnTo>
                    <a:pt x="545" y="425"/>
                  </a:lnTo>
                  <a:lnTo>
                    <a:pt x="528" y="428"/>
                  </a:lnTo>
                  <a:lnTo>
                    <a:pt x="511" y="431"/>
                  </a:lnTo>
                  <a:lnTo>
                    <a:pt x="493" y="434"/>
                  </a:lnTo>
                  <a:lnTo>
                    <a:pt x="473" y="437"/>
                  </a:lnTo>
                  <a:lnTo>
                    <a:pt x="453" y="439"/>
                  </a:lnTo>
                  <a:lnTo>
                    <a:pt x="442" y="440"/>
                  </a:lnTo>
                  <a:lnTo>
                    <a:pt x="432" y="441"/>
                  </a:lnTo>
                  <a:lnTo>
                    <a:pt x="410" y="443"/>
                  </a:lnTo>
                  <a:lnTo>
                    <a:pt x="387" y="444"/>
                  </a:lnTo>
                  <a:lnTo>
                    <a:pt x="365" y="445"/>
                  </a:lnTo>
                  <a:lnTo>
                    <a:pt x="342" y="446"/>
                  </a:lnTo>
                  <a:lnTo>
                    <a:pt x="331" y="446"/>
                  </a:lnTo>
                  <a:lnTo>
                    <a:pt x="319" y="445"/>
                  </a:lnTo>
                  <a:lnTo>
                    <a:pt x="296" y="444"/>
                  </a:lnTo>
                  <a:lnTo>
                    <a:pt x="272" y="443"/>
                  </a:lnTo>
                  <a:lnTo>
                    <a:pt x="249" y="440"/>
                  </a:lnTo>
                  <a:lnTo>
                    <a:pt x="237" y="439"/>
                  </a:lnTo>
                  <a:lnTo>
                    <a:pt x="225" y="437"/>
                  </a:lnTo>
                  <a:lnTo>
                    <a:pt x="202" y="432"/>
                  </a:lnTo>
                  <a:lnTo>
                    <a:pt x="179" y="428"/>
                  </a:lnTo>
                  <a:lnTo>
                    <a:pt x="157" y="421"/>
                  </a:lnTo>
                  <a:lnTo>
                    <a:pt x="134" y="414"/>
                  </a:lnTo>
                  <a:lnTo>
                    <a:pt x="113" y="406"/>
                  </a:lnTo>
                  <a:lnTo>
                    <a:pt x="103" y="401"/>
                  </a:lnTo>
                  <a:lnTo>
                    <a:pt x="92" y="396"/>
                  </a:lnTo>
                  <a:lnTo>
                    <a:pt x="82" y="390"/>
                  </a:lnTo>
                  <a:lnTo>
                    <a:pt x="72" y="385"/>
                  </a:lnTo>
                  <a:lnTo>
                    <a:pt x="68" y="382"/>
                  </a:lnTo>
                  <a:lnTo>
                    <a:pt x="63" y="379"/>
                  </a:lnTo>
                  <a:lnTo>
                    <a:pt x="56" y="373"/>
                  </a:lnTo>
                  <a:lnTo>
                    <a:pt x="49" y="365"/>
                  </a:lnTo>
                  <a:lnTo>
                    <a:pt x="45" y="361"/>
                  </a:lnTo>
                  <a:lnTo>
                    <a:pt x="42" y="357"/>
                  </a:lnTo>
                  <a:lnTo>
                    <a:pt x="36" y="347"/>
                  </a:lnTo>
                  <a:lnTo>
                    <a:pt x="30" y="337"/>
                  </a:lnTo>
                  <a:lnTo>
                    <a:pt x="26" y="327"/>
                  </a:lnTo>
                  <a:lnTo>
                    <a:pt x="21" y="316"/>
                  </a:lnTo>
                  <a:lnTo>
                    <a:pt x="18" y="303"/>
                  </a:lnTo>
                  <a:lnTo>
                    <a:pt x="14" y="291"/>
                  </a:lnTo>
                  <a:lnTo>
                    <a:pt x="12" y="278"/>
                  </a:lnTo>
                  <a:lnTo>
                    <a:pt x="9" y="264"/>
                  </a:lnTo>
                  <a:lnTo>
                    <a:pt x="7" y="251"/>
                  </a:lnTo>
                  <a:lnTo>
                    <a:pt x="5" y="237"/>
                  </a:lnTo>
                  <a:lnTo>
                    <a:pt x="4" y="222"/>
                  </a:lnTo>
                  <a:lnTo>
                    <a:pt x="2" y="208"/>
                  </a:lnTo>
                  <a:lnTo>
                    <a:pt x="1" y="179"/>
                  </a:lnTo>
                  <a:lnTo>
                    <a:pt x="0" y="150"/>
                  </a:lnTo>
                  <a:lnTo>
                    <a:pt x="0" y="122"/>
                  </a:lnTo>
                  <a:lnTo>
                    <a:pt x="1" y="94"/>
                  </a:lnTo>
                  <a:lnTo>
                    <a:pt x="2" y="42"/>
                  </a:lnTo>
                  <a:lnTo>
                    <a:pt x="2" y="20"/>
                  </a:lnTo>
                  <a:lnTo>
                    <a:pt x="3" y="0"/>
                  </a:lnTo>
                  <a:lnTo>
                    <a:pt x="318" y="202"/>
                  </a:lnTo>
                  <a:lnTo>
                    <a:pt x="633" y="404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1" name="Freeform 347">
              <a:extLst>
                <a:ext uri="{FF2B5EF4-FFF2-40B4-BE49-F238E27FC236}">
                  <a16:creationId xmlns:a16="http://schemas.microsoft.com/office/drawing/2014/main" id="{41E7646F-1BD8-41CC-8BBE-68A5B23EBA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2" y="3457"/>
              <a:ext cx="356" cy="359"/>
            </a:xfrm>
            <a:custGeom>
              <a:avLst/>
              <a:gdLst>
                <a:gd name="T0" fmla="*/ 135 w 356"/>
                <a:gd name="T1" fmla="*/ 6 h 359"/>
                <a:gd name="T2" fmla="*/ 153 w 356"/>
                <a:gd name="T3" fmla="*/ 2 h 359"/>
                <a:gd name="T4" fmla="*/ 170 w 356"/>
                <a:gd name="T5" fmla="*/ 0 h 359"/>
                <a:gd name="T6" fmla="*/ 188 w 356"/>
                <a:gd name="T7" fmla="*/ 0 h 359"/>
                <a:gd name="T8" fmla="*/ 205 w 356"/>
                <a:gd name="T9" fmla="*/ 2 h 359"/>
                <a:gd name="T10" fmla="*/ 222 w 356"/>
                <a:gd name="T11" fmla="*/ 6 h 359"/>
                <a:gd name="T12" fmla="*/ 238 w 356"/>
                <a:gd name="T13" fmla="*/ 11 h 359"/>
                <a:gd name="T14" fmla="*/ 255 w 356"/>
                <a:gd name="T15" fmla="*/ 18 h 359"/>
                <a:gd name="T16" fmla="*/ 269 w 356"/>
                <a:gd name="T17" fmla="*/ 26 h 359"/>
                <a:gd name="T18" fmla="*/ 284 w 356"/>
                <a:gd name="T19" fmla="*/ 35 h 359"/>
                <a:gd name="T20" fmla="*/ 297 w 356"/>
                <a:gd name="T21" fmla="*/ 46 h 359"/>
                <a:gd name="T22" fmla="*/ 309 w 356"/>
                <a:gd name="T23" fmla="*/ 58 h 359"/>
                <a:gd name="T24" fmla="*/ 320 w 356"/>
                <a:gd name="T25" fmla="*/ 72 h 359"/>
                <a:gd name="T26" fmla="*/ 330 w 356"/>
                <a:gd name="T27" fmla="*/ 86 h 359"/>
                <a:gd name="T28" fmla="*/ 339 w 356"/>
                <a:gd name="T29" fmla="*/ 102 h 359"/>
                <a:gd name="T30" fmla="*/ 346 w 356"/>
                <a:gd name="T31" fmla="*/ 119 h 359"/>
                <a:gd name="T32" fmla="*/ 351 w 356"/>
                <a:gd name="T33" fmla="*/ 136 h 359"/>
                <a:gd name="T34" fmla="*/ 355 w 356"/>
                <a:gd name="T35" fmla="*/ 154 h 359"/>
                <a:gd name="T36" fmla="*/ 356 w 356"/>
                <a:gd name="T37" fmla="*/ 172 h 359"/>
                <a:gd name="T38" fmla="*/ 356 w 356"/>
                <a:gd name="T39" fmla="*/ 189 h 359"/>
                <a:gd name="T40" fmla="*/ 355 w 356"/>
                <a:gd name="T41" fmla="*/ 207 h 359"/>
                <a:gd name="T42" fmla="*/ 349 w 356"/>
                <a:gd name="T43" fmla="*/ 232 h 359"/>
                <a:gd name="T44" fmla="*/ 339 w 356"/>
                <a:gd name="T45" fmla="*/ 256 h 359"/>
                <a:gd name="T46" fmla="*/ 332 w 356"/>
                <a:gd name="T47" fmla="*/ 271 h 359"/>
                <a:gd name="T48" fmla="*/ 322 w 356"/>
                <a:gd name="T49" fmla="*/ 286 h 359"/>
                <a:gd name="T50" fmla="*/ 311 w 356"/>
                <a:gd name="T51" fmla="*/ 299 h 359"/>
                <a:gd name="T52" fmla="*/ 299 w 356"/>
                <a:gd name="T53" fmla="*/ 311 h 359"/>
                <a:gd name="T54" fmla="*/ 286 w 356"/>
                <a:gd name="T55" fmla="*/ 322 h 359"/>
                <a:gd name="T56" fmla="*/ 271 w 356"/>
                <a:gd name="T57" fmla="*/ 333 h 359"/>
                <a:gd name="T58" fmla="*/ 256 w 356"/>
                <a:gd name="T59" fmla="*/ 341 h 359"/>
                <a:gd name="T60" fmla="*/ 239 w 356"/>
                <a:gd name="T61" fmla="*/ 348 h 359"/>
                <a:gd name="T62" fmla="*/ 222 w 356"/>
                <a:gd name="T63" fmla="*/ 353 h 359"/>
                <a:gd name="T64" fmla="*/ 204 w 356"/>
                <a:gd name="T65" fmla="*/ 357 h 359"/>
                <a:gd name="T66" fmla="*/ 187 w 356"/>
                <a:gd name="T67" fmla="*/ 359 h 359"/>
                <a:gd name="T68" fmla="*/ 169 w 356"/>
                <a:gd name="T69" fmla="*/ 359 h 359"/>
                <a:gd name="T70" fmla="*/ 151 w 356"/>
                <a:gd name="T71" fmla="*/ 357 h 359"/>
                <a:gd name="T72" fmla="*/ 135 w 356"/>
                <a:gd name="T73" fmla="*/ 353 h 359"/>
                <a:gd name="T74" fmla="*/ 118 w 356"/>
                <a:gd name="T75" fmla="*/ 348 h 359"/>
                <a:gd name="T76" fmla="*/ 102 w 356"/>
                <a:gd name="T77" fmla="*/ 342 h 359"/>
                <a:gd name="T78" fmla="*/ 88 w 356"/>
                <a:gd name="T79" fmla="*/ 334 h 359"/>
                <a:gd name="T80" fmla="*/ 73 w 356"/>
                <a:gd name="T81" fmla="*/ 325 h 359"/>
                <a:gd name="T82" fmla="*/ 60 w 356"/>
                <a:gd name="T83" fmla="*/ 313 h 359"/>
                <a:gd name="T84" fmla="*/ 48 w 356"/>
                <a:gd name="T85" fmla="*/ 301 h 359"/>
                <a:gd name="T86" fmla="*/ 36 w 356"/>
                <a:gd name="T87" fmla="*/ 288 h 359"/>
                <a:gd name="T88" fmla="*/ 27 w 356"/>
                <a:gd name="T89" fmla="*/ 273 h 359"/>
                <a:gd name="T90" fmla="*/ 18 w 356"/>
                <a:gd name="T91" fmla="*/ 257 h 359"/>
                <a:gd name="T92" fmla="*/ 11 w 356"/>
                <a:gd name="T93" fmla="*/ 241 h 359"/>
                <a:gd name="T94" fmla="*/ 6 w 356"/>
                <a:gd name="T95" fmla="*/ 223 h 359"/>
                <a:gd name="T96" fmla="*/ 2 w 356"/>
                <a:gd name="T97" fmla="*/ 205 h 359"/>
                <a:gd name="T98" fmla="*/ 1 w 356"/>
                <a:gd name="T99" fmla="*/ 187 h 359"/>
                <a:gd name="T100" fmla="*/ 1 w 356"/>
                <a:gd name="T101" fmla="*/ 170 h 359"/>
                <a:gd name="T102" fmla="*/ 2 w 356"/>
                <a:gd name="T103" fmla="*/ 152 h 359"/>
                <a:gd name="T104" fmla="*/ 8 w 356"/>
                <a:gd name="T105" fmla="*/ 127 h 359"/>
                <a:gd name="T106" fmla="*/ 18 w 356"/>
                <a:gd name="T107" fmla="*/ 103 h 359"/>
                <a:gd name="T108" fmla="*/ 25 w 356"/>
                <a:gd name="T109" fmla="*/ 88 h 359"/>
                <a:gd name="T110" fmla="*/ 35 w 356"/>
                <a:gd name="T111" fmla="*/ 74 h 359"/>
                <a:gd name="T112" fmla="*/ 46 w 356"/>
                <a:gd name="T113" fmla="*/ 60 h 359"/>
                <a:gd name="T114" fmla="*/ 57 w 356"/>
                <a:gd name="T115" fmla="*/ 48 h 359"/>
                <a:gd name="T116" fmla="*/ 71 w 356"/>
                <a:gd name="T117" fmla="*/ 37 h 359"/>
                <a:gd name="T118" fmla="*/ 86 w 356"/>
                <a:gd name="T119" fmla="*/ 27 h 359"/>
                <a:gd name="T120" fmla="*/ 101 w 356"/>
                <a:gd name="T121" fmla="*/ 18 h 359"/>
                <a:gd name="T122" fmla="*/ 118 w 356"/>
                <a:gd name="T123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6" h="359">
                  <a:moveTo>
                    <a:pt x="126" y="8"/>
                  </a:moveTo>
                  <a:lnTo>
                    <a:pt x="135" y="6"/>
                  </a:lnTo>
                  <a:lnTo>
                    <a:pt x="144" y="4"/>
                  </a:lnTo>
                  <a:lnTo>
                    <a:pt x="153" y="2"/>
                  </a:lnTo>
                  <a:lnTo>
                    <a:pt x="162" y="1"/>
                  </a:lnTo>
                  <a:lnTo>
                    <a:pt x="170" y="0"/>
                  </a:lnTo>
                  <a:lnTo>
                    <a:pt x="180" y="0"/>
                  </a:lnTo>
                  <a:lnTo>
                    <a:pt x="188" y="0"/>
                  </a:lnTo>
                  <a:lnTo>
                    <a:pt x="197" y="1"/>
                  </a:lnTo>
                  <a:lnTo>
                    <a:pt x="205" y="2"/>
                  </a:lnTo>
                  <a:lnTo>
                    <a:pt x="214" y="4"/>
                  </a:lnTo>
                  <a:lnTo>
                    <a:pt x="222" y="6"/>
                  </a:lnTo>
                  <a:lnTo>
                    <a:pt x="231" y="8"/>
                  </a:lnTo>
                  <a:lnTo>
                    <a:pt x="238" y="11"/>
                  </a:lnTo>
                  <a:lnTo>
                    <a:pt x="247" y="14"/>
                  </a:lnTo>
                  <a:lnTo>
                    <a:pt x="255" y="18"/>
                  </a:lnTo>
                  <a:lnTo>
                    <a:pt x="262" y="21"/>
                  </a:lnTo>
                  <a:lnTo>
                    <a:pt x="269" y="26"/>
                  </a:lnTo>
                  <a:lnTo>
                    <a:pt x="277" y="30"/>
                  </a:lnTo>
                  <a:lnTo>
                    <a:pt x="284" y="35"/>
                  </a:lnTo>
                  <a:lnTo>
                    <a:pt x="290" y="40"/>
                  </a:lnTo>
                  <a:lnTo>
                    <a:pt x="297" y="46"/>
                  </a:lnTo>
                  <a:lnTo>
                    <a:pt x="304" y="52"/>
                  </a:lnTo>
                  <a:lnTo>
                    <a:pt x="309" y="58"/>
                  </a:lnTo>
                  <a:lnTo>
                    <a:pt x="315" y="65"/>
                  </a:lnTo>
                  <a:lnTo>
                    <a:pt x="320" y="72"/>
                  </a:lnTo>
                  <a:lnTo>
                    <a:pt x="325" y="79"/>
                  </a:lnTo>
                  <a:lnTo>
                    <a:pt x="330" y="86"/>
                  </a:lnTo>
                  <a:lnTo>
                    <a:pt x="334" y="93"/>
                  </a:lnTo>
                  <a:lnTo>
                    <a:pt x="339" y="102"/>
                  </a:lnTo>
                  <a:lnTo>
                    <a:pt x="343" y="110"/>
                  </a:lnTo>
                  <a:lnTo>
                    <a:pt x="346" y="119"/>
                  </a:lnTo>
                  <a:lnTo>
                    <a:pt x="349" y="127"/>
                  </a:lnTo>
                  <a:lnTo>
                    <a:pt x="351" y="136"/>
                  </a:lnTo>
                  <a:lnTo>
                    <a:pt x="353" y="145"/>
                  </a:lnTo>
                  <a:lnTo>
                    <a:pt x="355" y="154"/>
                  </a:lnTo>
                  <a:lnTo>
                    <a:pt x="356" y="163"/>
                  </a:lnTo>
                  <a:lnTo>
                    <a:pt x="356" y="172"/>
                  </a:lnTo>
                  <a:lnTo>
                    <a:pt x="356" y="180"/>
                  </a:lnTo>
                  <a:lnTo>
                    <a:pt x="356" y="189"/>
                  </a:lnTo>
                  <a:lnTo>
                    <a:pt x="356" y="198"/>
                  </a:lnTo>
                  <a:lnTo>
                    <a:pt x="355" y="207"/>
                  </a:lnTo>
                  <a:lnTo>
                    <a:pt x="353" y="215"/>
                  </a:lnTo>
                  <a:lnTo>
                    <a:pt x="349" y="232"/>
                  </a:lnTo>
                  <a:lnTo>
                    <a:pt x="343" y="248"/>
                  </a:lnTo>
                  <a:lnTo>
                    <a:pt x="339" y="256"/>
                  </a:lnTo>
                  <a:lnTo>
                    <a:pt x="336" y="264"/>
                  </a:lnTo>
                  <a:lnTo>
                    <a:pt x="332" y="271"/>
                  </a:lnTo>
                  <a:lnTo>
                    <a:pt x="327" y="278"/>
                  </a:lnTo>
                  <a:lnTo>
                    <a:pt x="322" y="286"/>
                  </a:lnTo>
                  <a:lnTo>
                    <a:pt x="317" y="292"/>
                  </a:lnTo>
                  <a:lnTo>
                    <a:pt x="311" y="299"/>
                  </a:lnTo>
                  <a:lnTo>
                    <a:pt x="305" y="306"/>
                  </a:lnTo>
                  <a:lnTo>
                    <a:pt x="299" y="311"/>
                  </a:lnTo>
                  <a:lnTo>
                    <a:pt x="292" y="318"/>
                  </a:lnTo>
                  <a:lnTo>
                    <a:pt x="286" y="322"/>
                  </a:lnTo>
                  <a:lnTo>
                    <a:pt x="279" y="328"/>
                  </a:lnTo>
                  <a:lnTo>
                    <a:pt x="271" y="333"/>
                  </a:lnTo>
                  <a:lnTo>
                    <a:pt x="264" y="337"/>
                  </a:lnTo>
                  <a:lnTo>
                    <a:pt x="256" y="341"/>
                  </a:lnTo>
                  <a:lnTo>
                    <a:pt x="248" y="345"/>
                  </a:lnTo>
                  <a:lnTo>
                    <a:pt x="239" y="348"/>
                  </a:lnTo>
                  <a:lnTo>
                    <a:pt x="231" y="351"/>
                  </a:lnTo>
                  <a:lnTo>
                    <a:pt x="222" y="353"/>
                  </a:lnTo>
                  <a:lnTo>
                    <a:pt x="212" y="355"/>
                  </a:lnTo>
                  <a:lnTo>
                    <a:pt x="204" y="357"/>
                  </a:lnTo>
                  <a:lnTo>
                    <a:pt x="195" y="358"/>
                  </a:lnTo>
                  <a:lnTo>
                    <a:pt x="187" y="359"/>
                  </a:lnTo>
                  <a:lnTo>
                    <a:pt x="177" y="359"/>
                  </a:lnTo>
                  <a:lnTo>
                    <a:pt x="169" y="359"/>
                  </a:lnTo>
                  <a:lnTo>
                    <a:pt x="160" y="358"/>
                  </a:lnTo>
                  <a:lnTo>
                    <a:pt x="151" y="357"/>
                  </a:lnTo>
                  <a:lnTo>
                    <a:pt x="143" y="355"/>
                  </a:lnTo>
                  <a:lnTo>
                    <a:pt x="135" y="353"/>
                  </a:lnTo>
                  <a:lnTo>
                    <a:pt x="126" y="351"/>
                  </a:lnTo>
                  <a:lnTo>
                    <a:pt x="118" y="348"/>
                  </a:lnTo>
                  <a:lnTo>
                    <a:pt x="110" y="346"/>
                  </a:lnTo>
                  <a:lnTo>
                    <a:pt x="102" y="342"/>
                  </a:lnTo>
                  <a:lnTo>
                    <a:pt x="95" y="338"/>
                  </a:lnTo>
                  <a:lnTo>
                    <a:pt x="88" y="334"/>
                  </a:lnTo>
                  <a:lnTo>
                    <a:pt x="80" y="329"/>
                  </a:lnTo>
                  <a:lnTo>
                    <a:pt x="73" y="325"/>
                  </a:lnTo>
                  <a:lnTo>
                    <a:pt x="66" y="319"/>
                  </a:lnTo>
                  <a:lnTo>
                    <a:pt x="60" y="313"/>
                  </a:lnTo>
                  <a:lnTo>
                    <a:pt x="53" y="308"/>
                  </a:lnTo>
                  <a:lnTo>
                    <a:pt x="48" y="301"/>
                  </a:lnTo>
                  <a:lnTo>
                    <a:pt x="41" y="294"/>
                  </a:lnTo>
                  <a:lnTo>
                    <a:pt x="36" y="288"/>
                  </a:lnTo>
                  <a:lnTo>
                    <a:pt x="31" y="280"/>
                  </a:lnTo>
                  <a:lnTo>
                    <a:pt x="27" y="273"/>
                  </a:lnTo>
                  <a:lnTo>
                    <a:pt x="22" y="266"/>
                  </a:lnTo>
                  <a:lnTo>
                    <a:pt x="18" y="257"/>
                  </a:lnTo>
                  <a:lnTo>
                    <a:pt x="14" y="250"/>
                  </a:lnTo>
                  <a:lnTo>
                    <a:pt x="11" y="241"/>
                  </a:lnTo>
                  <a:lnTo>
                    <a:pt x="8" y="232"/>
                  </a:lnTo>
                  <a:lnTo>
                    <a:pt x="6" y="223"/>
                  </a:lnTo>
                  <a:lnTo>
                    <a:pt x="3" y="214"/>
                  </a:lnTo>
                  <a:lnTo>
                    <a:pt x="2" y="205"/>
                  </a:lnTo>
                  <a:lnTo>
                    <a:pt x="1" y="196"/>
                  </a:lnTo>
                  <a:lnTo>
                    <a:pt x="1" y="187"/>
                  </a:lnTo>
                  <a:lnTo>
                    <a:pt x="0" y="179"/>
                  </a:lnTo>
                  <a:lnTo>
                    <a:pt x="1" y="170"/>
                  </a:lnTo>
                  <a:lnTo>
                    <a:pt x="1" y="161"/>
                  </a:lnTo>
                  <a:lnTo>
                    <a:pt x="2" y="152"/>
                  </a:lnTo>
                  <a:lnTo>
                    <a:pt x="3" y="144"/>
                  </a:lnTo>
                  <a:lnTo>
                    <a:pt x="8" y="127"/>
                  </a:lnTo>
                  <a:lnTo>
                    <a:pt x="14" y="111"/>
                  </a:lnTo>
                  <a:lnTo>
                    <a:pt x="18" y="103"/>
                  </a:lnTo>
                  <a:lnTo>
                    <a:pt x="21" y="96"/>
                  </a:lnTo>
                  <a:lnTo>
                    <a:pt x="25" y="88"/>
                  </a:lnTo>
                  <a:lnTo>
                    <a:pt x="30" y="81"/>
                  </a:lnTo>
                  <a:lnTo>
                    <a:pt x="35" y="74"/>
                  </a:lnTo>
                  <a:lnTo>
                    <a:pt x="40" y="67"/>
                  </a:lnTo>
                  <a:lnTo>
                    <a:pt x="46" y="60"/>
                  </a:lnTo>
                  <a:lnTo>
                    <a:pt x="51" y="54"/>
                  </a:lnTo>
                  <a:lnTo>
                    <a:pt x="57" y="48"/>
                  </a:lnTo>
                  <a:lnTo>
                    <a:pt x="64" y="42"/>
                  </a:lnTo>
                  <a:lnTo>
                    <a:pt x="71" y="37"/>
                  </a:lnTo>
                  <a:lnTo>
                    <a:pt x="78" y="31"/>
                  </a:lnTo>
                  <a:lnTo>
                    <a:pt x="86" y="27"/>
                  </a:lnTo>
                  <a:lnTo>
                    <a:pt x="93" y="22"/>
                  </a:lnTo>
                  <a:lnTo>
                    <a:pt x="101" y="18"/>
                  </a:lnTo>
                  <a:lnTo>
                    <a:pt x="109" y="14"/>
                  </a:lnTo>
                  <a:lnTo>
                    <a:pt x="118" y="11"/>
                  </a:lnTo>
                  <a:lnTo>
                    <a:pt x="126" y="8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2" name="Freeform 348">
              <a:extLst>
                <a:ext uri="{FF2B5EF4-FFF2-40B4-BE49-F238E27FC236}">
                  <a16:creationId xmlns:a16="http://schemas.microsoft.com/office/drawing/2014/main" id="{1330539A-A887-4A7A-B09B-4C03DC29E71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11" y="1"/>
              <a:ext cx="204" cy="138"/>
            </a:xfrm>
            <a:custGeom>
              <a:avLst/>
              <a:gdLst>
                <a:gd name="T0" fmla="*/ 0 w 204"/>
                <a:gd name="T1" fmla="*/ 7 h 138"/>
                <a:gd name="T2" fmla="*/ 7 w 204"/>
                <a:gd name="T3" fmla="*/ 5 h 138"/>
                <a:gd name="T4" fmla="*/ 16 w 204"/>
                <a:gd name="T5" fmla="*/ 3 h 138"/>
                <a:gd name="T6" fmla="*/ 23 w 204"/>
                <a:gd name="T7" fmla="*/ 2 h 138"/>
                <a:gd name="T8" fmla="*/ 32 w 204"/>
                <a:gd name="T9" fmla="*/ 0 h 138"/>
                <a:gd name="T10" fmla="*/ 47 w 204"/>
                <a:gd name="T11" fmla="*/ 0 h 138"/>
                <a:gd name="T12" fmla="*/ 56 w 204"/>
                <a:gd name="T13" fmla="*/ 0 h 138"/>
                <a:gd name="T14" fmla="*/ 64 w 204"/>
                <a:gd name="T15" fmla="*/ 0 h 138"/>
                <a:gd name="T16" fmla="*/ 72 w 204"/>
                <a:gd name="T17" fmla="*/ 2 h 138"/>
                <a:gd name="T18" fmla="*/ 81 w 204"/>
                <a:gd name="T19" fmla="*/ 3 h 138"/>
                <a:gd name="T20" fmla="*/ 94 w 204"/>
                <a:gd name="T21" fmla="*/ 7 h 138"/>
                <a:gd name="T22" fmla="*/ 103 w 204"/>
                <a:gd name="T23" fmla="*/ 9 h 138"/>
                <a:gd name="T24" fmla="*/ 110 w 204"/>
                <a:gd name="T25" fmla="*/ 12 h 138"/>
                <a:gd name="T26" fmla="*/ 117 w 204"/>
                <a:gd name="T27" fmla="*/ 16 h 138"/>
                <a:gd name="T28" fmla="*/ 124 w 204"/>
                <a:gd name="T29" fmla="*/ 19 h 138"/>
                <a:gd name="T30" fmla="*/ 131 w 204"/>
                <a:gd name="T31" fmla="*/ 23 h 138"/>
                <a:gd name="T32" fmla="*/ 138 w 204"/>
                <a:gd name="T33" fmla="*/ 28 h 138"/>
                <a:gd name="T34" fmla="*/ 145 w 204"/>
                <a:gd name="T35" fmla="*/ 32 h 138"/>
                <a:gd name="T36" fmla="*/ 151 w 204"/>
                <a:gd name="T37" fmla="*/ 37 h 138"/>
                <a:gd name="T38" fmla="*/ 157 w 204"/>
                <a:gd name="T39" fmla="*/ 42 h 138"/>
                <a:gd name="T40" fmla="*/ 162 w 204"/>
                <a:gd name="T41" fmla="*/ 47 h 138"/>
                <a:gd name="T42" fmla="*/ 168 w 204"/>
                <a:gd name="T43" fmla="*/ 53 h 138"/>
                <a:gd name="T44" fmla="*/ 173 w 204"/>
                <a:gd name="T45" fmla="*/ 59 h 138"/>
                <a:gd name="T46" fmla="*/ 178 w 204"/>
                <a:gd name="T47" fmla="*/ 65 h 138"/>
                <a:gd name="T48" fmla="*/ 183 w 204"/>
                <a:gd name="T49" fmla="*/ 72 h 138"/>
                <a:gd name="T50" fmla="*/ 187 w 204"/>
                <a:gd name="T51" fmla="*/ 79 h 138"/>
                <a:gd name="T52" fmla="*/ 192 w 204"/>
                <a:gd name="T53" fmla="*/ 86 h 138"/>
                <a:gd name="T54" fmla="*/ 195 w 204"/>
                <a:gd name="T55" fmla="*/ 93 h 138"/>
                <a:gd name="T56" fmla="*/ 199 w 204"/>
                <a:gd name="T57" fmla="*/ 101 h 138"/>
                <a:gd name="T58" fmla="*/ 201 w 204"/>
                <a:gd name="T59" fmla="*/ 109 h 138"/>
                <a:gd name="T60" fmla="*/ 204 w 204"/>
                <a:gd name="T61" fmla="*/ 116 h 138"/>
                <a:gd name="T62" fmla="*/ 136 w 204"/>
                <a:gd name="T63" fmla="*/ 138 h 138"/>
                <a:gd name="T64" fmla="*/ 134 w 204"/>
                <a:gd name="T65" fmla="*/ 133 h 138"/>
                <a:gd name="T66" fmla="*/ 133 w 204"/>
                <a:gd name="T67" fmla="*/ 128 h 138"/>
                <a:gd name="T68" fmla="*/ 131 w 204"/>
                <a:gd name="T69" fmla="*/ 124 h 138"/>
                <a:gd name="T70" fmla="*/ 129 w 204"/>
                <a:gd name="T71" fmla="*/ 120 h 138"/>
                <a:gd name="T72" fmla="*/ 126 w 204"/>
                <a:gd name="T73" fmla="*/ 116 h 138"/>
                <a:gd name="T74" fmla="*/ 124 w 204"/>
                <a:gd name="T75" fmla="*/ 112 h 138"/>
                <a:gd name="T76" fmla="*/ 121 w 204"/>
                <a:gd name="T77" fmla="*/ 108 h 138"/>
                <a:gd name="T78" fmla="*/ 119 w 204"/>
                <a:gd name="T79" fmla="*/ 105 h 138"/>
                <a:gd name="T80" fmla="*/ 115 w 204"/>
                <a:gd name="T81" fmla="*/ 101 h 138"/>
                <a:gd name="T82" fmla="*/ 112 w 204"/>
                <a:gd name="T83" fmla="*/ 98 h 138"/>
                <a:gd name="T84" fmla="*/ 109 w 204"/>
                <a:gd name="T85" fmla="*/ 95 h 138"/>
                <a:gd name="T86" fmla="*/ 105 w 204"/>
                <a:gd name="T87" fmla="*/ 92 h 138"/>
                <a:gd name="T88" fmla="*/ 102 w 204"/>
                <a:gd name="T89" fmla="*/ 89 h 138"/>
                <a:gd name="T90" fmla="*/ 98 w 204"/>
                <a:gd name="T91" fmla="*/ 86 h 138"/>
                <a:gd name="T92" fmla="*/ 94 w 204"/>
                <a:gd name="T93" fmla="*/ 84 h 138"/>
                <a:gd name="T94" fmla="*/ 91 w 204"/>
                <a:gd name="T95" fmla="*/ 82 h 138"/>
                <a:gd name="T96" fmla="*/ 86 w 204"/>
                <a:gd name="T97" fmla="*/ 80 h 138"/>
                <a:gd name="T98" fmla="*/ 82 w 204"/>
                <a:gd name="T99" fmla="*/ 78 h 138"/>
                <a:gd name="T100" fmla="*/ 78 w 204"/>
                <a:gd name="T101" fmla="*/ 77 h 138"/>
                <a:gd name="T102" fmla="*/ 75 w 204"/>
                <a:gd name="T103" fmla="*/ 75 h 138"/>
                <a:gd name="T104" fmla="*/ 65 w 204"/>
                <a:gd name="T105" fmla="*/ 73 h 138"/>
                <a:gd name="T106" fmla="*/ 61 w 204"/>
                <a:gd name="T107" fmla="*/ 72 h 138"/>
                <a:gd name="T108" fmla="*/ 57 w 204"/>
                <a:gd name="T109" fmla="*/ 72 h 138"/>
                <a:gd name="T110" fmla="*/ 52 w 204"/>
                <a:gd name="T111" fmla="*/ 71 h 138"/>
                <a:gd name="T112" fmla="*/ 49 w 204"/>
                <a:gd name="T113" fmla="*/ 71 h 138"/>
                <a:gd name="T114" fmla="*/ 37 w 204"/>
                <a:gd name="T115" fmla="*/ 72 h 138"/>
                <a:gd name="T116" fmla="*/ 34 w 204"/>
                <a:gd name="T117" fmla="*/ 72 h 138"/>
                <a:gd name="T118" fmla="*/ 30 w 204"/>
                <a:gd name="T119" fmla="*/ 73 h 138"/>
                <a:gd name="T120" fmla="*/ 25 w 204"/>
                <a:gd name="T121" fmla="*/ 74 h 138"/>
                <a:gd name="T122" fmla="*/ 19 w 204"/>
                <a:gd name="T123" fmla="*/ 75 h 138"/>
                <a:gd name="T124" fmla="*/ 0 w 204"/>
                <a:gd name="T125" fmla="*/ 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4" h="138">
                  <a:moveTo>
                    <a:pt x="0" y="7"/>
                  </a:moveTo>
                  <a:lnTo>
                    <a:pt x="7" y="5"/>
                  </a:lnTo>
                  <a:lnTo>
                    <a:pt x="16" y="3"/>
                  </a:lnTo>
                  <a:lnTo>
                    <a:pt x="23" y="2"/>
                  </a:lnTo>
                  <a:lnTo>
                    <a:pt x="32" y="0"/>
                  </a:lnTo>
                  <a:lnTo>
                    <a:pt x="47" y="0"/>
                  </a:lnTo>
                  <a:lnTo>
                    <a:pt x="56" y="0"/>
                  </a:lnTo>
                  <a:lnTo>
                    <a:pt x="64" y="0"/>
                  </a:lnTo>
                  <a:lnTo>
                    <a:pt x="72" y="2"/>
                  </a:lnTo>
                  <a:lnTo>
                    <a:pt x="81" y="3"/>
                  </a:lnTo>
                  <a:lnTo>
                    <a:pt x="94" y="7"/>
                  </a:lnTo>
                  <a:lnTo>
                    <a:pt x="103" y="9"/>
                  </a:lnTo>
                  <a:lnTo>
                    <a:pt x="110" y="12"/>
                  </a:lnTo>
                  <a:lnTo>
                    <a:pt x="117" y="16"/>
                  </a:lnTo>
                  <a:lnTo>
                    <a:pt x="124" y="19"/>
                  </a:lnTo>
                  <a:lnTo>
                    <a:pt x="131" y="23"/>
                  </a:lnTo>
                  <a:lnTo>
                    <a:pt x="138" y="28"/>
                  </a:lnTo>
                  <a:lnTo>
                    <a:pt x="145" y="32"/>
                  </a:lnTo>
                  <a:lnTo>
                    <a:pt x="151" y="37"/>
                  </a:lnTo>
                  <a:lnTo>
                    <a:pt x="157" y="42"/>
                  </a:lnTo>
                  <a:lnTo>
                    <a:pt x="162" y="47"/>
                  </a:lnTo>
                  <a:lnTo>
                    <a:pt x="168" y="53"/>
                  </a:lnTo>
                  <a:lnTo>
                    <a:pt x="173" y="59"/>
                  </a:lnTo>
                  <a:lnTo>
                    <a:pt x="178" y="65"/>
                  </a:lnTo>
                  <a:lnTo>
                    <a:pt x="183" y="72"/>
                  </a:lnTo>
                  <a:lnTo>
                    <a:pt x="187" y="79"/>
                  </a:lnTo>
                  <a:lnTo>
                    <a:pt x="192" y="86"/>
                  </a:lnTo>
                  <a:lnTo>
                    <a:pt x="195" y="93"/>
                  </a:lnTo>
                  <a:lnTo>
                    <a:pt x="199" y="101"/>
                  </a:lnTo>
                  <a:lnTo>
                    <a:pt x="201" y="109"/>
                  </a:lnTo>
                  <a:lnTo>
                    <a:pt x="204" y="116"/>
                  </a:lnTo>
                  <a:lnTo>
                    <a:pt x="136" y="138"/>
                  </a:lnTo>
                  <a:lnTo>
                    <a:pt x="134" y="133"/>
                  </a:lnTo>
                  <a:lnTo>
                    <a:pt x="133" y="128"/>
                  </a:lnTo>
                  <a:lnTo>
                    <a:pt x="131" y="124"/>
                  </a:lnTo>
                  <a:lnTo>
                    <a:pt x="129" y="120"/>
                  </a:lnTo>
                  <a:lnTo>
                    <a:pt x="126" y="116"/>
                  </a:lnTo>
                  <a:lnTo>
                    <a:pt x="124" y="112"/>
                  </a:lnTo>
                  <a:lnTo>
                    <a:pt x="121" y="108"/>
                  </a:lnTo>
                  <a:lnTo>
                    <a:pt x="119" y="105"/>
                  </a:lnTo>
                  <a:lnTo>
                    <a:pt x="115" y="101"/>
                  </a:lnTo>
                  <a:lnTo>
                    <a:pt x="112" y="98"/>
                  </a:lnTo>
                  <a:lnTo>
                    <a:pt x="109" y="95"/>
                  </a:lnTo>
                  <a:lnTo>
                    <a:pt x="105" y="92"/>
                  </a:lnTo>
                  <a:lnTo>
                    <a:pt x="102" y="89"/>
                  </a:lnTo>
                  <a:lnTo>
                    <a:pt x="98" y="86"/>
                  </a:lnTo>
                  <a:lnTo>
                    <a:pt x="94" y="84"/>
                  </a:lnTo>
                  <a:lnTo>
                    <a:pt x="91" y="82"/>
                  </a:lnTo>
                  <a:lnTo>
                    <a:pt x="86" y="80"/>
                  </a:lnTo>
                  <a:lnTo>
                    <a:pt x="82" y="78"/>
                  </a:lnTo>
                  <a:lnTo>
                    <a:pt x="78" y="77"/>
                  </a:lnTo>
                  <a:lnTo>
                    <a:pt x="75" y="75"/>
                  </a:lnTo>
                  <a:lnTo>
                    <a:pt x="65" y="73"/>
                  </a:lnTo>
                  <a:lnTo>
                    <a:pt x="61" y="72"/>
                  </a:lnTo>
                  <a:lnTo>
                    <a:pt x="57" y="72"/>
                  </a:lnTo>
                  <a:lnTo>
                    <a:pt x="52" y="71"/>
                  </a:lnTo>
                  <a:lnTo>
                    <a:pt x="49" y="71"/>
                  </a:lnTo>
                  <a:lnTo>
                    <a:pt x="37" y="72"/>
                  </a:lnTo>
                  <a:lnTo>
                    <a:pt x="34" y="72"/>
                  </a:lnTo>
                  <a:lnTo>
                    <a:pt x="30" y="73"/>
                  </a:lnTo>
                  <a:lnTo>
                    <a:pt x="25" y="74"/>
                  </a:lnTo>
                  <a:lnTo>
                    <a:pt x="19" y="7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3" name="Freeform 349">
              <a:extLst>
                <a:ext uri="{FF2B5EF4-FFF2-40B4-BE49-F238E27FC236}">
                  <a16:creationId xmlns:a16="http://schemas.microsoft.com/office/drawing/2014/main" id="{F987AFE0-064C-435F-9B8F-F55982E1CD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84" y="120"/>
              <a:ext cx="138" cy="203"/>
            </a:xfrm>
            <a:custGeom>
              <a:avLst/>
              <a:gdLst>
                <a:gd name="T0" fmla="*/ 132 w 138"/>
                <a:gd name="T1" fmla="*/ 0 h 203"/>
                <a:gd name="T2" fmla="*/ 135 w 138"/>
                <a:gd name="T3" fmla="*/ 13 h 203"/>
                <a:gd name="T4" fmla="*/ 137 w 138"/>
                <a:gd name="T5" fmla="*/ 23 h 203"/>
                <a:gd name="T6" fmla="*/ 138 w 138"/>
                <a:gd name="T7" fmla="*/ 31 h 203"/>
                <a:gd name="T8" fmla="*/ 138 w 138"/>
                <a:gd name="T9" fmla="*/ 46 h 203"/>
                <a:gd name="T10" fmla="*/ 138 w 138"/>
                <a:gd name="T11" fmla="*/ 55 h 203"/>
                <a:gd name="T12" fmla="*/ 138 w 138"/>
                <a:gd name="T13" fmla="*/ 63 h 203"/>
                <a:gd name="T14" fmla="*/ 137 w 138"/>
                <a:gd name="T15" fmla="*/ 71 h 203"/>
                <a:gd name="T16" fmla="*/ 135 w 138"/>
                <a:gd name="T17" fmla="*/ 80 h 203"/>
                <a:gd name="T18" fmla="*/ 131 w 138"/>
                <a:gd name="T19" fmla="*/ 94 h 203"/>
                <a:gd name="T20" fmla="*/ 128 w 138"/>
                <a:gd name="T21" fmla="*/ 102 h 203"/>
                <a:gd name="T22" fmla="*/ 126 w 138"/>
                <a:gd name="T23" fmla="*/ 109 h 203"/>
                <a:gd name="T24" fmla="*/ 123 w 138"/>
                <a:gd name="T25" fmla="*/ 117 h 203"/>
                <a:gd name="T26" fmla="*/ 119 w 138"/>
                <a:gd name="T27" fmla="*/ 124 h 203"/>
                <a:gd name="T28" fmla="*/ 115 w 138"/>
                <a:gd name="T29" fmla="*/ 131 h 203"/>
                <a:gd name="T30" fmla="*/ 111 w 138"/>
                <a:gd name="T31" fmla="*/ 137 h 203"/>
                <a:gd name="T32" fmla="*/ 107 w 138"/>
                <a:gd name="T33" fmla="*/ 143 h 203"/>
                <a:gd name="T34" fmla="*/ 102 w 138"/>
                <a:gd name="T35" fmla="*/ 151 h 203"/>
                <a:gd name="T36" fmla="*/ 91 w 138"/>
                <a:gd name="T37" fmla="*/ 162 h 203"/>
                <a:gd name="T38" fmla="*/ 80 w 138"/>
                <a:gd name="T39" fmla="*/ 172 h 203"/>
                <a:gd name="T40" fmla="*/ 73 w 138"/>
                <a:gd name="T41" fmla="*/ 178 h 203"/>
                <a:gd name="T42" fmla="*/ 67 w 138"/>
                <a:gd name="T43" fmla="*/ 182 h 203"/>
                <a:gd name="T44" fmla="*/ 60 w 138"/>
                <a:gd name="T45" fmla="*/ 187 h 203"/>
                <a:gd name="T46" fmla="*/ 53 w 138"/>
                <a:gd name="T47" fmla="*/ 191 h 203"/>
                <a:gd name="T48" fmla="*/ 46 w 138"/>
                <a:gd name="T49" fmla="*/ 195 h 203"/>
                <a:gd name="T50" fmla="*/ 38 w 138"/>
                <a:gd name="T51" fmla="*/ 198 h 203"/>
                <a:gd name="T52" fmla="*/ 30 w 138"/>
                <a:gd name="T53" fmla="*/ 201 h 203"/>
                <a:gd name="T54" fmla="*/ 23 w 138"/>
                <a:gd name="T55" fmla="*/ 203 h 203"/>
                <a:gd name="T56" fmla="*/ 0 w 138"/>
                <a:gd name="T57" fmla="*/ 136 h 203"/>
                <a:gd name="T58" fmla="*/ 6 w 138"/>
                <a:gd name="T59" fmla="*/ 134 h 203"/>
                <a:gd name="T60" fmla="*/ 10 w 138"/>
                <a:gd name="T61" fmla="*/ 133 h 203"/>
                <a:gd name="T62" fmla="*/ 14 w 138"/>
                <a:gd name="T63" fmla="*/ 131 h 203"/>
                <a:gd name="T64" fmla="*/ 18 w 138"/>
                <a:gd name="T65" fmla="*/ 129 h 203"/>
                <a:gd name="T66" fmla="*/ 23 w 138"/>
                <a:gd name="T67" fmla="*/ 126 h 203"/>
                <a:gd name="T68" fmla="*/ 26 w 138"/>
                <a:gd name="T69" fmla="*/ 124 h 203"/>
                <a:gd name="T70" fmla="*/ 30 w 138"/>
                <a:gd name="T71" fmla="*/ 121 h 203"/>
                <a:gd name="T72" fmla="*/ 33 w 138"/>
                <a:gd name="T73" fmla="*/ 119 h 203"/>
                <a:gd name="T74" fmla="*/ 40 w 138"/>
                <a:gd name="T75" fmla="*/ 112 h 203"/>
                <a:gd name="T76" fmla="*/ 47 w 138"/>
                <a:gd name="T77" fmla="*/ 105 h 203"/>
                <a:gd name="T78" fmla="*/ 49 w 138"/>
                <a:gd name="T79" fmla="*/ 101 h 203"/>
                <a:gd name="T80" fmla="*/ 51 w 138"/>
                <a:gd name="T81" fmla="*/ 98 h 203"/>
                <a:gd name="T82" fmla="*/ 54 w 138"/>
                <a:gd name="T83" fmla="*/ 94 h 203"/>
                <a:gd name="T84" fmla="*/ 56 w 138"/>
                <a:gd name="T85" fmla="*/ 90 h 203"/>
                <a:gd name="T86" fmla="*/ 58 w 138"/>
                <a:gd name="T87" fmla="*/ 86 h 203"/>
                <a:gd name="T88" fmla="*/ 60 w 138"/>
                <a:gd name="T89" fmla="*/ 82 h 203"/>
                <a:gd name="T90" fmla="*/ 62 w 138"/>
                <a:gd name="T91" fmla="*/ 77 h 203"/>
                <a:gd name="T92" fmla="*/ 63 w 138"/>
                <a:gd name="T93" fmla="*/ 75 h 203"/>
                <a:gd name="T94" fmla="*/ 65 w 138"/>
                <a:gd name="T95" fmla="*/ 64 h 203"/>
                <a:gd name="T96" fmla="*/ 66 w 138"/>
                <a:gd name="T97" fmla="*/ 60 h 203"/>
                <a:gd name="T98" fmla="*/ 67 w 138"/>
                <a:gd name="T99" fmla="*/ 56 h 203"/>
                <a:gd name="T100" fmla="*/ 67 w 138"/>
                <a:gd name="T101" fmla="*/ 51 h 203"/>
                <a:gd name="T102" fmla="*/ 67 w 138"/>
                <a:gd name="T103" fmla="*/ 47 h 203"/>
                <a:gd name="T104" fmla="*/ 67 w 138"/>
                <a:gd name="T105" fmla="*/ 36 h 203"/>
                <a:gd name="T106" fmla="*/ 66 w 138"/>
                <a:gd name="T107" fmla="*/ 33 h 203"/>
                <a:gd name="T108" fmla="*/ 65 w 138"/>
                <a:gd name="T109" fmla="*/ 29 h 203"/>
                <a:gd name="T110" fmla="*/ 63 w 138"/>
                <a:gd name="T111" fmla="*/ 17 h 203"/>
                <a:gd name="T112" fmla="*/ 132 w 138"/>
                <a:gd name="T113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" h="203">
                  <a:moveTo>
                    <a:pt x="132" y="0"/>
                  </a:moveTo>
                  <a:lnTo>
                    <a:pt x="135" y="13"/>
                  </a:lnTo>
                  <a:lnTo>
                    <a:pt x="137" y="23"/>
                  </a:lnTo>
                  <a:lnTo>
                    <a:pt x="138" y="31"/>
                  </a:lnTo>
                  <a:lnTo>
                    <a:pt x="138" y="46"/>
                  </a:lnTo>
                  <a:lnTo>
                    <a:pt x="138" y="55"/>
                  </a:lnTo>
                  <a:lnTo>
                    <a:pt x="138" y="63"/>
                  </a:lnTo>
                  <a:lnTo>
                    <a:pt x="137" y="71"/>
                  </a:lnTo>
                  <a:lnTo>
                    <a:pt x="135" y="80"/>
                  </a:lnTo>
                  <a:lnTo>
                    <a:pt x="131" y="94"/>
                  </a:lnTo>
                  <a:lnTo>
                    <a:pt x="128" y="102"/>
                  </a:lnTo>
                  <a:lnTo>
                    <a:pt x="126" y="109"/>
                  </a:lnTo>
                  <a:lnTo>
                    <a:pt x="123" y="117"/>
                  </a:lnTo>
                  <a:lnTo>
                    <a:pt x="119" y="124"/>
                  </a:lnTo>
                  <a:lnTo>
                    <a:pt x="115" y="131"/>
                  </a:lnTo>
                  <a:lnTo>
                    <a:pt x="111" y="137"/>
                  </a:lnTo>
                  <a:lnTo>
                    <a:pt x="107" y="143"/>
                  </a:lnTo>
                  <a:lnTo>
                    <a:pt x="102" y="151"/>
                  </a:lnTo>
                  <a:lnTo>
                    <a:pt x="91" y="162"/>
                  </a:lnTo>
                  <a:lnTo>
                    <a:pt x="80" y="172"/>
                  </a:lnTo>
                  <a:lnTo>
                    <a:pt x="73" y="178"/>
                  </a:lnTo>
                  <a:lnTo>
                    <a:pt x="67" y="182"/>
                  </a:lnTo>
                  <a:lnTo>
                    <a:pt x="60" y="187"/>
                  </a:lnTo>
                  <a:lnTo>
                    <a:pt x="53" y="191"/>
                  </a:lnTo>
                  <a:lnTo>
                    <a:pt x="46" y="195"/>
                  </a:lnTo>
                  <a:lnTo>
                    <a:pt x="38" y="198"/>
                  </a:lnTo>
                  <a:lnTo>
                    <a:pt x="30" y="201"/>
                  </a:lnTo>
                  <a:lnTo>
                    <a:pt x="23" y="203"/>
                  </a:lnTo>
                  <a:lnTo>
                    <a:pt x="0" y="136"/>
                  </a:lnTo>
                  <a:lnTo>
                    <a:pt x="6" y="134"/>
                  </a:lnTo>
                  <a:lnTo>
                    <a:pt x="10" y="133"/>
                  </a:lnTo>
                  <a:lnTo>
                    <a:pt x="14" y="131"/>
                  </a:lnTo>
                  <a:lnTo>
                    <a:pt x="18" y="129"/>
                  </a:lnTo>
                  <a:lnTo>
                    <a:pt x="23" y="126"/>
                  </a:lnTo>
                  <a:lnTo>
                    <a:pt x="26" y="124"/>
                  </a:lnTo>
                  <a:lnTo>
                    <a:pt x="30" y="121"/>
                  </a:lnTo>
                  <a:lnTo>
                    <a:pt x="33" y="119"/>
                  </a:lnTo>
                  <a:lnTo>
                    <a:pt x="40" y="112"/>
                  </a:lnTo>
                  <a:lnTo>
                    <a:pt x="47" y="105"/>
                  </a:lnTo>
                  <a:lnTo>
                    <a:pt x="49" y="101"/>
                  </a:lnTo>
                  <a:lnTo>
                    <a:pt x="51" y="98"/>
                  </a:lnTo>
                  <a:lnTo>
                    <a:pt x="54" y="94"/>
                  </a:lnTo>
                  <a:lnTo>
                    <a:pt x="56" y="90"/>
                  </a:lnTo>
                  <a:lnTo>
                    <a:pt x="58" y="86"/>
                  </a:lnTo>
                  <a:lnTo>
                    <a:pt x="60" y="82"/>
                  </a:lnTo>
                  <a:lnTo>
                    <a:pt x="62" y="77"/>
                  </a:lnTo>
                  <a:lnTo>
                    <a:pt x="63" y="75"/>
                  </a:lnTo>
                  <a:lnTo>
                    <a:pt x="65" y="64"/>
                  </a:lnTo>
                  <a:lnTo>
                    <a:pt x="66" y="60"/>
                  </a:lnTo>
                  <a:lnTo>
                    <a:pt x="67" y="56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7" y="36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17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4" name="Freeform 350">
              <a:extLst>
                <a:ext uri="{FF2B5EF4-FFF2-40B4-BE49-F238E27FC236}">
                  <a16:creationId xmlns:a16="http://schemas.microsoft.com/office/drawing/2014/main" id="{E5428BDB-9E17-4AD7-A965-48752BE15C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47" y="117"/>
              <a:ext cx="69" cy="22"/>
            </a:xfrm>
            <a:custGeom>
              <a:avLst/>
              <a:gdLst>
                <a:gd name="T0" fmla="*/ 68 w 69"/>
                <a:gd name="T1" fmla="*/ 0 h 22"/>
                <a:gd name="T2" fmla="*/ 69 w 69"/>
                <a:gd name="T3" fmla="*/ 3 h 22"/>
                <a:gd name="T4" fmla="*/ 0 w 69"/>
                <a:gd name="T5" fmla="*/ 20 h 22"/>
                <a:gd name="T6" fmla="*/ 0 w 69"/>
                <a:gd name="T7" fmla="*/ 22 h 22"/>
                <a:gd name="T8" fmla="*/ 68 w 69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22">
                  <a:moveTo>
                    <a:pt x="68" y="0"/>
                  </a:moveTo>
                  <a:lnTo>
                    <a:pt x="69" y="3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5" name="Freeform 351">
              <a:extLst>
                <a:ext uri="{FF2B5EF4-FFF2-40B4-BE49-F238E27FC236}">
                  <a16:creationId xmlns:a16="http://schemas.microsoft.com/office/drawing/2014/main" id="{ECEA98CB-7955-4617-838B-4297A2022DD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1" y="193"/>
              <a:ext cx="204" cy="138"/>
            </a:xfrm>
            <a:custGeom>
              <a:avLst/>
              <a:gdLst>
                <a:gd name="T0" fmla="*/ 204 w 204"/>
                <a:gd name="T1" fmla="*/ 131 h 138"/>
                <a:gd name="T2" fmla="*/ 197 w 204"/>
                <a:gd name="T3" fmla="*/ 133 h 138"/>
                <a:gd name="T4" fmla="*/ 189 w 204"/>
                <a:gd name="T5" fmla="*/ 135 h 138"/>
                <a:gd name="T6" fmla="*/ 181 w 204"/>
                <a:gd name="T7" fmla="*/ 137 h 138"/>
                <a:gd name="T8" fmla="*/ 172 w 204"/>
                <a:gd name="T9" fmla="*/ 137 h 138"/>
                <a:gd name="T10" fmla="*/ 157 w 204"/>
                <a:gd name="T11" fmla="*/ 138 h 138"/>
                <a:gd name="T12" fmla="*/ 148 w 204"/>
                <a:gd name="T13" fmla="*/ 138 h 138"/>
                <a:gd name="T14" fmla="*/ 140 w 204"/>
                <a:gd name="T15" fmla="*/ 137 h 138"/>
                <a:gd name="T16" fmla="*/ 132 w 204"/>
                <a:gd name="T17" fmla="*/ 136 h 138"/>
                <a:gd name="T18" fmla="*/ 124 w 204"/>
                <a:gd name="T19" fmla="*/ 135 h 138"/>
                <a:gd name="T20" fmla="*/ 109 w 204"/>
                <a:gd name="T21" fmla="*/ 131 h 138"/>
                <a:gd name="T22" fmla="*/ 101 w 204"/>
                <a:gd name="T23" fmla="*/ 128 h 138"/>
                <a:gd name="T24" fmla="*/ 94 w 204"/>
                <a:gd name="T25" fmla="*/ 126 h 138"/>
                <a:gd name="T26" fmla="*/ 87 w 204"/>
                <a:gd name="T27" fmla="*/ 122 h 138"/>
                <a:gd name="T28" fmla="*/ 80 w 204"/>
                <a:gd name="T29" fmla="*/ 119 h 138"/>
                <a:gd name="T30" fmla="*/ 72 w 204"/>
                <a:gd name="T31" fmla="*/ 114 h 138"/>
                <a:gd name="T32" fmla="*/ 66 w 204"/>
                <a:gd name="T33" fmla="*/ 111 h 138"/>
                <a:gd name="T34" fmla="*/ 60 w 204"/>
                <a:gd name="T35" fmla="*/ 106 h 138"/>
                <a:gd name="T36" fmla="*/ 53 w 204"/>
                <a:gd name="T37" fmla="*/ 101 h 138"/>
                <a:gd name="T38" fmla="*/ 47 w 204"/>
                <a:gd name="T39" fmla="*/ 96 h 138"/>
                <a:gd name="T40" fmla="*/ 41 w 204"/>
                <a:gd name="T41" fmla="*/ 91 h 138"/>
                <a:gd name="T42" fmla="*/ 37 w 204"/>
                <a:gd name="T43" fmla="*/ 85 h 138"/>
                <a:gd name="T44" fmla="*/ 31 w 204"/>
                <a:gd name="T45" fmla="*/ 79 h 138"/>
                <a:gd name="T46" fmla="*/ 26 w 204"/>
                <a:gd name="T47" fmla="*/ 72 h 138"/>
                <a:gd name="T48" fmla="*/ 21 w 204"/>
                <a:gd name="T49" fmla="*/ 66 h 138"/>
                <a:gd name="T50" fmla="*/ 17 w 204"/>
                <a:gd name="T51" fmla="*/ 59 h 138"/>
                <a:gd name="T52" fmla="*/ 13 w 204"/>
                <a:gd name="T53" fmla="*/ 52 h 138"/>
                <a:gd name="T54" fmla="*/ 9 w 204"/>
                <a:gd name="T55" fmla="*/ 44 h 138"/>
                <a:gd name="T56" fmla="*/ 6 w 204"/>
                <a:gd name="T57" fmla="*/ 37 h 138"/>
                <a:gd name="T58" fmla="*/ 2 w 204"/>
                <a:gd name="T59" fmla="*/ 29 h 138"/>
                <a:gd name="T60" fmla="*/ 0 w 204"/>
                <a:gd name="T61" fmla="*/ 22 h 138"/>
                <a:gd name="T62" fmla="*/ 68 w 204"/>
                <a:gd name="T63" fmla="*/ 0 h 138"/>
                <a:gd name="T64" fmla="*/ 70 w 204"/>
                <a:gd name="T65" fmla="*/ 5 h 138"/>
                <a:gd name="T66" fmla="*/ 72 w 204"/>
                <a:gd name="T67" fmla="*/ 9 h 138"/>
                <a:gd name="T68" fmla="*/ 74 w 204"/>
                <a:gd name="T69" fmla="*/ 14 h 138"/>
                <a:gd name="T70" fmla="*/ 76 w 204"/>
                <a:gd name="T71" fmla="*/ 18 h 138"/>
                <a:gd name="T72" fmla="*/ 78 w 204"/>
                <a:gd name="T73" fmla="*/ 22 h 138"/>
                <a:gd name="T74" fmla="*/ 81 w 204"/>
                <a:gd name="T75" fmla="*/ 26 h 138"/>
                <a:gd name="T76" fmla="*/ 83 w 204"/>
                <a:gd name="T77" fmla="*/ 30 h 138"/>
                <a:gd name="T78" fmla="*/ 86 w 204"/>
                <a:gd name="T79" fmla="*/ 33 h 138"/>
                <a:gd name="T80" fmla="*/ 89 w 204"/>
                <a:gd name="T81" fmla="*/ 37 h 138"/>
                <a:gd name="T82" fmla="*/ 92 w 204"/>
                <a:gd name="T83" fmla="*/ 40 h 138"/>
                <a:gd name="T84" fmla="*/ 95 w 204"/>
                <a:gd name="T85" fmla="*/ 43 h 138"/>
                <a:gd name="T86" fmla="*/ 99 w 204"/>
                <a:gd name="T87" fmla="*/ 46 h 138"/>
                <a:gd name="T88" fmla="*/ 102 w 204"/>
                <a:gd name="T89" fmla="*/ 49 h 138"/>
                <a:gd name="T90" fmla="*/ 106 w 204"/>
                <a:gd name="T91" fmla="*/ 51 h 138"/>
                <a:gd name="T92" fmla="*/ 110 w 204"/>
                <a:gd name="T93" fmla="*/ 53 h 138"/>
                <a:gd name="T94" fmla="*/ 114 w 204"/>
                <a:gd name="T95" fmla="*/ 56 h 138"/>
                <a:gd name="T96" fmla="*/ 118 w 204"/>
                <a:gd name="T97" fmla="*/ 58 h 138"/>
                <a:gd name="T98" fmla="*/ 121 w 204"/>
                <a:gd name="T99" fmla="*/ 60 h 138"/>
                <a:gd name="T100" fmla="*/ 126 w 204"/>
                <a:gd name="T101" fmla="*/ 61 h 138"/>
                <a:gd name="T102" fmla="*/ 129 w 204"/>
                <a:gd name="T103" fmla="*/ 63 h 138"/>
                <a:gd name="T104" fmla="*/ 140 w 204"/>
                <a:gd name="T105" fmla="*/ 65 h 138"/>
                <a:gd name="T106" fmla="*/ 143 w 204"/>
                <a:gd name="T107" fmla="*/ 66 h 138"/>
                <a:gd name="T108" fmla="*/ 147 w 204"/>
                <a:gd name="T109" fmla="*/ 67 h 138"/>
                <a:gd name="T110" fmla="*/ 152 w 204"/>
                <a:gd name="T111" fmla="*/ 67 h 138"/>
                <a:gd name="T112" fmla="*/ 156 w 204"/>
                <a:gd name="T113" fmla="*/ 67 h 138"/>
                <a:gd name="T114" fmla="*/ 166 w 204"/>
                <a:gd name="T115" fmla="*/ 66 h 138"/>
                <a:gd name="T116" fmla="*/ 170 w 204"/>
                <a:gd name="T117" fmla="*/ 66 h 138"/>
                <a:gd name="T118" fmla="*/ 175 w 204"/>
                <a:gd name="T119" fmla="*/ 65 h 138"/>
                <a:gd name="T120" fmla="*/ 180 w 204"/>
                <a:gd name="T121" fmla="*/ 64 h 138"/>
                <a:gd name="T122" fmla="*/ 185 w 204"/>
                <a:gd name="T123" fmla="*/ 63 h 138"/>
                <a:gd name="T124" fmla="*/ 204 w 204"/>
                <a:gd name="T125" fmla="*/ 13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4" h="138">
                  <a:moveTo>
                    <a:pt x="204" y="131"/>
                  </a:moveTo>
                  <a:lnTo>
                    <a:pt x="197" y="133"/>
                  </a:lnTo>
                  <a:lnTo>
                    <a:pt x="189" y="135"/>
                  </a:lnTo>
                  <a:lnTo>
                    <a:pt x="181" y="137"/>
                  </a:lnTo>
                  <a:lnTo>
                    <a:pt x="172" y="137"/>
                  </a:lnTo>
                  <a:lnTo>
                    <a:pt x="157" y="138"/>
                  </a:lnTo>
                  <a:lnTo>
                    <a:pt x="148" y="138"/>
                  </a:lnTo>
                  <a:lnTo>
                    <a:pt x="140" y="137"/>
                  </a:lnTo>
                  <a:lnTo>
                    <a:pt x="132" y="136"/>
                  </a:lnTo>
                  <a:lnTo>
                    <a:pt x="124" y="135"/>
                  </a:lnTo>
                  <a:lnTo>
                    <a:pt x="109" y="131"/>
                  </a:lnTo>
                  <a:lnTo>
                    <a:pt x="101" y="128"/>
                  </a:lnTo>
                  <a:lnTo>
                    <a:pt x="94" y="126"/>
                  </a:lnTo>
                  <a:lnTo>
                    <a:pt x="87" y="122"/>
                  </a:lnTo>
                  <a:lnTo>
                    <a:pt x="80" y="119"/>
                  </a:lnTo>
                  <a:lnTo>
                    <a:pt x="72" y="114"/>
                  </a:lnTo>
                  <a:lnTo>
                    <a:pt x="66" y="111"/>
                  </a:lnTo>
                  <a:lnTo>
                    <a:pt x="60" y="106"/>
                  </a:lnTo>
                  <a:lnTo>
                    <a:pt x="53" y="101"/>
                  </a:lnTo>
                  <a:lnTo>
                    <a:pt x="47" y="96"/>
                  </a:lnTo>
                  <a:lnTo>
                    <a:pt x="41" y="91"/>
                  </a:lnTo>
                  <a:lnTo>
                    <a:pt x="37" y="85"/>
                  </a:lnTo>
                  <a:lnTo>
                    <a:pt x="31" y="79"/>
                  </a:lnTo>
                  <a:lnTo>
                    <a:pt x="26" y="72"/>
                  </a:lnTo>
                  <a:lnTo>
                    <a:pt x="21" y="66"/>
                  </a:lnTo>
                  <a:lnTo>
                    <a:pt x="17" y="59"/>
                  </a:lnTo>
                  <a:lnTo>
                    <a:pt x="13" y="52"/>
                  </a:lnTo>
                  <a:lnTo>
                    <a:pt x="9" y="44"/>
                  </a:lnTo>
                  <a:lnTo>
                    <a:pt x="6" y="37"/>
                  </a:lnTo>
                  <a:lnTo>
                    <a:pt x="2" y="29"/>
                  </a:lnTo>
                  <a:lnTo>
                    <a:pt x="0" y="22"/>
                  </a:lnTo>
                  <a:lnTo>
                    <a:pt x="68" y="0"/>
                  </a:lnTo>
                  <a:lnTo>
                    <a:pt x="70" y="5"/>
                  </a:lnTo>
                  <a:lnTo>
                    <a:pt x="72" y="9"/>
                  </a:lnTo>
                  <a:lnTo>
                    <a:pt x="74" y="14"/>
                  </a:lnTo>
                  <a:lnTo>
                    <a:pt x="76" y="18"/>
                  </a:lnTo>
                  <a:lnTo>
                    <a:pt x="78" y="22"/>
                  </a:lnTo>
                  <a:lnTo>
                    <a:pt x="81" y="26"/>
                  </a:lnTo>
                  <a:lnTo>
                    <a:pt x="83" y="30"/>
                  </a:lnTo>
                  <a:lnTo>
                    <a:pt x="86" y="33"/>
                  </a:lnTo>
                  <a:lnTo>
                    <a:pt x="89" y="37"/>
                  </a:lnTo>
                  <a:lnTo>
                    <a:pt x="92" y="40"/>
                  </a:lnTo>
                  <a:lnTo>
                    <a:pt x="95" y="43"/>
                  </a:lnTo>
                  <a:lnTo>
                    <a:pt x="99" y="46"/>
                  </a:lnTo>
                  <a:lnTo>
                    <a:pt x="102" y="49"/>
                  </a:lnTo>
                  <a:lnTo>
                    <a:pt x="106" y="51"/>
                  </a:lnTo>
                  <a:lnTo>
                    <a:pt x="110" y="53"/>
                  </a:lnTo>
                  <a:lnTo>
                    <a:pt x="114" y="56"/>
                  </a:lnTo>
                  <a:lnTo>
                    <a:pt x="118" y="58"/>
                  </a:lnTo>
                  <a:lnTo>
                    <a:pt x="121" y="60"/>
                  </a:lnTo>
                  <a:lnTo>
                    <a:pt x="126" y="61"/>
                  </a:lnTo>
                  <a:lnTo>
                    <a:pt x="129" y="63"/>
                  </a:lnTo>
                  <a:lnTo>
                    <a:pt x="140" y="65"/>
                  </a:lnTo>
                  <a:lnTo>
                    <a:pt x="143" y="66"/>
                  </a:lnTo>
                  <a:lnTo>
                    <a:pt x="147" y="67"/>
                  </a:lnTo>
                  <a:lnTo>
                    <a:pt x="152" y="67"/>
                  </a:lnTo>
                  <a:lnTo>
                    <a:pt x="156" y="67"/>
                  </a:lnTo>
                  <a:lnTo>
                    <a:pt x="166" y="66"/>
                  </a:lnTo>
                  <a:lnTo>
                    <a:pt x="170" y="66"/>
                  </a:lnTo>
                  <a:lnTo>
                    <a:pt x="175" y="65"/>
                  </a:lnTo>
                  <a:lnTo>
                    <a:pt x="180" y="64"/>
                  </a:lnTo>
                  <a:lnTo>
                    <a:pt x="185" y="63"/>
                  </a:lnTo>
                  <a:lnTo>
                    <a:pt x="204" y="131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6" name="Freeform 352">
              <a:extLst>
                <a:ext uri="{FF2B5EF4-FFF2-40B4-BE49-F238E27FC236}">
                  <a16:creationId xmlns:a16="http://schemas.microsoft.com/office/drawing/2014/main" id="{BCB18AA2-9489-4812-A7D9-7F8BCF53428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84" y="256"/>
              <a:ext cx="23" cy="68"/>
            </a:xfrm>
            <a:custGeom>
              <a:avLst/>
              <a:gdLst>
                <a:gd name="T0" fmla="*/ 23 w 23"/>
                <a:gd name="T1" fmla="*/ 67 h 68"/>
                <a:gd name="T2" fmla="*/ 23 w 23"/>
                <a:gd name="T3" fmla="*/ 67 h 68"/>
                <a:gd name="T4" fmla="*/ 21 w 23"/>
                <a:gd name="T5" fmla="*/ 68 h 68"/>
                <a:gd name="T6" fmla="*/ 2 w 23"/>
                <a:gd name="T7" fmla="*/ 0 h 68"/>
                <a:gd name="T8" fmla="*/ 0 w 23"/>
                <a:gd name="T9" fmla="*/ 0 h 68"/>
                <a:gd name="T10" fmla="*/ 23 w 23"/>
                <a:gd name="T11" fmla="*/ 6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8">
                  <a:moveTo>
                    <a:pt x="23" y="67"/>
                  </a:moveTo>
                  <a:lnTo>
                    <a:pt x="23" y="67"/>
                  </a:lnTo>
                  <a:lnTo>
                    <a:pt x="21" y="68"/>
                  </a:lnTo>
                  <a:lnTo>
                    <a:pt x="2" y="0"/>
                  </a:lnTo>
                  <a:lnTo>
                    <a:pt x="0" y="0"/>
                  </a:lnTo>
                  <a:lnTo>
                    <a:pt x="23" y="67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7" name="Freeform 353">
              <a:extLst>
                <a:ext uri="{FF2B5EF4-FFF2-40B4-BE49-F238E27FC236}">
                  <a16:creationId xmlns:a16="http://schemas.microsoft.com/office/drawing/2014/main" id="{339C1941-A300-46A1-9BC6-B28C32841F4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93" y="8"/>
              <a:ext cx="139" cy="205"/>
            </a:xfrm>
            <a:custGeom>
              <a:avLst/>
              <a:gdLst>
                <a:gd name="T0" fmla="*/ 7 w 139"/>
                <a:gd name="T1" fmla="*/ 205 h 205"/>
                <a:gd name="T2" fmla="*/ 4 w 139"/>
                <a:gd name="T3" fmla="*/ 191 h 205"/>
                <a:gd name="T4" fmla="*/ 2 w 139"/>
                <a:gd name="T5" fmla="*/ 182 h 205"/>
                <a:gd name="T6" fmla="*/ 1 w 139"/>
                <a:gd name="T7" fmla="*/ 173 h 205"/>
                <a:gd name="T8" fmla="*/ 0 w 139"/>
                <a:gd name="T9" fmla="*/ 158 h 205"/>
                <a:gd name="T10" fmla="*/ 1 w 139"/>
                <a:gd name="T11" fmla="*/ 149 h 205"/>
                <a:gd name="T12" fmla="*/ 2 w 139"/>
                <a:gd name="T13" fmla="*/ 141 h 205"/>
                <a:gd name="T14" fmla="*/ 2 w 139"/>
                <a:gd name="T15" fmla="*/ 133 h 205"/>
                <a:gd name="T16" fmla="*/ 4 w 139"/>
                <a:gd name="T17" fmla="*/ 124 h 205"/>
                <a:gd name="T18" fmla="*/ 7 w 139"/>
                <a:gd name="T19" fmla="*/ 110 h 205"/>
                <a:gd name="T20" fmla="*/ 10 w 139"/>
                <a:gd name="T21" fmla="*/ 102 h 205"/>
                <a:gd name="T22" fmla="*/ 13 w 139"/>
                <a:gd name="T23" fmla="*/ 95 h 205"/>
                <a:gd name="T24" fmla="*/ 16 w 139"/>
                <a:gd name="T25" fmla="*/ 87 h 205"/>
                <a:gd name="T26" fmla="*/ 20 w 139"/>
                <a:gd name="T27" fmla="*/ 80 h 205"/>
                <a:gd name="T28" fmla="*/ 24 w 139"/>
                <a:gd name="T29" fmla="*/ 73 h 205"/>
                <a:gd name="T30" fmla="*/ 28 w 139"/>
                <a:gd name="T31" fmla="*/ 67 h 205"/>
                <a:gd name="T32" fmla="*/ 33 w 139"/>
                <a:gd name="T33" fmla="*/ 61 h 205"/>
                <a:gd name="T34" fmla="*/ 38 w 139"/>
                <a:gd name="T35" fmla="*/ 54 h 205"/>
                <a:gd name="T36" fmla="*/ 48 w 139"/>
                <a:gd name="T37" fmla="*/ 42 h 205"/>
                <a:gd name="T38" fmla="*/ 59 w 139"/>
                <a:gd name="T39" fmla="*/ 32 h 205"/>
                <a:gd name="T40" fmla="*/ 66 w 139"/>
                <a:gd name="T41" fmla="*/ 26 h 205"/>
                <a:gd name="T42" fmla="*/ 73 w 139"/>
                <a:gd name="T43" fmla="*/ 21 h 205"/>
                <a:gd name="T44" fmla="*/ 79 w 139"/>
                <a:gd name="T45" fmla="*/ 17 h 205"/>
                <a:gd name="T46" fmla="*/ 87 w 139"/>
                <a:gd name="T47" fmla="*/ 13 h 205"/>
                <a:gd name="T48" fmla="*/ 94 w 139"/>
                <a:gd name="T49" fmla="*/ 9 h 205"/>
                <a:gd name="T50" fmla="*/ 101 w 139"/>
                <a:gd name="T51" fmla="*/ 6 h 205"/>
                <a:gd name="T52" fmla="*/ 109 w 139"/>
                <a:gd name="T53" fmla="*/ 2 h 205"/>
                <a:gd name="T54" fmla="*/ 116 w 139"/>
                <a:gd name="T55" fmla="*/ 0 h 205"/>
                <a:gd name="T56" fmla="*/ 139 w 139"/>
                <a:gd name="T57" fmla="*/ 68 h 205"/>
                <a:gd name="T58" fmla="*/ 134 w 139"/>
                <a:gd name="T59" fmla="*/ 70 h 205"/>
                <a:gd name="T60" fmla="*/ 129 w 139"/>
                <a:gd name="T61" fmla="*/ 72 h 205"/>
                <a:gd name="T62" fmla="*/ 124 w 139"/>
                <a:gd name="T63" fmla="*/ 73 h 205"/>
                <a:gd name="T64" fmla="*/ 121 w 139"/>
                <a:gd name="T65" fmla="*/ 75 h 205"/>
                <a:gd name="T66" fmla="*/ 117 w 139"/>
                <a:gd name="T67" fmla="*/ 78 h 205"/>
                <a:gd name="T68" fmla="*/ 113 w 139"/>
                <a:gd name="T69" fmla="*/ 80 h 205"/>
                <a:gd name="T70" fmla="*/ 109 w 139"/>
                <a:gd name="T71" fmla="*/ 84 h 205"/>
                <a:gd name="T72" fmla="*/ 106 w 139"/>
                <a:gd name="T73" fmla="*/ 85 h 205"/>
                <a:gd name="T74" fmla="*/ 99 w 139"/>
                <a:gd name="T75" fmla="*/ 92 h 205"/>
                <a:gd name="T76" fmla="*/ 92 w 139"/>
                <a:gd name="T77" fmla="*/ 100 h 205"/>
                <a:gd name="T78" fmla="*/ 90 w 139"/>
                <a:gd name="T79" fmla="*/ 103 h 205"/>
                <a:gd name="T80" fmla="*/ 87 w 139"/>
                <a:gd name="T81" fmla="*/ 106 h 205"/>
                <a:gd name="T82" fmla="*/ 85 w 139"/>
                <a:gd name="T83" fmla="*/ 110 h 205"/>
                <a:gd name="T84" fmla="*/ 83 w 139"/>
                <a:gd name="T85" fmla="*/ 114 h 205"/>
                <a:gd name="T86" fmla="*/ 81 w 139"/>
                <a:gd name="T87" fmla="*/ 118 h 205"/>
                <a:gd name="T88" fmla="*/ 79 w 139"/>
                <a:gd name="T89" fmla="*/ 122 h 205"/>
                <a:gd name="T90" fmla="*/ 78 w 139"/>
                <a:gd name="T91" fmla="*/ 126 h 205"/>
                <a:gd name="T92" fmla="*/ 76 w 139"/>
                <a:gd name="T93" fmla="*/ 130 h 205"/>
                <a:gd name="T94" fmla="*/ 74 w 139"/>
                <a:gd name="T95" fmla="*/ 140 h 205"/>
                <a:gd name="T96" fmla="*/ 73 w 139"/>
                <a:gd name="T97" fmla="*/ 144 h 205"/>
                <a:gd name="T98" fmla="*/ 73 w 139"/>
                <a:gd name="T99" fmla="*/ 148 h 205"/>
                <a:gd name="T100" fmla="*/ 72 w 139"/>
                <a:gd name="T101" fmla="*/ 153 h 205"/>
                <a:gd name="T102" fmla="*/ 72 w 139"/>
                <a:gd name="T103" fmla="*/ 157 h 205"/>
                <a:gd name="T104" fmla="*/ 73 w 139"/>
                <a:gd name="T105" fmla="*/ 168 h 205"/>
                <a:gd name="T106" fmla="*/ 73 w 139"/>
                <a:gd name="T107" fmla="*/ 172 h 205"/>
                <a:gd name="T108" fmla="*/ 74 w 139"/>
                <a:gd name="T109" fmla="*/ 175 h 205"/>
                <a:gd name="T110" fmla="*/ 77 w 139"/>
                <a:gd name="T111" fmla="*/ 187 h 205"/>
                <a:gd name="T112" fmla="*/ 7 w 139"/>
                <a:gd name="T113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9" h="205">
                  <a:moveTo>
                    <a:pt x="7" y="205"/>
                  </a:move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58"/>
                  </a:lnTo>
                  <a:lnTo>
                    <a:pt x="1" y="149"/>
                  </a:lnTo>
                  <a:lnTo>
                    <a:pt x="2" y="141"/>
                  </a:lnTo>
                  <a:lnTo>
                    <a:pt x="2" y="133"/>
                  </a:lnTo>
                  <a:lnTo>
                    <a:pt x="4" y="124"/>
                  </a:lnTo>
                  <a:lnTo>
                    <a:pt x="7" y="110"/>
                  </a:lnTo>
                  <a:lnTo>
                    <a:pt x="10" y="102"/>
                  </a:lnTo>
                  <a:lnTo>
                    <a:pt x="13" y="95"/>
                  </a:lnTo>
                  <a:lnTo>
                    <a:pt x="16" y="87"/>
                  </a:lnTo>
                  <a:lnTo>
                    <a:pt x="20" y="80"/>
                  </a:lnTo>
                  <a:lnTo>
                    <a:pt x="24" y="73"/>
                  </a:lnTo>
                  <a:lnTo>
                    <a:pt x="28" y="67"/>
                  </a:lnTo>
                  <a:lnTo>
                    <a:pt x="33" y="61"/>
                  </a:lnTo>
                  <a:lnTo>
                    <a:pt x="38" y="54"/>
                  </a:lnTo>
                  <a:lnTo>
                    <a:pt x="48" y="42"/>
                  </a:lnTo>
                  <a:lnTo>
                    <a:pt x="59" y="32"/>
                  </a:lnTo>
                  <a:lnTo>
                    <a:pt x="66" y="26"/>
                  </a:lnTo>
                  <a:lnTo>
                    <a:pt x="73" y="21"/>
                  </a:lnTo>
                  <a:lnTo>
                    <a:pt x="79" y="17"/>
                  </a:lnTo>
                  <a:lnTo>
                    <a:pt x="87" y="13"/>
                  </a:lnTo>
                  <a:lnTo>
                    <a:pt x="94" y="9"/>
                  </a:lnTo>
                  <a:lnTo>
                    <a:pt x="101" y="6"/>
                  </a:lnTo>
                  <a:lnTo>
                    <a:pt x="109" y="2"/>
                  </a:lnTo>
                  <a:lnTo>
                    <a:pt x="116" y="0"/>
                  </a:lnTo>
                  <a:lnTo>
                    <a:pt x="139" y="68"/>
                  </a:lnTo>
                  <a:lnTo>
                    <a:pt x="134" y="70"/>
                  </a:lnTo>
                  <a:lnTo>
                    <a:pt x="129" y="72"/>
                  </a:lnTo>
                  <a:lnTo>
                    <a:pt x="124" y="73"/>
                  </a:lnTo>
                  <a:lnTo>
                    <a:pt x="121" y="75"/>
                  </a:lnTo>
                  <a:lnTo>
                    <a:pt x="117" y="78"/>
                  </a:lnTo>
                  <a:lnTo>
                    <a:pt x="113" y="80"/>
                  </a:lnTo>
                  <a:lnTo>
                    <a:pt x="109" y="84"/>
                  </a:lnTo>
                  <a:lnTo>
                    <a:pt x="106" y="85"/>
                  </a:lnTo>
                  <a:lnTo>
                    <a:pt x="99" y="92"/>
                  </a:lnTo>
                  <a:lnTo>
                    <a:pt x="92" y="100"/>
                  </a:lnTo>
                  <a:lnTo>
                    <a:pt x="90" y="103"/>
                  </a:lnTo>
                  <a:lnTo>
                    <a:pt x="87" y="106"/>
                  </a:lnTo>
                  <a:lnTo>
                    <a:pt x="85" y="110"/>
                  </a:lnTo>
                  <a:lnTo>
                    <a:pt x="83" y="114"/>
                  </a:lnTo>
                  <a:lnTo>
                    <a:pt x="81" y="118"/>
                  </a:lnTo>
                  <a:lnTo>
                    <a:pt x="79" y="122"/>
                  </a:lnTo>
                  <a:lnTo>
                    <a:pt x="78" y="126"/>
                  </a:lnTo>
                  <a:lnTo>
                    <a:pt x="76" y="130"/>
                  </a:lnTo>
                  <a:lnTo>
                    <a:pt x="74" y="140"/>
                  </a:lnTo>
                  <a:lnTo>
                    <a:pt x="73" y="144"/>
                  </a:lnTo>
                  <a:lnTo>
                    <a:pt x="73" y="148"/>
                  </a:lnTo>
                  <a:lnTo>
                    <a:pt x="72" y="153"/>
                  </a:lnTo>
                  <a:lnTo>
                    <a:pt x="72" y="157"/>
                  </a:lnTo>
                  <a:lnTo>
                    <a:pt x="73" y="168"/>
                  </a:lnTo>
                  <a:lnTo>
                    <a:pt x="73" y="172"/>
                  </a:lnTo>
                  <a:lnTo>
                    <a:pt x="74" y="175"/>
                  </a:lnTo>
                  <a:lnTo>
                    <a:pt x="77" y="187"/>
                  </a:lnTo>
                  <a:lnTo>
                    <a:pt x="7" y="205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8" name="Freeform 354">
              <a:extLst>
                <a:ext uri="{FF2B5EF4-FFF2-40B4-BE49-F238E27FC236}">
                  <a16:creationId xmlns:a16="http://schemas.microsoft.com/office/drawing/2014/main" id="{28E41C6D-B7AF-4F87-8AC7-176C2CE72C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0" y="193"/>
              <a:ext cx="70" cy="22"/>
            </a:xfrm>
            <a:custGeom>
              <a:avLst/>
              <a:gdLst>
                <a:gd name="T0" fmla="*/ 1 w 70"/>
                <a:gd name="T1" fmla="*/ 22 h 22"/>
                <a:gd name="T2" fmla="*/ 0 w 70"/>
                <a:gd name="T3" fmla="*/ 20 h 22"/>
                <a:gd name="T4" fmla="*/ 70 w 70"/>
                <a:gd name="T5" fmla="*/ 2 h 22"/>
                <a:gd name="T6" fmla="*/ 69 w 70"/>
                <a:gd name="T7" fmla="*/ 0 h 22"/>
                <a:gd name="T8" fmla="*/ 1 w 70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22">
                  <a:moveTo>
                    <a:pt x="1" y="22"/>
                  </a:moveTo>
                  <a:lnTo>
                    <a:pt x="0" y="20"/>
                  </a:lnTo>
                  <a:lnTo>
                    <a:pt x="70" y="2"/>
                  </a:lnTo>
                  <a:lnTo>
                    <a:pt x="69" y="0"/>
                  </a:lnTo>
                  <a:lnTo>
                    <a:pt x="1" y="22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9" name="Freeform 355">
              <a:extLst>
                <a:ext uri="{FF2B5EF4-FFF2-40B4-BE49-F238E27FC236}">
                  <a16:creationId xmlns:a16="http://schemas.microsoft.com/office/drawing/2014/main" id="{D7C339C9-0586-4A4D-85BA-3AD0D488CF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09" y="8"/>
              <a:ext cx="23" cy="68"/>
            </a:xfrm>
            <a:custGeom>
              <a:avLst/>
              <a:gdLst>
                <a:gd name="T0" fmla="*/ 0 w 23"/>
                <a:gd name="T1" fmla="*/ 0 h 68"/>
                <a:gd name="T2" fmla="*/ 1 w 23"/>
                <a:gd name="T3" fmla="*/ 0 h 68"/>
                <a:gd name="T4" fmla="*/ 2 w 23"/>
                <a:gd name="T5" fmla="*/ 0 h 68"/>
                <a:gd name="T6" fmla="*/ 21 w 23"/>
                <a:gd name="T7" fmla="*/ 68 h 68"/>
                <a:gd name="T8" fmla="*/ 23 w 23"/>
                <a:gd name="T9" fmla="*/ 68 h 68"/>
                <a:gd name="T10" fmla="*/ 0 w 23"/>
                <a:gd name="T1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8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  <a:lnTo>
                    <a:pt x="21" y="68"/>
                  </a:lnTo>
                  <a:lnTo>
                    <a:pt x="23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0" name="Freeform 356">
              <a:extLst>
                <a:ext uri="{FF2B5EF4-FFF2-40B4-BE49-F238E27FC236}">
                  <a16:creationId xmlns:a16="http://schemas.microsoft.com/office/drawing/2014/main" id="{E0702DEE-7E3D-4E35-9498-711E9CB5BA0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30" y="473"/>
              <a:ext cx="157" cy="110"/>
            </a:xfrm>
            <a:custGeom>
              <a:avLst/>
              <a:gdLst>
                <a:gd name="T0" fmla="*/ 0 w 157"/>
                <a:gd name="T1" fmla="*/ 5 h 110"/>
                <a:gd name="T2" fmla="*/ 6 w 157"/>
                <a:gd name="T3" fmla="*/ 3 h 110"/>
                <a:gd name="T4" fmla="*/ 13 w 157"/>
                <a:gd name="T5" fmla="*/ 2 h 110"/>
                <a:gd name="T6" fmla="*/ 24 w 157"/>
                <a:gd name="T7" fmla="*/ 0 h 110"/>
                <a:gd name="T8" fmla="*/ 31 w 157"/>
                <a:gd name="T9" fmla="*/ 0 h 110"/>
                <a:gd name="T10" fmla="*/ 38 w 157"/>
                <a:gd name="T11" fmla="*/ 0 h 110"/>
                <a:gd name="T12" fmla="*/ 49 w 157"/>
                <a:gd name="T13" fmla="*/ 0 h 110"/>
                <a:gd name="T14" fmla="*/ 56 w 157"/>
                <a:gd name="T15" fmla="*/ 1 h 110"/>
                <a:gd name="T16" fmla="*/ 62 w 157"/>
                <a:gd name="T17" fmla="*/ 2 h 110"/>
                <a:gd name="T18" fmla="*/ 73 w 157"/>
                <a:gd name="T19" fmla="*/ 5 h 110"/>
                <a:gd name="T20" fmla="*/ 80 w 157"/>
                <a:gd name="T21" fmla="*/ 7 h 110"/>
                <a:gd name="T22" fmla="*/ 85 w 157"/>
                <a:gd name="T23" fmla="*/ 9 h 110"/>
                <a:gd name="T24" fmla="*/ 96 w 157"/>
                <a:gd name="T25" fmla="*/ 14 h 110"/>
                <a:gd name="T26" fmla="*/ 106 w 157"/>
                <a:gd name="T27" fmla="*/ 21 h 110"/>
                <a:gd name="T28" fmla="*/ 115 w 157"/>
                <a:gd name="T29" fmla="*/ 27 h 110"/>
                <a:gd name="T30" fmla="*/ 121 w 157"/>
                <a:gd name="T31" fmla="*/ 32 h 110"/>
                <a:gd name="T32" fmla="*/ 125 w 157"/>
                <a:gd name="T33" fmla="*/ 36 h 110"/>
                <a:gd name="T34" fmla="*/ 133 w 157"/>
                <a:gd name="T35" fmla="*/ 44 h 110"/>
                <a:gd name="T36" fmla="*/ 137 w 157"/>
                <a:gd name="T37" fmla="*/ 50 h 110"/>
                <a:gd name="T38" fmla="*/ 141 w 157"/>
                <a:gd name="T39" fmla="*/ 56 h 110"/>
                <a:gd name="T40" fmla="*/ 146 w 157"/>
                <a:gd name="T41" fmla="*/ 65 h 110"/>
                <a:gd name="T42" fmla="*/ 150 w 157"/>
                <a:gd name="T43" fmla="*/ 71 h 110"/>
                <a:gd name="T44" fmla="*/ 153 w 157"/>
                <a:gd name="T45" fmla="*/ 77 h 110"/>
                <a:gd name="T46" fmla="*/ 155 w 157"/>
                <a:gd name="T47" fmla="*/ 83 h 110"/>
                <a:gd name="T48" fmla="*/ 157 w 157"/>
                <a:gd name="T49" fmla="*/ 88 h 110"/>
                <a:gd name="T50" fmla="*/ 89 w 157"/>
                <a:gd name="T51" fmla="*/ 110 h 110"/>
                <a:gd name="T52" fmla="*/ 87 w 157"/>
                <a:gd name="T53" fmla="*/ 107 h 110"/>
                <a:gd name="T54" fmla="*/ 87 w 157"/>
                <a:gd name="T55" fmla="*/ 104 h 110"/>
                <a:gd name="T56" fmla="*/ 85 w 157"/>
                <a:gd name="T57" fmla="*/ 101 h 110"/>
                <a:gd name="T58" fmla="*/ 85 w 157"/>
                <a:gd name="T59" fmla="*/ 100 h 110"/>
                <a:gd name="T60" fmla="*/ 81 w 157"/>
                <a:gd name="T61" fmla="*/ 94 h 110"/>
                <a:gd name="T62" fmla="*/ 80 w 157"/>
                <a:gd name="T63" fmla="*/ 92 h 110"/>
                <a:gd name="T64" fmla="*/ 79 w 157"/>
                <a:gd name="T65" fmla="*/ 91 h 110"/>
                <a:gd name="T66" fmla="*/ 74 w 157"/>
                <a:gd name="T67" fmla="*/ 86 h 110"/>
                <a:gd name="T68" fmla="*/ 73 w 157"/>
                <a:gd name="T69" fmla="*/ 84 h 110"/>
                <a:gd name="T70" fmla="*/ 71 w 157"/>
                <a:gd name="T71" fmla="*/ 84 h 110"/>
                <a:gd name="T72" fmla="*/ 66 w 157"/>
                <a:gd name="T73" fmla="*/ 80 h 110"/>
                <a:gd name="T74" fmla="*/ 62 w 157"/>
                <a:gd name="T75" fmla="*/ 77 h 110"/>
                <a:gd name="T76" fmla="*/ 57 w 157"/>
                <a:gd name="T77" fmla="*/ 75 h 110"/>
                <a:gd name="T78" fmla="*/ 54 w 157"/>
                <a:gd name="T79" fmla="*/ 74 h 110"/>
                <a:gd name="T80" fmla="*/ 53 w 157"/>
                <a:gd name="T81" fmla="*/ 73 h 110"/>
                <a:gd name="T82" fmla="*/ 47 w 157"/>
                <a:gd name="T83" fmla="*/ 72 h 110"/>
                <a:gd name="T84" fmla="*/ 45 w 157"/>
                <a:gd name="T85" fmla="*/ 72 h 110"/>
                <a:gd name="T86" fmla="*/ 43 w 157"/>
                <a:gd name="T87" fmla="*/ 71 h 110"/>
                <a:gd name="T88" fmla="*/ 36 w 157"/>
                <a:gd name="T89" fmla="*/ 71 h 110"/>
                <a:gd name="T90" fmla="*/ 34 w 157"/>
                <a:gd name="T91" fmla="*/ 71 h 110"/>
                <a:gd name="T92" fmla="*/ 33 w 157"/>
                <a:gd name="T93" fmla="*/ 71 h 110"/>
                <a:gd name="T94" fmla="*/ 25 w 157"/>
                <a:gd name="T95" fmla="*/ 72 h 110"/>
                <a:gd name="T96" fmla="*/ 24 w 157"/>
                <a:gd name="T97" fmla="*/ 72 h 110"/>
                <a:gd name="T98" fmla="*/ 20 w 157"/>
                <a:gd name="T99" fmla="*/ 73 h 110"/>
                <a:gd name="T100" fmla="*/ 0 w 157"/>
                <a:gd name="T101" fmla="*/ 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7" h="110">
                  <a:moveTo>
                    <a:pt x="0" y="5"/>
                  </a:moveTo>
                  <a:lnTo>
                    <a:pt x="6" y="3"/>
                  </a:lnTo>
                  <a:lnTo>
                    <a:pt x="13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9" y="0"/>
                  </a:lnTo>
                  <a:lnTo>
                    <a:pt x="56" y="1"/>
                  </a:lnTo>
                  <a:lnTo>
                    <a:pt x="62" y="2"/>
                  </a:lnTo>
                  <a:lnTo>
                    <a:pt x="73" y="5"/>
                  </a:lnTo>
                  <a:lnTo>
                    <a:pt x="80" y="7"/>
                  </a:lnTo>
                  <a:lnTo>
                    <a:pt x="85" y="9"/>
                  </a:lnTo>
                  <a:lnTo>
                    <a:pt x="96" y="14"/>
                  </a:lnTo>
                  <a:lnTo>
                    <a:pt x="106" y="21"/>
                  </a:lnTo>
                  <a:lnTo>
                    <a:pt x="115" y="27"/>
                  </a:lnTo>
                  <a:lnTo>
                    <a:pt x="121" y="32"/>
                  </a:lnTo>
                  <a:lnTo>
                    <a:pt x="125" y="36"/>
                  </a:lnTo>
                  <a:lnTo>
                    <a:pt x="133" y="44"/>
                  </a:lnTo>
                  <a:lnTo>
                    <a:pt x="137" y="50"/>
                  </a:lnTo>
                  <a:lnTo>
                    <a:pt x="141" y="56"/>
                  </a:lnTo>
                  <a:lnTo>
                    <a:pt x="146" y="65"/>
                  </a:lnTo>
                  <a:lnTo>
                    <a:pt x="150" y="71"/>
                  </a:lnTo>
                  <a:lnTo>
                    <a:pt x="153" y="77"/>
                  </a:lnTo>
                  <a:lnTo>
                    <a:pt x="155" y="83"/>
                  </a:lnTo>
                  <a:lnTo>
                    <a:pt x="157" y="88"/>
                  </a:lnTo>
                  <a:lnTo>
                    <a:pt x="89" y="110"/>
                  </a:lnTo>
                  <a:lnTo>
                    <a:pt x="87" y="107"/>
                  </a:lnTo>
                  <a:lnTo>
                    <a:pt x="87" y="104"/>
                  </a:lnTo>
                  <a:lnTo>
                    <a:pt x="85" y="101"/>
                  </a:lnTo>
                  <a:lnTo>
                    <a:pt x="85" y="100"/>
                  </a:lnTo>
                  <a:lnTo>
                    <a:pt x="81" y="94"/>
                  </a:lnTo>
                  <a:lnTo>
                    <a:pt x="80" y="92"/>
                  </a:lnTo>
                  <a:lnTo>
                    <a:pt x="79" y="91"/>
                  </a:lnTo>
                  <a:lnTo>
                    <a:pt x="74" y="86"/>
                  </a:lnTo>
                  <a:lnTo>
                    <a:pt x="73" y="84"/>
                  </a:lnTo>
                  <a:lnTo>
                    <a:pt x="71" y="84"/>
                  </a:lnTo>
                  <a:lnTo>
                    <a:pt x="66" y="80"/>
                  </a:lnTo>
                  <a:lnTo>
                    <a:pt x="62" y="77"/>
                  </a:lnTo>
                  <a:lnTo>
                    <a:pt x="57" y="75"/>
                  </a:lnTo>
                  <a:lnTo>
                    <a:pt x="54" y="74"/>
                  </a:lnTo>
                  <a:lnTo>
                    <a:pt x="53" y="73"/>
                  </a:lnTo>
                  <a:lnTo>
                    <a:pt x="47" y="72"/>
                  </a:lnTo>
                  <a:lnTo>
                    <a:pt x="45" y="72"/>
                  </a:lnTo>
                  <a:lnTo>
                    <a:pt x="43" y="71"/>
                  </a:lnTo>
                  <a:lnTo>
                    <a:pt x="36" y="71"/>
                  </a:lnTo>
                  <a:lnTo>
                    <a:pt x="34" y="71"/>
                  </a:lnTo>
                  <a:lnTo>
                    <a:pt x="33" y="71"/>
                  </a:lnTo>
                  <a:lnTo>
                    <a:pt x="25" y="72"/>
                  </a:lnTo>
                  <a:lnTo>
                    <a:pt x="24" y="72"/>
                  </a:lnTo>
                  <a:lnTo>
                    <a:pt x="20" y="73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1" name="Freeform 357">
              <a:extLst>
                <a:ext uri="{FF2B5EF4-FFF2-40B4-BE49-F238E27FC236}">
                  <a16:creationId xmlns:a16="http://schemas.microsoft.com/office/drawing/2014/main" id="{BEE281C6-459A-4EE1-8E46-A778EF127C7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82" y="564"/>
              <a:ext cx="110" cy="155"/>
            </a:xfrm>
            <a:custGeom>
              <a:avLst/>
              <a:gdLst>
                <a:gd name="T0" fmla="*/ 106 w 110"/>
                <a:gd name="T1" fmla="*/ 0 h 155"/>
                <a:gd name="T2" fmla="*/ 108 w 110"/>
                <a:gd name="T3" fmla="*/ 9 h 155"/>
                <a:gd name="T4" fmla="*/ 109 w 110"/>
                <a:gd name="T5" fmla="*/ 16 h 155"/>
                <a:gd name="T6" fmla="*/ 110 w 110"/>
                <a:gd name="T7" fmla="*/ 23 h 155"/>
                <a:gd name="T8" fmla="*/ 110 w 110"/>
                <a:gd name="T9" fmla="*/ 29 h 155"/>
                <a:gd name="T10" fmla="*/ 110 w 110"/>
                <a:gd name="T11" fmla="*/ 36 h 155"/>
                <a:gd name="T12" fmla="*/ 110 w 110"/>
                <a:gd name="T13" fmla="*/ 47 h 155"/>
                <a:gd name="T14" fmla="*/ 109 w 110"/>
                <a:gd name="T15" fmla="*/ 54 h 155"/>
                <a:gd name="T16" fmla="*/ 108 w 110"/>
                <a:gd name="T17" fmla="*/ 61 h 155"/>
                <a:gd name="T18" fmla="*/ 105 w 110"/>
                <a:gd name="T19" fmla="*/ 70 h 155"/>
                <a:gd name="T20" fmla="*/ 103 w 110"/>
                <a:gd name="T21" fmla="*/ 77 h 155"/>
                <a:gd name="T22" fmla="*/ 101 w 110"/>
                <a:gd name="T23" fmla="*/ 84 h 155"/>
                <a:gd name="T24" fmla="*/ 96 w 110"/>
                <a:gd name="T25" fmla="*/ 94 h 155"/>
                <a:gd name="T26" fmla="*/ 89 w 110"/>
                <a:gd name="T27" fmla="*/ 104 h 155"/>
                <a:gd name="T28" fmla="*/ 83 w 110"/>
                <a:gd name="T29" fmla="*/ 113 h 155"/>
                <a:gd name="T30" fmla="*/ 78 w 110"/>
                <a:gd name="T31" fmla="*/ 119 h 155"/>
                <a:gd name="T32" fmla="*/ 74 w 110"/>
                <a:gd name="T33" fmla="*/ 124 h 155"/>
                <a:gd name="T34" fmla="*/ 66 w 110"/>
                <a:gd name="T35" fmla="*/ 131 h 155"/>
                <a:gd name="T36" fmla="*/ 56 w 110"/>
                <a:gd name="T37" fmla="*/ 139 h 155"/>
                <a:gd name="T38" fmla="*/ 46 w 110"/>
                <a:gd name="T39" fmla="*/ 145 h 155"/>
                <a:gd name="T40" fmla="*/ 39 w 110"/>
                <a:gd name="T41" fmla="*/ 148 h 155"/>
                <a:gd name="T42" fmla="*/ 33 w 110"/>
                <a:gd name="T43" fmla="*/ 151 h 155"/>
                <a:gd name="T44" fmla="*/ 28 w 110"/>
                <a:gd name="T45" fmla="*/ 153 h 155"/>
                <a:gd name="T46" fmla="*/ 22 w 110"/>
                <a:gd name="T47" fmla="*/ 155 h 155"/>
                <a:gd name="T48" fmla="*/ 0 w 110"/>
                <a:gd name="T49" fmla="*/ 87 h 155"/>
                <a:gd name="T50" fmla="*/ 3 w 110"/>
                <a:gd name="T51" fmla="*/ 87 h 155"/>
                <a:gd name="T52" fmla="*/ 5 w 110"/>
                <a:gd name="T53" fmla="*/ 85 h 155"/>
                <a:gd name="T54" fmla="*/ 8 w 110"/>
                <a:gd name="T55" fmla="*/ 84 h 155"/>
                <a:gd name="T56" fmla="*/ 9 w 110"/>
                <a:gd name="T57" fmla="*/ 83 h 155"/>
                <a:gd name="T58" fmla="*/ 15 w 110"/>
                <a:gd name="T59" fmla="*/ 80 h 155"/>
                <a:gd name="T60" fmla="*/ 19 w 110"/>
                <a:gd name="T61" fmla="*/ 77 h 155"/>
                <a:gd name="T62" fmla="*/ 23 w 110"/>
                <a:gd name="T63" fmla="*/ 73 h 155"/>
                <a:gd name="T64" fmla="*/ 25 w 110"/>
                <a:gd name="T65" fmla="*/ 71 h 155"/>
                <a:gd name="T66" fmla="*/ 26 w 110"/>
                <a:gd name="T67" fmla="*/ 70 h 155"/>
                <a:gd name="T68" fmla="*/ 30 w 110"/>
                <a:gd name="T69" fmla="*/ 65 h 155"/>
                <a:gd name="T70" fmla="*/ 33 w 110"/>
                <a:gd name="T71" fmla="*/ 61 h 155"/>
                <a:gd name="T72" fmla="*/ 35 w 110"/>
                <a:gd name="T73" fmla="*/ 55 h 155"/>
                <a:gd name="T74" fmla="*/ 35 w 110"/>
                <a:gd name="T75" fmla="*/ 53 h 155"/>
                <a:gd name="T76" fmla="*/ 36 w 110"/>
                <a:gd name="T77" fmla="*/ 52 h 155"/>
                <a:gd name="T78" fmla="*/ 38 w 110"/>
                <a:gd name="T79" fmla="*/ 44 h 155"/>
                <a:gd name="T80" fmla="*/ 38 w 110"/>
                <a:gd name="T81" fmla="*/ 42 h 155"/>
                <a:gd name="T82" fmla="*/ 38 w 110"/>
                <a:gd name="T83" fmla="*/ 41 h 155"/>
                <a:gd name="T84" fmla="*/ 39 w 110"/>
                <a:gd name="T85" fmla="*/ 34 h 155"/>
                <a:gd name="T86" fmla="*/ 39 w 110"/>
                <a:gd name="T87" fmla="*/ 32 h 155"/>
                <a:gd name="T88" fmla="*/ 39 w 110"/>
                <a:gd name="T89" fmla="*/ 30 h 155"/>
                <a:gd name="T90" fmla="*/ 38 w 110"/>
                <a:gd name="T91" fmla="*/ 26 h 155"/>
                <a:gd name="T92" fmla="*/ 38 w 110"/>
                <a:gd name="T93" fmla="*/ 25 h 155"/>
                <a:gd name="T94" fmla="*/ 36 w 110"/>
                <a:gd name="T95" fmla="*/ 17 h 155"/>
                <a:gd name="T96" fmla="*/ 106 w 110"/>
                <a:gd name="T9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0" h="155">
                  <a:moveTo>
                    <a:pt x="106" y="0"/>
                  </a:moveTo>
                  <a:lnTo>
                    <a:pt x="108" y="9"/>
                  </a:lnTo>
                  <a:lnTo>
                    <a:pt x="109" y="16"/>
                  </a:lnTo>
                  <a:lnTo>
                    <a:pt x="110" y="23"/>
                  </a:lnTo>
                  <a:lnTo>
                    <a:pt x="110" y="29"/>
                  </a:lnTo>
                  <a:lnTo>
                    <a:pt x="110" y="36"/>
                  </a:lnTo>
                  <a:lnTo>
                    <a:pt x="110" y="47"/>
                  </a:lnTo>
                  <a:lnTo>
                    <a:pt x="109" y="54"/>
                  </a:lnTo>
                  <a:lnTo>
                    <a:pt x="108" y="61"/>
                  </a:lnTo>
                  <a:lnTo>
                    <a:pt x="105" y="70"/>
                  </a:lnTo>
                  <a:lnTo>
                    <a:pt x="103" y="77"/>
                  </a:lnTo>
                  <a:lnTo>
                    <a:pt x="101" y="84"/>
                  </a:lnTo>
                  <a:lnTo>
                    <a:pt x="96" y="94"/>
                  </a:lnTo>
                  <a:lnTo>
                    <a:pt x="89" y="104"/>
                  </a:lnTo>
                  <a:lnTo>
                    <a:pt x="83" y="113"/>
                  </a:lnTo>
                  <a:lnTo>
                    <a:pt x="78" y="119"/>
                  </a:lnTo>
                  <a:lnTo>
                    <a:pt x="74" y="124"/>
                  </a:lnTo>
                  <a:lnTo>
                    <a:pt x="66" y="131"/>
                  </a:lnTo>
                  <a:lnTo>
                    <a:pt x="56" y="139"/>
                  </a:lnTo>
                  <a:lnTo>
                    <a:pt x="46" y="145"/>
                  </a:lnTo>
                  <a:lnTo>
                    <a:pt x="39" y="148"/>
                  </a:lnTo>
                  <a:lnTo>
                    <a:pt x="33" y="151"/>
                  </a:lnTo>
                  <a:lnTo>
                    <a:pt x="28" y="153"/>
                  </a:lnTo>
                  <a:lnTo>
                    <a:pt x="22" y="155"/>
                  </a:lnTo>
                  <a:lnTo>
                    <a:pt x="0" y="87"/>
                  </a:lnTo>
                  <a:lnTo>
                    <a:pt x="3" y="87"/>
                  </a:lnTo>
                  <a:lnTo>
                    <a:pt x="5" y="85"/>
                  </a:lnTo>
                  <a:lnTo>
                    <a:pt x="8" y="84"/>
                  </a:lnTo>
                  <a:lnTo>
                    <a:pt x="9" y="83"/>
                  </a:lnTo>
                  <a:lnTo>
                    <a:pt x="15" y="80"/>
                  </a:lnTo>
                  <a:lnTo>
                    <a:pt x="19" y="77"/>
                  </a:lnTo>
                  <a:lnTo>
                    <a:pt x="23" y="73"/>
                  </a:lnTo>
                  <a:lnTo>
                    <a:pt x="25" y="71"/>
                  </a:lnTo>
                  <a:lnTo>
                    <a:pt x="26" y="70"/>
                  </a:lnTo>
                  <a:lnTo>
                    <a:pt x="30" y="65"/>
                  </a:lnTo>
                  <a:lnTo>
                    <a:pt x="33" y="61"/>
                  </a:lnTo>
                  <a:lnTo>
                    <a:pt x="35" y="55"/>
                  </a:lnTo>
                  <a:lnTo>
                    <a:pt x="35" y="53"/>
                  </a:lnTo>
                  <a:lnTo>
                    <a:pt x="36" y="52"/>
                  </a:lnTo>
                  <a:lnTo>
                    <a:pt x="38" y="44"/>
                  </a:lnTo>
                  <a:lnTo>
                    <a:pt x="38" y="42"/>
                  </a:lnTo>
                  <a:lnTo>
                    <a:pt x="38" y="41"/>
                  </a:lnTo>
                  <a:lnTo>
                    <a:pt x="39" y="34"/>
                  </a:lnTo>
                  <a:lnTo>
                    <a:pt x="39" y="32"/>
                  </a:lnTo>
                  <a:lnTo>
                    <a:pt x="39" y="30"/>
                  </a:lnTo>
                  <a:lnTo>
                    <a:pt x="38" y="26"/>
                  </a:lnTo>
                  <a:lnTo>
                    <a:pt x="38" y="25"/>
                  </a:lnTo>
                  <a:lnTo>
                    <a:pt x="36" y="17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2" name="Freeform 358">
              <a:extLst>
                <a:ext uri="{FF2B5EF4-FFF2-40B4-BE49-F238E27FC236}">
                  <a16:creationId xmlns:a16="http://schemas.microsoft.com/office/drawing/2014/main" id="{8A2D615A-DEFB-4B28-9E56-1DE42D73E32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518" y="561"/>
              <a:ext cx="70" cy="22"/>
            </a:xfrm>
            <a:custGeom>
              <a:avLst/>
              <a:gdLst>
                <a:gd name="T0" fmla="*/ 69 w 70"/>
                <a:gd name="T1" fmla="*/ 0 h 22"/>
                <a:gd name="T2" fmla="*/ 70 w 70"/>
                <a:gd name="T3" fmla="*/ 3 h 22"/>
                <a:gd name="T4" fmla="*/ 0 w 70"/>
                <a:gd name="T5" fmla="*/ 20 h 22"/>
                <a:gd name="T6" fmla="*/ 1 w 70"/>
                <a:gd name="T7" fmla="*/ 22 h 22"/>
                <a:gd name="T8" fmla="*/ 69 w 70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22">
                  <a:moveTo>
                    <a:pt x="69" y="0"/>
                  </a:moveTo>
                  <a:lnTo>
                    <a:pt x="70" y="3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3" name="Freeform 359">
              <a:extLst>
                <a:ext uri="{FF2B5EF4-FFF2-40B4-BE49-F238E27FC236}">
                  <a16:creationId xmlns:a16="http://schemas.microsoft.com/office/drawing/2014/main" id="{52F5EF1B-24EA-4662-9614-3232CADB9CA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6" y="614"/>
              <a:ext cx="157" cy="111"/>
            </a:xfrm>
            <a:custGeom>
              <a:avLst/>
              <a:gdLst>
                <a:gd name="T0" fmla="*/ 157 w 157"/>
                <a:gd name="T1" fmla="*/ 105 h 111"/>
                <a:gd name="T2" fmla="*/ 151 w 157"/>
                <a:gd name="T3" fmla="*/ 107 h 111"/>
                <a:gd name="T4" fmla="*/ 144 w 157"/>
                <a:gd name="T5" fmla="*/ 109 h 111"/>
                <a:gd name="T6" fmla="*/ 134 w 157"/>
                <a:gd name="T7" fmla="*/ 110 h 111"/>
                <a:gd name="T8" fmla="*/ 126 w 157"/>
                <a:gd name="T9" fmla="*/ 111 h 111"/>
                <a:gd name="T10" fmla="*/ 119 w 157"/>
                <a:gd name="T11" fmla="*/ 111 h 111"/>
                <a:gd name="T12" fmla="*/ 108 w 157"/>
                <a:gd name="T13" fmla="*/ 110 h 111"/>
                <a:gd name="T14" fmla="*/ 101 w 157"/>
                <a:gd name="T15" fmla="*/ 109 h 111"/>
                <a:gd name="T16" fmla="*/ 95 w 157"/>
                <a:gd name="T17" fmla="*/ 108 h 111"/>
                <a:gd name="T18" fmla="*/ 84 w 157"/>
                <a:gd name="T19" fmla="*/ 105 h 111"/>
                <a:gd name="T20" fmla="*/ 77 w 157"/>
                <a:gd name="T21" fmla="*/ 103 h 111"/>
                <a:gd name="T22" fmla="*/ 72 w 157"/>
                <a:gd name="T23" fmla="*/ 101 h 111"/>
                <a:gd name="T24" fmla="*/ 61 w 157"/>
                <a:gd name="T25" fmla="*/ 96 h 111"/>
                <a:gd name="T26" fmla="*/ 51 w 157"/>
                <a:gd name="T27" fmla="*/ 90 h 111"/>
                <a:gd name="T28" fmla="*/ 42 w 157"/>
                <a:gd name="T29" fmla="*/ 83 h 111"/>
                <a:gd name="T30" fmla="*/ 37 w 157"/>
                <a:gd name="T31" fmla="*/ 79 h 111"/>
                <a:gd name="T32" fmla="*/ 32 w 157"/>
                <a:gd name="T33" fmla="*/ 74 h 111"/>
                <a:gd name="T34" fmla="*/ 25 w 157"/>
                <a:gd name="T35" fmla="*/ 67 h 111"/>
                <a:gd name="T36" fmla="*/ 20 w 157"/>
                <a:gd name="T37" fmla="*/ 60 h 111"/>
                <a:gd name="T38" fmla="*/ 16 w 157"/>
                <a:gd name="T39" fmla="*/ 55 h 111"/>
                <a:gd name="T40" fmla="*/ 11 w 157"/>
                <a:gd name="T41" fmla="*/ 46 h 111"/>
                <a:gd name="T42" fmla="*/ 7 w 157"/>
                <a:gd name="T43" fmla="*/ 39 h 111"/>
                <a:gd name="T44" fmla="*/ 5 w 157"/>
                <a:gd name="T45" fmla="*/ 34 h 111"/>
                <a:gd name="T46" fmla="*/ 2 w 157"/>
                <a:gd name="T47" fmla="*/ 27 h 111"/>
                <a:gd name="T48" fmla="*/ 0 w 157"/>
                <a:gd name="T49" fmla="*/ 23 h 111"/>
                <a:gd name="T50" fmla="*/ 68 w 157"/>
                <a:gd name="T51" fmla="*/ 0 h 111"/>
                <a:gd name="T52" fmla="*/ 70 w 157"/>
                <a:gd name="T53" fmla="*/ 4 h 111"/>
                <a:gd name="T54" fmla="*/ 70 w 157"/>
                <a:gd name="T55" fmla="*/ 6 h 111"/>
                <a:gd name="T56" fmla="*/ 72 w 157"/>
                <a:gd name="T57" fmla="*/ 9 h 111"/>
                <a:gd name="T58" fmla="*/ 73 w 157"/>
                <a:gd name="T59" fmla="*/ 11 h 111"/>
                <a:gd name="T60" fmla="*/ 76 w 157"/>
                <a:gd name="T61" fmla="*/ 16 h 111"/>
                <a:gd name="T62" fmla="*/ 77 w 157"/>
                <a:gd name="T63" fmla="*/ 18 h 111"/>
                <a:gd name="T64" fmla="*/ 78 w 157"/>
                <a:gd name="T65" fmla="*/ 19 h 111"/>
                <a:gd name="T66" fmla="*/ 83 w 157"/>
                <a:gd name="T67" fmla="*/ 25 h 111"/>
                <a:gd name="T68" fmla="*/ 85 w 157"/>
                <a:gd name="T69" fmla="*/ 26 h 111"/>
                <a:gd name="T70" fmla="*/ 86 w 157"/>
                <a:gd name="T71" fmla="*/ 27 h 111"/>
                <a:gd name="T72" fmla="*/ 91 w 157"/>
                <a:gd name="T73" fmla="*/ 30 h 111"/>
                <a:gd name="T74" fmla="*/ 95 w 157"/>
                <a:gd name="T75" fmla="*/ 33 h 111"/>
                <a:gd name="T76" fmla="*/ 101 w 157"/>
                <a:gd name="T77" fmla="*/ 36 h 111"/>
                <a:gd name="T78" fmla="*/ 103 w 157"/>
                <a:gd name="T79" fmla="*/ 37 h 111"/>
                <a:gd name="T80" fmla="*/ 104 w 157"/>
                <a:gd name="T81" fmla="*/ 37 h 111"/>
                <a:gd name="T82" fmla="*/ 111 w 157"/>
                <a:gd name="T83" fmla="*/ 39 h 111"/>
                <a:gd name="T84" fmla="*/ 113 w 157"/>
                <a:gd name="T85" fmla="*/ 39 h 111"/>
                <a:gd name="T86" fmla="*/ 114 w 157"/>
                <a:gd name="T87" fmla="*/ 39 h 111"/>
                <a:gd name="T88" fmla="*/ 121 w 157"/>
                <a:gd name="T89" fmla="*/ 39 h 111"/>
                <a:gd name="T90" fmla="*/ 123 w 157"/>
                <a:gd name="T91" fmla="*/ 39 h 111"/>
                <a:gd name="T92" fmla="*/ 124 w 157"/>
                <a:gd name="T93" fmla="*/ 39 h 111"/>
                <a:gd name="T94" fmla="*/ 132 w 157"/>
                <a:gd name="T95" fmla="*/ 38 h 111"/>
                <a:gd name="T96" fmla="*/ 134 w 157"/>
                <a:gd name="T97" fmla="*/ 38 h 111"/>
                <a:gd name="T98" fmla="*/ 137 w 157"/>
                <a:gd name="T99" fmla="*/ 37 h 111"/>
                <a:gd name="T100" fmla="*/ 157 w 157"/>
                <a:gd name="T101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7" h="111">
                  <a:moveTo>
                    <a:pt x="157" y="105"/>
                  </a:moveTo>
                  <a:lnTo>
                    <a:pt x="151" y="107"/>
                  </a:lnTo>
                  <a:lnTo>
                    <a:pt x="144" y="109"/>
                  </a:lnTo>
                  <a:lnTo>
                    <a:pt x="134" y="110"/>
                  </a:lnTo>
                  <a:lnTo>
                    <a:pt x="126" y="111"/>
                  </a:lnTo>
                  <a:lnTo>
                    <a:pt x="119" y="111"/>
                  </a:lnTo>
                  <a:lnTo>
                    <a:pt x="108" y="110"/>
                  </a:lnTo>
                  <a:lnTo>
                    <a:pt x="101" y="109"/>
                  </a:lnTo>
                  <a:lnTo>
                    <a:pt x="95" y="108"/>
                  </a:lnTo>
                  <a:lnTo>
                    <a:pt x="84" y="105"/>
                  </a:lnTo>
                  <a:lnTo>
                    <a:pt x="77" y="103"/>
                  </a:lnTo>
                  <a:lnTo>
                    <a:pt x="72" y="101"/>
                  </a:lnTo>
                  <a:lnTo>
                    <a:pt x="61" y="96"/>
                  </a:lnTo>
                  <a:lnTo>
                    <a:pt x="51" y="90"/>
                  </a:lnTo>
                  <a:lnTo>
                    <a:pt x="42" y="83"/>
                  </a:lnTo>
                  <a:lnTo>
                    <a:pt x="37" y="79"/>
                  </a:lnTo>
                  <a:lnTo>
                    <a:pt x="32" y="74"/>
                  </a:lnTo>
                  <a:lnTo>
                    <a:pt x="25" y="67"/>
                  </a:lnTo>
                  <a:lnTo>
                    <a:pt x="20" y="60"/>
                  </a:lnTo>
                  <a:lnTo>
                    <a:pt x="16" y="55"/>
                  </a:lnTo>
                  <a:lnTo>
                    <a:pt x="11" y="46"/>
                  </a:lnTo>
                  <a:lnTo>
                    <a:pt x="7" y="39"/>
                  </a:lnTo>
                  <a:lnTo>
                    <a:pt x="5" y="34"/>
                  </a:lnTo>
                  <a:lnTo>
                    <a:pt x="2" y="27"/>
                  </a:lnTo>
                  <a:lnTo>
                    <a:pt x="0" y="23"/>
                  </a:lnTo>
                  <a:lnTo>
                    <a:pt x="68" y="0"/>
                  </a:lnTo>
                  <a:lnTo>
                    <a:pt x="70" y="4"/>
                  </a:lnTo>
                  <a:lnTo>
                    <a:pt x="70" y="6"/>
                  </a:lnTo>
                  <a:lnTo>
                    <a:pt x="72" y="9"/>
                  </a:lnTo>
                  <a:lnTo>
                    <a:pt x="73" y="11"/>
                  </a:lnTo>
                  <a:lnTo>
                    <a:pt x="76" y="16"/>
                  </a:lnTo>
                  <a:lnTo>
                    <a:pt x="77" y="18"/>
                  </a:lnTo>
                  <a:lnTo>
                    <a:pt x="78" y="19"/>
                  </a:lnTo>
                  <a:lnTo>
                    <a:pt x="83" y="25"/>
                  </a:lnTo>
                  <a:lnTo>
                    <a:pt x="85" y="26"/>
                  </a:lnTo>
                  <a:lnTo>
                    <a:pt x="86" y="27"/>
                  </a:lnTo>
                  <a:lnTo>
                    <a:pt x="91" y="30"/>
                  </a:lnTo>
                  <a:lnTo>
                    <a:pt x="95" y="33"/>
                  </a:lnTo>
                  <a:lnTo>
                    <a:pt x="101" y="36"/>
                  </a:lnTo>
                  <a:lnTo>
                    <a:pt x="103" y="37"/>
                  </a:lnTo>
                  <a:lnTo>
                    <a:pt x="104" y="37"/>
                  </a:lnTo>
                  <a:lnTo>
                    <a:pt x="111" y="39"/>
                  </a:lnTo>
                  <a:lnTo>
                    <a:pt x="113" y="39"/>
                  </a:lnTo>
                  <a:lnTo>
                    <a:pt x="114" y="39"/>
                  </a:lnTo>
                  <a:lnTo>
                    <a:pt x="121" y="39"/>
                  </a:lnTo>
                  <a:lnTo>
                    <a:pt x="123" y="39"/>
                  </a:lnTo>
                  <a:lnTo>
                    <a:pt x="124" y="39"/>
                  </a:lnTo>
                  <a:lnTo>
                    <a:pt x="132" y="38"/>
                  </a:lnTo>
                  <a:lnTo>
                    <a:pt x="134" y="38"/>
                  </a:lnTo>
                  <a:lnTo>
                    <a:pt x="137" y="37"/>
                  </a:lnTo>
                  <a:lnTo>
                    <a:pt x="157" y="105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4" name="Freeform 360">
              <a:extLst>
                <a:ext uri="{FF2B5EF4-FFF2-40B4-BE49-F238E27FC236}">
                  <a16:creationId xmlns:a16="http://schemas.microsoft.com/office/drawing/2014/main" id="{79CF859D-8C8E-4432-A444-AA3632E424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82" y="651"/>
              <a:ext cx="22" cy="68"/>
            </a:xfrm>
            <a:custGeom>
              <a:avLst/>
              <a:gdLst>
                <a:gd name="T0" fmla="*/ 22 w 22"/>
                <a:gd name="T1" fmla="*/ 68 h 68"/>
                <a:gd name="T2" fmla="*/ 21 w 22"/>
                <a:gd name="T3" fmla="*/ 68 h 68"/>
                <a:gd name="T4" fmla="*/ 21 w 22"/>
                <a:gd name="T5" fmla="*/ 68 h 68"/>
                <a:gd name="T6" fmla="*/ 1 w 22"/>
                <a:gd name="T7" fmla="*/ 0 h 68"/>
                <a:gd name="T8" fmla="*/ 0 w 22"/>
                <a:gd name="T9" fmla="*/ 0 h 68"/>
                <a:gd name="T10" fmla="*/ 22 w 22"/>
                <a:gd name="T1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8">
                  <a:moveTo>
                    <a:pt x="22" y="68"/>
                  </a:moveTo>
                  <a:lnTo>
                    <a:pt x="21" y="68"/>
                  </a:lnTo>
                  <a:lnTo>
                    <a:pt x="21" y="68"/>
                  </a:lnTo>
                  <a:lnTo>
                    <a:pt x="1" y="0"/>
                  </a:lnTo>
                  <a:lnTo>
                    <a:pt x="0" y="0"/>
                  </a:lnTo>
                  <a:lnTo>
                    <a:pt x="22" y="68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5" name="Freeform 361">
              <a:extLst>
                <a:ext uri="{FF2B5EF4-FFF2-40B4-BE49-F238E27FC236}">
                  <a16:creationId xmlns:a16="http://schemas.microsoft.com/office/drawing/2014/main" id="{FF575EFC-C267-4546-9D43-003B58277AE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1" y="478"/>
              <a:ext cx="110" cy="156"/>
            </a:xfrm>
            <a:custGeom>
              <a:avLst/>
              <a:gdLst>
                <a:gd name="T0" fmla="*/ 5 w 110"/>
                <a:gd name="T1" fmla="*/ 156 h 156"/>
                <a:gd name="T2" fmla="*/ 3 w 110"/>
                <a:gd name="T3" fmla="*/ 146 h 156"/>
                <a:gd name="T4" fmla="*/ 1 w 110"/>
                <a:gd name="T5" fmla="*/ 138 h 156"/>
                <a:gd name="T6" fmla="*/ 0 w 110"/>
                <a:gd name="T7" fmla="*/ 133 h 156"/>
                <a:gd name="T8" fmla="*/ 0 w 110"/>
                <a:gd name="T9" fmla="*/ 126 h 156"/>
                <a:gd name="T10" fmla="*/ 0 w 110"/>
                <a:gd name="T11" fmla="*/ 119 h 156"/>
                <a:gd name="T12" fmla="*/ 0 w 110"/>
                <a:gd name="T13" fmla="*/ 109 h 156"/>
                <a:gd name="T14" fmla="*/ 2 w 110"/>
                <a:gd name="T15" fmla="*/ 101 h 156"/>
                <a:gd name="T16" fmla="*/ 3 w 110"/>
                <a:gd name="T17" fmla="*/ 95 h 156"/>
                <a:gd name="T18" fmla="*/ 5 w 110"/>
                <a:gd name="T19" fmla="*/ 85 h 156"/>
                <a:gd name="T20" fmla="*/ 7 w 110"/>
                <a:gd name="T21" fmla="*/ 78 h 156"/>
                <a:gd name="T22" fmla="*/ 10 w 110"/>
                <a:gd name="T23" fmla="*/ 72 h 156"/>
                <a:gd name="T24" fmla="*/ 14 w 110"/>
                <a:gd name="T25" fmla="*/ 61 h 156"/>
                <a:gd name="T26" fmla="*/ 21 w 110"/>
                <a:gd name="T27" fmla="*/ 51 h 156"/>
                <a:gd name="T28" fmla="*/ 27 w 110"/>
                <a:gd name="T29" fmla="*/ 42 h 156"/>
                <a:gd name="T30" fmla="*/ 32 w 110"/>
                <a:gd name="T31" fmla="*/ 37 h 156"/>
                <a:gd name="T32" fmla="*/ 36 w 110"/>
                <a:gd name="T33" fmla="*/ 32 h 156"/>
                <a:gd name="T34" fmla="*/ 45 w 110"/>
                <a:gd name="T35" fmla="*/ 24 h 156"/>
                <a:gd name="T36" fmla="*/ 54 w 110"/>
                <a:gd name="T37" fmla="*/ 16 h 156"/>
                <a:gd name="T38" fmla="*/ 64 w 110"/>
                <a:gd name="T39" fmla="*/ 10 h 156"/>
                <a:gd name="T40" fmla="*/ 71 w 110"/>
                <a:gd name="T41" fmla="*/ 7 h 156"/>
                <a:gd name="T42" fmla="*/ 77 w 110"/>
                <a:gd name="T43" fmla="*/ 4 h 156"/>
                <a:gd name="T44" fmla="*/ 82 w 110"/>
                <a:gd name="T45" fmla="*/ 2 h 156"/>
                <a:gd name="T46" fmla="*/ 88 w 110"/>
                <a:gd name="T47" fmla="*/ 0 h 156"/>
                <a:gd name="T48" fmla="*/ 110 w 110"/>
                <a:gd name="T49" fmla="*/ 68 h 156"/>
                <a:gd name="T50" fmla="*/ 107 w 110"/>
                <a:gd name="T51" fmla="*/ 69 h 156"/>
                <a:gd name="T52" fmla="*/ 105 w 110"/>
                <a:gd name="T53" fmla="*/ 70 h 156"/>
                <a:gd name="T54" fmla="*/ 102 w 110"/>
                <a:gd name="T55" fmla="*/ 72 h 156"/>
                <a:gd name="T56" fmla="*/ 101 w 110"/>
                <a:gd name="T57" fmla="*/ 72 h 156"/>
                <a:gd name="T58" fmla="*/ 95 w 110"/>
                <a:gd name="T59" fmla="*/ 75 h 156"/>
                <a:gd name="T60" fmla="*/ 91 w 110"/>
                <a:gd name="T61" fmla="*/ 79 h 156"/>
                <a:gd name="T62" fmla="*/ 87 w 110"/>
                <a:gd name="T63" fmla="*/ 83 h 156"/>
                <a:gd name="T64" fmla="*/ 85 w 110"/>
                <a:gd name="T65" fmla="*/ 84 h 156"/>
                <a:gd name="T66" fmla="*/ 84 w 110"/>
                <a:gd name="T67" fmla="*/ 85 h 156"/>
                <a:gd name="T68" fmla="*/ 80 w 110"/>
                <a:gd name="T69" fmla="*/ 90 h 156"/>
                <a:gd name="T70" fmla="*/ 78 w 110"/>
                <a:gd name="T71" fmla="*/ 95 h 156"/>
                <a:gd name="T72" fmla="*/ 75 w 110"/>
                <a:gd name="T73" fmla="*/ 100 h 156"/>
                <a:gd name="T74" fmla="*/ 75 w 110"/>
                <a:gd name="T75" fmla="*/ 102 h 156"/>
                <a:gd name="T76" fmla="*/ 74 w 110"/>
                <a:gd name="T77" fmla="*/ 104 h 156"/>
                <a:gd name="T78" fmla="*/ 72 w 110"/>
                <a:gd name="T79" fmla="*/ 111 h 156"/>
                <a:gd name="T80" fmla="*/ 72 w 110"/>
                <a:gd name="T81" fmla="*/ 113 h 156"/>
                <a:gd name="T82" fmla="*/ 72 w 110"/>
                <a:gd name="T83" fmla="*/ 114 h 156"/>
                <a:gd name="T84" fmla="*/ 71 w 110"/>
                <a:gd name="T85" fmla="*/ 121 h 156"/>
                <a:gd name="T86" fmla="*/ 71 w 110"/>
                <a:gd name="T87" fmla="*/ 123 h 156"/>
                <a:gd name="T88" fmla="*/ 72 w 110"/>
                <a:gd name="T89" fmla="*/ 126 h 156"/>
                <a:gd name="T90" fmla="*/ 72 w 110"/>
                <a:gd name="T91" fmla="*/ 128 h 156"/>
                <a:gd name="T92" fmla="*/ 73 w 110"/>
                <a:gd name="T93" fmla="*/ 130 h 156"/>
                <a:gd name="T94" fmla="*/ 74 w 110"/>
                <a:gd name="T95" fmla="*/ 138 h 156"/>
                <a:gd name="T96" fmla="*/ 5 w 110"/>
                <a:gd name="T97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0" h="156">
                  <a:moveTo>
                    <a:pt x="5" y="156"/>
                  </a:moveTo>
                  <a:lnTo>
                    <a:pt x="3" y="146"/>
                  </a:lnTo>
                  <a:lnTo>
                    <a:pt x="1" y="138"/>
                  </a:lnTo>
                  <a:lnTo>
                    <a:pt x="0" y="133"/>
                  </a:lnTo>
                  <a:lnTo>
                    <a:pt x="0" y="126"/>
                  </a:lnTo>
                  <a:lnTo>
                    <a:pt x="0" y="119"/>
                  </a:lnTo>
                  <a:lnTo>
                    <a:pt x="0" y="109"/>
                  </a:lnTo>
                  <a:lnTo>
                    <a:pt x="2" y="101"/>
                  </a:lnTo>
                  <a:lnTo>
                    <a:pt x="3" y="95"/>
                  </a:lnTo>
                  <a:lnTo>
                    <a:pt x="5" y="85"/>
                  </a:lnTo>
                  <a:lnTo>
                    <a:pt x="7" y="78"/>
                  </a:lnTo>
                  <a:lnTo>
                    <a:pt x="10" y="72"/>
                  </a:lnTo>
                  <a:lnTo>
                    <a:pt x="14" y="61"/>
                  </a:lnTo>
                  <a:lnTo>
                    <a:pt x="21" y="51"/>
                  </a:lnTo>
                  <a:lnTo>
                    <a:pt x="27" y="42"/>
                  </a:lnTo>
                  <a:lnTo>
                    <a:pt x="32" y="37"/>
                  </a:lnTo>
                  <a:lnTo>
                    <a:pt x="36" y="32"/>
                  </a:lnTo>
                  <a:lnTo>
                    <a:pt x="45" y="24"/>
                  </a:lnTo>
                  <a:lnTo>
                    <a:pt x="54" y="16"/>
                  </a:lnTo>
                  <a:lnTo>
                    <a:pt x="64" y="10"/>
                  </a:lnTo>
                  <a:lnTo>
                    <a:pt x="71" y="7"/>
                  </a:lnTo>
                  <a:lnTo>
                    <a:pt x="77" y="4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110" y="68"/>
                  </a:lnTo>
                  <a:lnTo>
                    <a:pt x="107" y="69"/>
                  </a:lnTo>
                  <a:lnTo>
                    <a:pt x="105" y="70"/>
                  </a:lnTo>
                  <a:lnTo>
                    <a:pt x="102" y="72"/>
                  </a:lnTo>
                  <a:lnTo>
                    <a:pt x="101" y="72"/>
                  </a:lnTo>
                  <a:lnTo>
                    <a:pt x="95" y="75"/>
                  </a:lnTo>
                  <a:lnTo>
                    <a:pt x="91" y="79"/>
                  </a:lnTo>
                  <a:lnTo>
                    <a:pt x="87" y="83"/>
                  </a:lnTo>
                  <a:lnTo>
                    <a:pt x="85" y="84"/>
                  </a:lnTo>
                  <a:lnTo>
                    <a:pt x="84" y="85"/>
                  </a:lnTo>
                  <a:lnTo>
                    <a:pt x="80" y="90"/>
                  </a:lnTo>
                  <a:lnTo>
                    <a:pt x="78" y="95"/>
                  </a:lnTo>
                  <a:lnTo>
                    <a:pt x="75" y="100"/>
                  </a:lnTo>
                  <a:lnTo>
                    <a:pt x="75" y="102"/>
                  </a:lnTo>
                  <a:lnTo>
                    <a:pt x="74" y="104"/>
                  </a:lnTo>
                  <a:lnTo>
                    <a:pt x="72" y="111"/>
                  </a:lnTo>
                  <a:lnTo>
                    <a:pt x="72" y="113"/>
                  </a:lnTo>
                  <a:lnTo>
                    <a:pt x="72" y="114"/>
                  </a:lnTo>
                  <a:lnTo>
                    <a:pt x="71" y="121"/>
                  </a:lnTo>
                  <a:lnTo>
                    <a:pt x="71" y="123"/>
                  </a:lnTo>
                  <a:lnTo>
                    <a:pt x="72" y="126"/>
                  </a:lnTo>
                  <a:lnTo>
                    <a:pt x="72" y="128"/>
                  </a:lnTo>
                  <a:lnTo>
                    <a:pt x="73" y="130"/>
                  </a:lnTo>
                  <a:lnTo>
                    <a:pt x="74" y="138"/>
                  </a:lnTo>
                  <a:lnTo>
                    <a:pt x="5" y="156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6" name="Freeform 362">
              <a:extLst>
                <a:ext uri="{FF2B5EF4-FFF2-40B4-BE49-F238E27FC236}">
                  <a16:creationId xmlns:a16="http://schemas.microsoft.com/office/drawing/2014/main" id="{1817B7F0-C4D3-434C-B51F-0D1272A4E22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6" y="614"/>
              <a:ext cx="69" cy="23"/>
            </a:xfrm>
            <a:custGeom>
              <a:avLst/>
              <a:gdLst>
                <a:gd name="T0" fmla="*/ 0 w 69"/>
                <a:gd name="T1" fmla="*/ 23 h 23"/>
                <a:gd name="T2" fmla="*/ 0 w 69"/>
                <a:gd name="T3" fmla="*/ 22 h 23"/>
                <a:gd name="T4" fmla="*/ 0 w 69"/>
                <a:gd name="T5" fmla="*/ 20 h 23"/>
                <a:gd name="T6" fmla="*/ 69 w 69"/>
                <a:gd name="T7" fmla="*/ 2 h 23"/>
                <a:gd name="T8" fmla="*/ 68 w 69"/>
                <a:gd name="T9" fmla="*/ 0 h 23"/>
                <a:gd name="T10" fmla="*/ 0 w 69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23">
                  <a:moveTo>
                    <a:pt x="0" y="23"/>
                  </a:moveTo>
                  <a:lnTo>
                    <a:pt x="0" y="22"/>
                  </a:lnTo>
                  <a:lnTo>
                    <a:pt x="0" y="20"/>
                  </a:lnTo>
                  <a:lnTo>
                    <a:pt x="69" y="2"/>
                  </a:lnTo>
                  <a:lnTo>
                    <a:pt x="68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7" name="Freeform 363">
              <a:extLst>
                <a:ext uri="{FF2B5EF4-FFF2-40B4-BE49-F238E27FC236}">
                  <a16:creationId xmlns:a16="http://schemas.microsoft.com/office/drawing/2014/main" id="{7A07A836-EEB1-41D1-BB2A-492577988A5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29" y="478"/>
              <a:ext cx="22" cy="68"/>
            </a:xfrm>
            <a:custGeom>
              <a:avLst/>
              <a:gdLst>
                <a:gd name="T0" fmla="*/ 0 w 22"/>
                <a:gd name="T1" fmla="*/ 0 h 68"/>
                <a:gd name="T2" fmla="*/ 1 w 22"/>
                <a:gd name="T3" fmla="*/ 0 h 68"/>
                <a:gd name="T4" fmla="*/ 1 w 22"/>
                <a:gd name="T5" fmla="*/ 0 h 68"/>
                <a:gd name="T6" fmla="*/ 21 w 22"/>
                <a:gd name="T7" fmla="*/ 68 h 68"/>
                <a:gd name="T8" fmla="*/ 22 w 22"/>
                <a:gd name="T9" fmla="*/ 68 h 68"/>
                <a:gd name="T10" fmla="*/ 0 w 22"/>
                <a:gd name="T1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8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21" y="68"/>
                  </a:lnTo>
                  <a:lnTo>
                    <a:pt x="22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8" name="Freeform 364">
              <a:extLst>
                <a:ext uri="{FF2B5EF4-FFF2-40B4-BE49-F238E27FC236}">
                  <a16:creationId xmlns:a16="http://schemas.microsoft.com/office/drawing/2014/main" id="{BB33926D-2658-41A9-8725-8D3E79A5CBC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33" y="1259"/>
              <a:ext cx="376" cy="380"/>
            </a:xfrm>
            <a:custGeom>
              <a:avLst/>
              <a:gdLst>
                <a:gd name="T0" fmla="*/ 151 w 376"/>
                <a:gd name="T1" fmla="*/ 4 h 380"/>
                <a:gd name="T2" fmla="*/ 189 w 376"/>
                <a:gd name="T3" fmla="*/ 0 h 380"/>
                <a:gd name="T4" fmla="*/ 225 w 376"/>
                <a:gd name="T5" fmla="*/ 4 h 380"/>
                <a:gd name="T6" fmla="*/ 260 w 376"/>
                <a:gd name="T7" fmla="*/ 15 h 380"/>
                <a:gd name="T8" fmla="*/ 291 w 376"/>
                <a:gd name="T9" fmla="*/ 32 h 380"/>
                <a:gd name="T10" fmla="*/ 320 w 376"/>
                <a:gd name="T11" fmla="*/ 55 h 380"/>
                <a:gd name="T12" fmla="*/ 343 w 376"/>
                <a:gd name="T13" fmla="*/ 83 h 380"/>
                <a:gd name="T14" fmla="*/ 361 w 376"/>
                <a:gd name="T15" fmla="*/ 116 h 380"/>
                <a:gd name="T16" fmla="*/ 368 w 376"/>
                <a:gd name="T17" fmla="*/ 135 h 380"/>
                <a:gd name="T18" fmla="*/ 376 w 376"/>
                <a:gd name="T19" fmla="*/ 172 h 380"/>
                <a:gd name="T20" fmla="*/ 375 w 376"/>
                <a:gd name="T21" fmla="*/ 209 h 380"/>
                <a:gd name="T22" fmla="*/ 368 w 376"/>
                <a:gd name="T23" fmla="*/ 245 h 380"/>
                <a:gd name="T24" fmla="*/ 354 w 376"/>
                <a:gd name="T25" fmla="*/ 279 h 380"/>
                <a:gd name="T26" fmla="*/ 334 w 376"/>
                <a:gd name="T27" fmla="*/ 309 h 380"/>
                <a:gd name="T28" fmla="*/ 308 w 376"/>
                <a:gd name="T29" fmla="*/ 336 h 380"/>
                <a:gd name="T30" fmla="*/ 278 w 376"/>
                <a:gd name="T31" fmla="*/ 357 h 380"/>
                <a:gd name="T32" fmla="*/ 252 w 376"/>
                <a:gd name="T33" fmla="*/ 368 h 380"/>
                <a:gd name="T34" fmla="*/ 224 w 376"/>
                <a:gd name="T35" fmla="*/ 376 h 380"/>
                <a:gd name="T36" fmla="*/ 187 w 376"/>
                <a:gd name="T37" fmla="*/ 380 h 380"/>
                <a:gd name="T38" fmla="*/ 150 w 376"/>
                <a:gd name="T39" fmla="*/ 375 h 380"/>
                <a:gd name="T40" fmla="*/ 115 w 376"/>
                <a:gd name="T41" fmla="*/ 365 h 380"/>
                <a:gd name="T42" fmla="*/ 84 w 376"/>
                <a:gd name="T43" fmla="*/ 348 h 380"/>
                <a:gd name="T44" fmla="*/ 56 w 376"/>
                <a:gd name="T45" fmla="*/ 325 h 380"/>
                <a:gd name="T46" fmla="*/ 32 w 376"/>
                <a:gd name="T47" fmla="*/ 297 h 380"/>
                <a:gd name="T48" fmla="*/ 14 w 376"/>
                <a:gd name="T49" fmla="*/ 263 h 380"/>
                <a:gd name="T50" fmla="*/ 7 w 376"/>
                <a:gd name="T51" fmla="*/ 245 h 380"/>
                <a:gd name="T52" fmla="*/ 0 w 376"/>
                <a:gd name="T53" fmla="*/ 207 h 380"/>
                <a:gd name="T54" fmla="*/ 0 w 376"/>
                <a:gd name="T55" fmla="*/ 170 h 380"/>
                <a:gd name="T56" fmla="*/ 7 w 376"/>
                <a:gd name="T57" fmla="*/ 135 h 380"/>
                <a:gd name="T58" fmla="*/ 21 w 376"/>
                <a:gd name="T59" fmla="*/ 101 h 380"/>
                <a:gd name="T60" fmla="*/ 42 w 376"/>
                <a:gd name="T61" fmla="*/ 71 h 380"/>
                <a:gd name="T62" fmla="*/ 67 w 376"/>
                <a:gd name="T63" fmla="*/ 44 h 380"/>
                <a:gd name="T64" fmla="*/ 98 w 376"/>
                <a:gd name="T65" fmla="*/ 24 h 380"/>
                <a:gd name="T66" fmla="*/ 124 w 376"/>
                <a:gd name="T67" fmla="*/ 12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6" h="380">
                  <a:moveTo>
                    <a:pt x="133" y="8"/>
                  </a:moveTo>
                  <a:lnTo>
                    <a:pt x="151" y="4"/>
                  </a:lnTo>
                  <a:lnTo>
                    <a:pt x="170" y="1"/>
                  </a:lnTo>
                  <a:lnTo>
                    <a:pt x="189" y="0"/>
                  </a:lnTo>
                  <a:lnTo>
                    <a:pt x="207" y="1"/>
                  </a:lnTo>
                  <a:lnTo>
                    <a:pt x="225" y="4"/>
                  </a:lnTo>
                  <a:lnTo>
                    <a:pt x="243" y="8"/>
                  </a:lnTo>
                  <a:lnTo>
                    <a:pt x="260" y="15"/>
                  </a:lnTo>
                  <a:lnTo>
                    <a:pt x="276" y="22"/>
                  </a:lnTo>
                  <a:lnTo>
                    <a:pt x="291" y="32"/>
                  </a:lnTo>
                  <a:lnTo>
                    <a:pt x="306" y="43"/>
                  </a:lnTo>
                  <a:lnTo>
                    <a:pt x="320" y="55"/>
                  </a:lnTo>
                  <a:lnTo>
                    <a:pt x="332" y="69"/>
                  </a:lnTo>
                  <a:lnTo>
                    <a:pt x="343" y="83"/>
                  </a:lnTo>
                  <a:lnTo>
                    <a:pt x="353" y="100"/>
                  </a:lnTo>
                  <a:lnTo>
                    <a:pt x="361" y="116"/>
                  </a:lnTo>
                  <a:lnTo>
                    <a:pt x="365" y="125"/>
                  </a:lnTo>
                  <a:lnTo>
                    <a:pt x="368" y="135"/>
                  </a:lnTo>
                  <a:lnTo>
                    <a:pt x="373" y="153"/>
                  </a:lnTo>
                  <a:lnTo>
                    <a:pt x="376" y="172"/>
                  </a:lnTo>
                  <a:lnTo>
                    <a:pt x="376" y="191"/>
                  </a:lnTo>
                  <a:lnTo>
                    <a:pt x="375" y="209"/>
                  </a:lnTo>
                  <a:lnTo>
                    <a:pt x="372" y="228"/>
                  </a:lnTo>
                  <a:lnTo>
                    <a:pt x="368" y="245"/>
                  </a:lnTo>
                  <a:lnTo>
                    <a:pt x="361" y="263"/>
                  </a:lnTo>
                  <a:lnTo>
                    <a:pt x="354" y="279"/>
                  </a:lnTo>
                  <a:lnTo>
                    <a:pt x="345" y="294"/>
                  </a:lnTo>
                  <a:lnTo>
                    <a:pt x="334" y="309"/>
                  </a:lnTo>
                  <a:lnTo>
                    <a:pt x="322" y="323"/>
                  </a:lnTo>
                  <a:lnTo>
                    <a:pt x="308" y="336"/>
                  </a:lnTo>
                  <a:lnTo>
                    <a:pt x="293" y="347"/>
                  </a:lnTo>
                  <a:lnTo>
                    <a:pt x="278" y="357"/>
                  </a:lnTo>
                  <a:lnTo>
                    <a:pt x="261" y="364"/>
                  </a:lnTo>
                  <a:lnTo>
                    <a:pt x="252" y="368"/>
                  </a:lnTo>
                  <a:lnTo>
                    <a:pt x="243" y="371"/>
                  </a:lnTo>
                  <a:lnTo>
                    <a:pt x="224" y="376"/>
                  </a:lnTo>
                  <a:lnTo>
                    <a:pt x="205" y="379"/>
                  </a:lnTo>
                  <a:lnTo>
                    <a:pt x="187" y="380"/>
                  </a:lnTo>
                  <a:lnTo>
                    <a:pt x="169" y="378"/>
                  </a:lnTo>
                  <a:lnTo>
                    <a:pt x="150" y="375"/>
                  </a:lnTo>
                  <a:lnTo>
                    <a:pt x="133" y="371"/>
                  </a:lnTo>
                  <a:lnTo>
                    <a:pt x="115" y="365"/>
                  </a:lnTo>
                  <a:lnTo>
                    <a:pt x="99" y="357"/>
                  </a:lnTo>
                  <a:lnTo>
                    <a:pt x="84" y="348"/>
                  </a:lnTo>
                  <a:lnTo>
                    <a:pt x="69" y="337"/>
                  </a:lnTo>
                  <a:lnTo>
                    <a:pt x="56" y="325"/>
                  </a:lnTo>
                  <a:lnTo>
                    <a:pt x="43" y="312"/>
                  </a:lnTo>
                  <a:lnTo>
                    <a:pt x="32" y="297"/>
                  </a:lnTo>
                  <a:lnTo>
                    <a:pt x="23" y="281"/>
                  </a:lnTo>
                  <a:lnTo>
                    <a:pt x="14" y="263"/>
                  </a:lnTo>
                  <a:lnTo>
                    <a:pt x="11" y="254"/>
                  </a:lnTo>
                  <a:lnTo>
                    <a:pt x="7" y="245"/>
                  </a:lnTo>
                  <a:lnTo>
                    <a:pt x="3" y="226"/>
                  </a:lnTo>
                  <a:lnTo>
                    <a:pt x="0" y="207"/>
                  </a:lnTo>
                  <a:lnTo>
                    <a:pt x="0" y="189"/>
                  </a:lnTo>
                  <a:lnTo>
                    <a:pt x="0" y="170"/>
                  </a:lnTo>
                  <a:lnTo>
                    <a:pt x="3" y="152"/>
                  </a:lnTo>
                  <a:lnTo>
                    <a:pt x="7" y="135"/>
                  </a:lnTo>
                  <a:lnTo>
                    <a:pt x="14" y="117"/>
                  </a:lnTo>
                  <a:lnTo>
                    <a:pt x="21" y="101"/>
                  </a:lnTo>
                  <a:lnTo>
                    <a:pt x="30" y="86"/>
                  </a:lnTo>
                  <a:lnTo>
                    <a:pt x="42" y="71"/>
                  </a:lnTo>
                  <a:lnTo>
                    <a:pt x="54" y="57"/>
                  </a:lnTo>
                  <a:lnTo>
                    <a:pt x="67" y="44"/>
                  </a:lnTo>
                  <a:lnTo>
                    <a:pt x="82" y="33"/>
                  </a:lnTo>
                  <a:lnTo>
                    <a:pt x="98" y="24"/>
                  </a:lnTo>
                  <a:lnTo>
                    <a:pt x="115" y="15"/>
                  </a:lnTo>
                  <a:lnTo>
                    <a:pt x="124" y="12"/>
                  </a:lnTo>
                  <a:lnTo>
                    <a:pt x="133" y="8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9" name="Freeform 365">
              <a:extLst>
                <a:ext uri="{FF2B5EF4-FFF2-40B4-BE49-F238E27FC236}">
                  <a16:creationId xmlns:a16="http://schemas.microsoft.com/office/drawing/2014/main" id="{5467D508-8774-46F7-82CC-B690D4287D7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6" y="97"/>
              <a:ext cx="225" cy="226"/>
            </a:xfrm>
            <a:custGeom>
              <a:avLst/>
              <a:gdLst>
                <a:gd name="T0" fmla="*/ 85 w 225"/>
                <a:gd name="T1" fmla="*/ 3 h 226"/>
                <a:gd name="T2" fmla="*/ 102 w 225"/>
                <a:gd name="T3" fmla="*/ 0 h 226"/>
                <a:gd name="T4" fmla="*/ 124 w 225"/>
                <a:gd name="T5" fmla="*/ 0 h 226"/>
                <a:gd name="T6" fmla="*/ 134 w 225"/>
                <a:gd name="T7" fmla="*/ 2 h 226"/>
                <a:gd name="T8" fmla="*/ 151 w 225"/>
                <a:gd name="T9" fmla="*/ 6 h 226"/>
                <a:gd name="T10" fmla="*/ 160 w 225"/>
                <a:gd name="T11" fmla="*/ 10 h 226"/>
                <a:gd name="T12" fmla="*/ 170 w 225"/>
                <a:gd name="T13" fmla="*/ 16 h 226"/>
                <a:gd name="T14" fmla="*/ 179 w 225"/>
                <a:gd name="T15" fmla="*/ 21 h 226"/>
                <a:gd name="T16" fmla="*/ 188 w 225"/>
                <a:gd name="T17" fmla="*/ 28 h 226"/>
                <a:gd name="T18" fmla="*/ 196 w 225"/>
                <a:gd name="T19" fmla="*/ 36 h 226"/>
                <a:gd name="T20" fmla="*/ 203 w 225"/>
                <a:gd name="T21" fmla="*/ 44 h 226"/>
                <a:gd name="T22" fmla="*/ 209 w 225"/>
                <a:gd name="T23" fmla="*/ 54 h 226"/>
                <a:gd name="T24" fmla="*/ 214 w 225"/>
                <a:gd name="T25" fmla="*/ 63 h 226"/>
                <a:gd name="T26" fmla="*/ 219 w 225"/>
                <a:gd name="T27" fmla="*/ 75 h 226"/>
                <a:gd name="T28" fmla="*/ 221 w 225"/>
                <a:gd name="T29" fmla="*/ 85 h 226"/>
                <a:gd name="T30" fmla="*/ 224 w 225"/>
                <a:gd name="T31" fmla="*/ 103 h 226"/>
                <a:gd name="T32" fmla="*/ 224 w 225"/>
                <a:gd name="T33" fmla="*/ 124 h 226"/>
                <a:gd name="T34" fmla="*/ 223 w 225"/>
                <a:gd name="T35" fmla="*/ 135 h 226"/>
                <a:gd name="T36" fmla="*/ 217 w 225"/>
                <a:gd name="T37" fmla="*/ 156 h 226"/>
                <a:gd name="T38" fmla="*/ 210 w 225"/>
                <a:gd name="T39" fmla="*/ 171 h 226"/>
                <a:gd name="T40" fmla="*/ 203 w 225"/>
                <a:gd name="T41" fmla="*/ 180 h 226"/>
                <a:gd name="T42" fmla="*/ 193 w 225"/>
                <a:gd name="T43" fmla="*/ 192 h 226"/>
                <a:gd name="T44" fmla="*/ 176 w 225"/>
                <a:gd name="T45" fmla="*/ 207 h 226"/>
                <a:gd name="T46" fmla="*/ 166 w 225"/>
                <a:gd name="T47" fmla="*/ 212 h 226"/>
                <a:gd name="T48" fmla="*/ 156 w 225"/>
                <a:gd name="T49" fmla="*/ 217 h 226"/>
                <a:gd name="T50" fmla="*/ 139 w 225"/>
                <a:gd name="T51" fmla="*/ 223 h 226"/>
                <a:gd name="T52" fmla="*/ 123 w 225"/>
                <a:gd name="T53" fmla="*/ 226 h 226"/>
                <a:gd name="T54" fmla="*/ 101 w 225"/>
                <a:gd name="T55" fmla="*/ 226 h 226"/>
                <a:gd name="T56" fmla="*/ 90 w 225"/>
                <a:gd name="T57" fmla="*/ 224 h 226"/>
                <a:gd name="T58" fmla="*/ 74 w 225"/>
                <a:gd name="T59" fmla="*/ 219 h 226"/>
                <a:gd name="T60" fmla="*/ 64 w 225"/>
                <a:gd name="T61" fmla="*/ 215 h 226"/>
                <a:gd name="T62" fmla="*/ 55 w 225"/>
                <a:gd name="T63" fmla="*/ 210 h 226"/>
                <a:gd name="T64" fmla="*/ 45 w 225"/>
                <a:gd name="T65" fmla="*/ 204 h 226"/>
                <a:gd name="T66" fmla="*/ 37 w 225"/>
                <a:gd name="T67" fmla="*/ 198 h 226"/>
                <a:gd name="T68" fmla="*/ 29 w 225"/>
                <a:gd name="T69" fmla="*/ 190 h 226"/>
                <a:gd name="T70" fmla="*/ 22 w 225"/>
                <a:gd name="T71" fmla="*/ 181 h 226"/>
                <a:gd name="T72" fmla="*/ 16 w 225"/>
                <a:gd name="T73" fmla="*/ 172 h 226"/>
                <a:gd name="T74" fmla="*/ 11 w 225"/>
                <a:gd name="T75" fmla="*/ 162 h 226"/>
                <a:gd name="T76" fmla="*/ 6 w 225"/>
                <a:gd name="T77" fmla="*/ 152 h 226"/>
                <a:gd name="T78" fmla="*/ 3 w 225"/>
                <a:gd name="T79" fmla="*/ 140 h 226"/>
                <a:gd name="T80" fmla="*/ 0 w 225"/>
                <a:gd name="T81" fmla="*/ 124 h 226"/>
                <a:gd name="T82" fmla="*/ 1 w 225"/>
                <a:gd name="T83" fmla="*/ 101 h 226"/>
                <a:gd name="T84" fmla="*/ 2 w 225"/>
                <a:gd name="T85" fmla="*/ 91 h 226"/>
                <a:gd name="T86" fmla="*/ 8 w 225"/>
                <a:gd name="T87" fmla="*/ 70 h 226"/>
                <a:gd name="T88" fmla="*/ 15 w 225"/>
                <a:gd name="T89" fmla="*/ 55 h 226"/>
                <a:gd name="T90" fmla="*/ 22 w 225"/>
                <a:gd name="T91" fmla="*/ 46 h 226"/>
                <a:gd name="T92" fmla="*/ 32 w 225"/>
                <a:gd name="T93" fmla="*/ 33 h 226"/>
                <a:gd name="T94" fmla="*/ 49 w 225"/>
                <a:gd name="T95" fmla="*/ 19 h 226"/>
                <a:gd name="T96" fmla="*/ 58 w 225"/>
                <a:gd name="T97" fmla="*/ 14 h 226"/>
                <a:gd name="T98" fmla="*/ 69 w 225"/>
                <a:gd name="T99" fmla="*/ 9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5" h="226">
                  <a:moveTo>
                    <a:pt x="79" y="4"/>
                  </a:moveTo>
                  <a:lnTo>
                    <a:pt x="85" y="3"/>
                  </a:lnTo>
                  <a:lnTo>
                    <a:pt x="90" y="2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4" y="0"/>
                  </a:lnTo>
                  <a:lnTo>
                    <a:pt x="130" y="1"/>
                  </a:lnTo>
                  <a:lnTo>
                    <a:pt x="134" y="2"/>
                  </a:lnTo>
                  <a:lnTo>
                    <a:pt x="145" y="4"/>
                  </a:lnTo>
                  <a:lnTo>
                    <a:pt x="151" y="6"/>
                  </a:lnTo>
                  <a:lnTo>
                    <a:pt x="156" y="8"/>
                  </a:lnTo>
                  <a:lnTo>
                    <a:pt x="160" y="10"/>
                  </a:lnTo>
                  <a:lnTo>
                    <a:pt x="165" y="13"/>
                  </a:lnTo>
                  <a:lnTo>
                    <a:pt x="170" y="16"/>
                  </a:lnTo>
                  <a:lnTo>
                    <a:pt x="174" y="18"/>
                  </a:lnTo>
                  <a:lnTo>
                    <a:pt x="179" y="21"/>
                  </a:lnTo>
                  <a:lnTo>
                    <a:pt x="184" y="25"/>
                  </a:lnTo>
                  <a:lnTo>
                    <a:pt x="188" y="28"/>
                  </a:lnTo>
                  <a:lnTo>
                    <a:pt x="191" y="32"/>
                  </a:lnTo>
                  <a:lnTo>
                    <a:pt x="196" y="36"/>
                  </a:lnTo>
                  <a:lnTo>
                    <a:pt x="199" y="40"/>
                  </a:lnTo>
                  <a:lnTo>
                    <a:pt x="203" y="44"/>
                  </a:lnTo>
                  <a:lnTo>
                    <a:pt x="205" y="49"/>
                  </a:lnTo>
                  <a:lnTo>
                    <a:pt x="209" y="54"/>
                  </a:lnTo>
                  <a:lnTo>
                    <a:pt x="212" y="58"/>
                  </a:lnTo>
                  <a:lnTo>
                    <a:pt x="214" y="63"/>
                  </a:lnTo>
                  <a:lnTo>
                    <a:pt x="217" y="69"/>
                  </a:lnTo>
                  <a:lnTo>
                    <a:pt x="219" y="75"/>
                  </a:lnTo>
                  <a:lnTo>
                    <a:pt x="220" y="79"/>
                  </a:lnTo>
                  <a:lnTo>
                    <a:pt x="221" y="85"/>
                  </a:lnTo>
                  <a:lnTo>
                    <a:pt x="223" y="91"/>
                  </a:lnTo>
                  <a:lnTo>
                    <a:pt x="224" y="103"/>
                  </a:lnTo>
                  <a:lnTo>
                    <a:pt x="225" y="114"/>
                  </a:lnTo>
                  <a:lnTo>
                    <a:pt x="224" y="124"/>
                  </a:lnTo>
                  <a:lnTo>
                    <a:pt x="224" y="130"/>
                  </a:lnTo>
                  <a:lnTo>
                    <a:pt x="223" y="135"/>
                  </a:lnTo>
                  <a:lnTo>
                    <a:pt x="220" y="146"/>
                  </a:lnTo>
                  <a:lnTo>
                    <a:pt x="217" y="156"/>
                  </a:lnTo>
                  <a:lnTo>
                    <a:pt x="212" y="166"/>
                  </a:lnTo>
                  <a:lnTo>
                    <a:pt x="210" y="171"/>
                  </a:lnTo>
                  <a:lnTo>
                    <a:pt x="206" y="175"/>
                  </a:lnTo>
                  <a:lnTo>
                    <a:pt x="203" y="180"/>
                  </a:lnTo>
                  <a:lnTo>
                    <a:pt x="200" y="184"/>
                  </a:lnTo>
                  <a:lnTo>
                    <a:pt x="193" y="192"/>
                  </a:lnTo>
                  <a:lnTo>
                    <a:pt x="185" y="200"/>
                  </a:lnTo>
                  <a:lnTo>
                    <a:pt x="176" y="207"/>
                  </a:lnTo>
                  <a:lnTo>
                    <a:pt x="171" y="210"/>
                  </a:lnTo>
                  <a:lnTo>
                    <a:pt x="166" y="212"/>
                  </a:lnTo>
                  <a:lnTo>
                    <a:pt x="161" y="215"/>
                  </a:lnTo>
                  <a:lnTo>
                    <a:pt x="156" y="217"/>
                  </a:lnTo>
                  <a:lnTo>
                    <a:pt x="145" y="222"/>
                  </a:lnTo>
                  <a:lnTo>
                    <a:pt x="139" y="223"/>
                  </a:lnTo>
                  <a:lnTo>
                    <a:pt x="134" y="224"/>
                  </a:lnTo>
                  <a:lnTo>
                    <a:pt x="123" y="226"/>
                  </a:lnTo>
                  <a:lnTo>
                    <a:pt x="112" y="226"/>
                  </a:lnTo>
                  <a:lnTo>
                    <a:pt x="101" y="226"/>
                  </a:lnTo>
                  <a:lnTo>
                    <a:pt x="95" y="225"/>
                  </a:lnTo>
                  <a:lnTo>
                    <a:pt x="90" y="224"/>
                  </a:lnTo>
                  <a:lnTo>
                    <a:pt x="79" y="222"/>
                  </a:lnTo>
                  <a:lnTo>
                    <a:pt x="74" y="219"/>
                  </a:lnTo>
                  <a:lnTo>
                    <a:pt x="69" y="217"/>
                  </a:lnTo>
                  <a:lnTo>
                    <a:pt x="64" y="215"/>
                  </a:lnTo>
                  <a:lnTo>
                    <a:pt x="59" y="213"/>
                  </a:lnTo>
                  <a:lnTo>
                    <a:pt x="55" y="210"/>
                  </a:lnTo>
                  <a:lnTo>
                    <a:pt x="50" y="208"/>
                  </a:lnTo>
                  <a:lnTo>
                    <a:pt x="45" y="204"/>
                  </a:lnTo>
                  <a:lnTo>
                    <a:pt x="41" y="201"/>
                  </a:lnTo>
                  <a:lnTo>
                    <a:pt x="37" y="198"/>
                  </a:lnTo>
                  <a:lnTo>
                    <a:pt x="34" y="194"/>
                  </a:lnTo>
                  <a:lnTo>
                    <a:pt x="29" y="190"/>
                  </a:lnTo>
                  <a:lnTo>
                    <a:pt x="26" y="186"/>
                  </a:lnTo>
                  <a:lnTo>
                    <a:pt x="22" y="181"/>
                  </a:lnTo>
                  <a:lnTo>
                    <a:pt x="19" y="177"/>
                  </a:lnTo>
                  <a:lnTo>
                    <a:pt x="16" y="172"/>
                  </a:lnTo>
                  <a:lnTo>
                    <a:pt x="13" y="167"/>
                  </a:lnTo>
                  <a:lnTo>
                    <a:pt x="11" y="162"/>
                  </a:lnTo>
                  <a:lnTo>
                    <a:pt x="8" y="157"/>
                  </a:lnTo>
                  <a:lnTo>
                    <a:pt x="6" y="152"/>
                  </a:lnTo>
                  <a:lnTo>
                    <a:pt x="5" y="146"/>
                  </a:lnTo>
                  <a:lnTo>
                    <a:pt x="3" y="140"/>
                  </a:lnTo>
                  <a:lnTo>
                    <a:pt x="2" y="135"/>
                  </a:lnTo>
                  <a:lnTo>
                    <a:pt x="0" y="124"/>
                  </a:lnTo>
                  <a:lnTo>
                    <a:pt x="0" y="112"/>
                  </a:lnTo>
                  <a:lnTo>
                    <a:pt x="1" y="101"/>
                  </a:lnTo>
                  <a:lnTo>
                    <a:pt x="1" y="96"/>
                  </a:lnTo>
                  <a:lnTo>
                    <a:pt x="2" y="91"/>
                  </a:lnTo>
                  <a:lnTo>
                    <a:pt x="5" y="79"/>
                  </a:lnTo>
                  <a:lnTo>
                    <a:pt x="8" y="70"/>
                  </a:lnTo>
                  <a:lnTo>
                    <a:pt x="13" y="60"/>
                  </a:lnTo>
                  <a:lnTo>
                    <a:pt x="15" y="55"/>
                  </a:lnTo>
                  <a:lnTo>
                    <a:pt x="18" y="50"/>
                  </a:lnTo>
                  <a:lnTo>
                    <a:pt x="22" y="46"/>
                  </a:lnTo>
                  <a:lnTo>
                    <a:pt x="25" y="42"/>
                  </a:lnTo>
                  <a:lnTo>
                    <a:pt x="32" y="33"/>
                  </a:lnTo>
                  <a:lnTo>
                    <a:pt x="40" y="25"/>
                  </a:lnTo>
                  <a:lnTo>
                    <a:pt x="49" y="19"/>
                  </a:lnTo>
                  <a:lnTo>
                    <a:pt x="54" y="16"/>
                  </a:lnTo>
                  <a:lnTo>
                    <a:pt x="58" y="14"/>
                  </a:lnTo>
                  <a:lnTo>
                    <a:pt x="64" y="11"/>
                  </a:lnTo>
                  <a:lnTo>
                    <a:pt x="69" y="9"/>
                  </a:lnTo>
                  <a:lnTo>
                    <a:pt x="79" y="4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" name="2 İçerik Yer Tutucusu"/>
          <p:cNvSpPr>
            <a:spLocks noGrp="1"/>
          </p:cNvSpPr>
          <p:nvPr>
            <p:ph idx="1" hasCustomPrompt="1"/>
          </p:nvPr>
        </p:nvSpPr>
        <p:spPr>
          <a:xfrm>
            <a:off x="2211146" y="2714621"/>
            <a:ext cx="7769709" cy="142875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algn="ctr">
              <a:buNone/>
              <a:defRPr sz="4800" i="0" baseline="0">
                <a:solidFill>
                  <a:srgbClr val="141F5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4400">
                <a:solidFill>
                  <a:schemeClr val="bg1"/>
                </a:solidFill>
              </a:defRPr>
            </a:lvl2pPr>
            <a:lvl3pPr>
              <a:defRPr sz="4400">
                <a:solidFill>
                  <a:schemeClr val="bg1"/>
                </a:solidFill>
              </a:defRPr>
            </a:lvl3pPr>
            <a:lvl4pPr>
              <a:defRPr sz="4400">
                <a:solidFill>
                  <a:schemeClr val="bg1"/>
                </a:solidFill>
              </a:defRPr>
            </a:lvl4pPr>
            <a:lvl5pPr>
              <a:defRPr sz="4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err="1"/>
              <a:t>Asıl</a:t>
            </a:r>
            <a:r>
              <a:rPr lang="en-US" noProof="0" dirty="0"/>
              <a:t> </a:t>
            </a:r>
            <a:r>
              <a:rPr lang="en-US" noProof="0" dirty="0" err="1"/>
              <a:t>metin</a:t>
            </a:r>
            <a:r>
              <a:rPr lang="en-US" noProof="0" dirty="0"/>
              <a:t> </a:t>
            </a:r>
            <a:r>
              <a:rPr lang="en-US" noProof="0" dirty="0" err="1"/>
              <a:t>stillerini</a:t>
            </a:r>
            <a:r>
              <a:rPr lang="en-US" noProof="0" dirty="0"/>
              <a:t> </a:t>
            </a:r>
            <a:r>
              <a:rPr lang="en-US" noProof="0" dirty="0" err="1"/>
              <a:t>düzenlemek</a:t>
            </a:r>
            <a:r>
              <a:rPr lang="en-US" noProof="0" dirty="0"/>
              <a:t> </a:t>
            </a:r>
            <a:r>
              <a:rPr lang="en-US" noProof="0" dirty="0" err="1"/>
              <a:t>için</a:t>
            </a:r>
            <a:r>
              <a:rPr lang="en-US" noProof="0" dirty="0"/>
              <a:t> </a:t>
            </a:r>
            <a:r>
              <a:rPr lang="en-US" noProof="0" dirty="0" err="1"/>
              <a:t>tıklatın</a:t>
            </a:r>
            <a:endParaRPr lang="en-US" noProof="0" dirty="0"/>
          </a:p>
        </p:txBody>
      </p:sp>
      <p:sp>
        <p:nvSpPr>
          <p:cNvPr id="267" name="Metin kutusu 6">
            <a:extLst>
              <a:ext uri="{FF2B5EF4-FFF2-40B4-BE49-F238E27FC236}">
                <a16:creationId xmlns:a16="http://schemas.microsoft.com/office/drawing/2014/main" id="{993D4685-210E-4A33-A33D-A9462CFCD182}"/>
              </a:ext>
            </a:extLst>
          </p:cNvPr>
          <p:cNvSpPr txBox="1"/>
          <p:nvPr userDrawn="1"/>
        </p:nvSpPr>
        <p:spPr>
          <a:xfrm>
            <a:off x="455373" y="6250297"/>
            <a:ext cx="49925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8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ATP </a:t>
            </a:r>
            <a:r>
              <a:rPr lang="en-US" sz="8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2019</a:t>
            </a:r>
          </a:p>
        </p:txBody>
      </p:sp>
      <p:pic>
        <p:nvPicPr>
          <p:cNvPr id="268" name="Picture 267">
            <a:extLst>
              <a:ext uri="{FF2B5EF4-FFF2-40B4-BE49-F238E27FC236}">
                <a16:creationId xmlns:a16="http://schemas.microsoft.com/office/drawing/2014/main" id="{8BC7E2FA-9BF5-4B91-BF46-5F65FEF854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08368" y="5949280"/>
            <a:ext cx="2123108" cy="7757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tin kutusu 6"/>
          <p:cNvSpPr txBox="1"/>
          <p:nvPr userDrawn="1"/>
        </p:nvSpPr>
        <p:spPr>
          <a:xfrm>
            <a:off x="479376" y="6250297"/>
            <a:ext cx="49925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8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ATP </a:t>
            </a:r>
            <a:r>
              <a:rPr lang="en-US" sz="8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2019</a:t>
            </a:r>
          </a:p>
        </p:txBody>
      </p:sp>
    </p:spTree>
    <p:extLst>
      <p:ext uri="{BB962C8B-B14F-4D97-AF65-F5344CB8AC3E}">
        <p14:creationId xmlns:p14="http://schemas.microsoft.com/office/powerpoint/2010/main" val="375460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9D1958A-08D2-424F-BCE1-2FE8B3E94C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74568" y="1628800"/>
            <a:ext cx="5732958" cy="2095200"/>
          </a:xfrm>
          <a:prstGeom prst="rect">
            <a:avLst/>
          </a:prstGeom>
        </p:spPr>
      </p:pic>
      <p:sp>
        <p:nvSpPr>
          <p:cNvPr id="3" name="2 İçerik Yer Tutucusu"/>
          <p:cNvSpPr>
            <a:spLocks noGrp="1"/>
          </p:cNvSpPr>
          <p:nvPr>
            <p:ph idx="1" hasCustomPrompt="1"/>
          </p:nvPr>
        </p:nvSpPr>
        <p:spPr>
          <a:xfrm>
            <a:off x="2211146" y="4005064"/>
            <a:ext cx="7769709" cy="142875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algn="ctr">
              <a:buNone/>
              <a:defRPr sz="280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4400">
                <a:solidFill>
                  <a:schemeClr val="bg1"/>
                </a:solidFill>
              </a:defRPr>
            </a:lvl2pPr>
            <a:lvl3pPr>
              <a:defRPr sz="4400">
                <a:solidFill>
                  <a:schemeClr val="bg1"/>
                </a:solidFill>
              </a:defRPr>
            </a:lvl3pPr>
            <a:lvl4pPr>
              <a:defRPr sz="4400">
                <a:solidFill>
                  <a:schemeClr val="bg1"/>
                </a:solidFill>
              </a:defRPr>
            </a:lvl4pPr>
            <a:lvl5pPr>
              <a:defRPr sz="4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err="1"/>
              <a:t>Asıl</a:t>
            </a:r>
            <a:r>
              <a:rPr lang="en-US" noProof="0" dirty="0"/>
              <a:t> </a:t>
            </a:r>
            <a:r>
              <a:rPr lang="en-US" noProof="0" dirty="0" err="1"/>
              <a:t>metin</a:t>
            </a:r>
            <a:r>
              <a:rPr lang="en-US" noProof="0" dirty="0"/>
              <a:t> </a:t>
            </a:r>
            <a:r>
              <a:rPr lang="en-US" noProof="0" dirty="0" err="1"/>
              <a:t>stillerini</a:t>
            </a:r>
            <a:r>
              <a:rPr lang="en-US" noProof="0" dirty="0"/>
              <a:t> </a:t>
            </a:r>
            <a:r>
              <a:rPr lang="en-US" noProof="0" dirty="0" err="1"/>
              <a:t>düzenlemek</a:t>
            </a:r>
            <a:r>
              <a:rPr lang="en-US" noProof="0" dirty="0"/>
              <a:t> </a:t>
            </a:r>
            <a:r>
              <a:rPr lang="en-US" noProof="0" dirty="0" err="1"/>
              <a:t>için</a:t>
            </a:r>
            <a:r>
              <a:rPr lang="en-US" noProof="0" dirty="0"/>
              <a:t> </a:t>
            </a:r>
            <a:r>
              <a:rPr lang="en-US" noProof="0" dirty="0" err="1"/>
              <a:t>tıklatın</a:t>
            </a:r>
            <a:endParaRPr lang="en-US" noProof="0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8661921-058B-43BC-B203-704380DF4318}"/>
              </a:ext>
            </a:extLst>
          </p:cNvPr>
          <p:cNvCxnSpPr/>
          <p:nvPr userDrawn="1"/>
        </p:nvCxnSpPr>
        <p:spPr>
          <a:xfrm>
            <a:off x="1559496" y="5589240"/>
            <a:ext cx="93610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2 İçerik Yer Tutucusu">
            <a:extLst>
              <a:ext uri="{FF2B5EF4-FFF2-40B4-BE49-F238E27FC236}">
                <a16:creationId xmlns:a16="http://schemas.microsoft.com/office/drawing/2014/main" id="{353E107B-518A-443C-BAD5-ADF811A9F3CF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2211145" y="5744659"/>
            <a:ext cx="7769709" cy="63667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algn="ctr">
              <a:buNone/>
              <a:defRPr sz="140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4400">
                <a:solidFill>
                  <a:schemeClr val="bg1"/>
                </a:solidFill>
              </a:defRPr>
            </a:lvl2pPr>
            <a:lvl3pPr>
              <a:defRPr sz="4400">
                <a:solidFill>
                  <a:schemeClr val="bg1"/>
                </a:solidFill>
              </a:defRPr>
            </a:lvl3pPr>
            <a:lvl4pPr>
              <a:defRPr sz="4400">
                <a:solidFill>
                  <a:schemeClr val="bg1"/>
                </a:solidFill>
              </a:defRPr>
            </a:lvl4pPr>
            <a:lvl5pPr>
              <a:defRPr sz="4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err="1"/>
              <a:t>Asıl</a:t>
            </a:r>
            <a:r>
              <a:rPr lang="en-US" noProof="0" dirty="0"/>
              <a:t> </a:t>
            </a:r>
            <a:r>
              <a:rPr lang="en-US" noProof="0" dirty="0" err="1"/>
              <a:t>metin</a:t>
            </a:r>
            <a:r>
              <a:rPr lang="en-US" noProof="0" dirty="0"/>
              <a:t> </a:t>
            </a:r>
            <a:r>
              <a:rPr lang="en-US" noProof="0" dirty="0" err="1"/>
              <a:t>stillerini</a:t>
            </a:r>
            <a:r>
              <a:rPr lang="en-US" noProof="0" dirty="0"/>
              <a:t> </a:t>
            </a:r>
            <a:r>
              <a:rPr lang="en-US" noProof="0" dirty="0" err="1"/>
              <a:t>düzenlemek</a:t>
            </a:r>
            <a:r>
              <a:rPr lang="en-US" noProof="0" dirty="0"/>
              <a:t> </a:t>
            </a:r>
            <a:r>
              <a:rPr lang="en-US" noProof="0" dirty="0" err="1"/>
              <a:t>için</a:t>
            </a:r>
            <a:r>
              <a:rPr lang="en-US" noProof="0" dirty="0"/>
              <a:t> </a:t>
            </a:r>
            <a:r>
              <a:rPr lang="en-US" noProof="0" dirty="0" err="1"/>
              <a:t>tıklatın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2603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18">
            <a:extLst>
              <a:ext uri="{FF2B5EF4-FFF2-40B4-BE49-F238E27FC236}">
                <a16:creationId xmlns:a16="http://schemas.microsoft.com/office/drawing/2014/main" id="{EBC56C0D-3146-4F4E-9175-CA16745EDC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08368" y="5949280"/>
            <a:ext cx="2127696" cy="777600"/>
          </a:xfrm>
          <a:prstGeom prst="rect">
            <a:avLst/>
          </a:prstGeom>
        </p:spPr>
      </p:pic>
      <p:grpSp>
        <p:nvGrpSpPr>
          <p:cNvPr id="341" name="Group 340">
            <a:extLst>
              <a:ext uri="{FF2B5EF4-FFF2-40B4-BE49-F238E27FC236}">
                <a16:creationId xmlns:a16="http://schemas.microsoft.com/office/drawing/2014/main" id="{42070EC2-B9E3-46FA-A4AC-7AAA706605AD}"/>
              </a:ext>
            </a:extLst>
          </p:cNvPr>
          <p:cNvGrpSpPr/>
          <p:nvPr userDrawn="1"/>
        </p:nvGrpSpPr>
        <p:grpSpPr>
          <a:xfrm>
            <a:off x="-1893888" y="-1649413"/>
            <a:ext cx="14943139" cy="10063164"/>
            <a:chOff x="-1893888" y="-1649413"/>
            <a:chExt cx="14943139" cy="10063164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C1138005-3A07-4545-A692-10BBC65EB9B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852613" y="-1609725"/>
              <a:ext cx="14862175" cy="9939338"/>
            </a:xfrm>
            <a:custGeom>
              <a:avLst/>
              <a:gdLst>
                <a:gd name="T0" fmla="*/ 8759 w 9362"/>
                <a:gd name="T1" fmla="*/ 1762 h 6261"/>
                <a:gd name="T2" fmla="*/ 9185 w 9362"/>
                <a:gd name="T3" fmla="*/ 2398 h 6261"/>
                <a:gd name="T4" fmla="*/ 9358 w 9362"/>
                <a:gd name="T5" fmla="*/ 2801 h 6261"/>
                <a:gd name="T6" fmla="*/ 9331 w 9362"/>
                <a:gd name="T7" fmla="*/ 2877 h 6261"/>
                <a:gd name="T8" fmla="*/ 9058 w 9362"/>
                <a:gd name="T9" fmla="*/ 2831 h 6261"/>
                <a:gd name="T10" fmla="*/ 8513 w 9362"/>
                <a:gd name="T11" fmla="*/ 2814 h 6261"/>
                <a:gd name="T12" fmla="*/ 8440 w 9362"/>
                <a:gd name="T13" fmla="*/ 2609 h 6261"/>
                <a:gd name="T14" fmla="*/ 8348 w 9362"/>
                <a:gd name="T15" fmla="*/ 2232 h 6261"/>
                <a:gd name="T16" fmla="*/ 7365 w 9362"/>
                <a:gd name="T17" fmla="*/ 1754 h 6261"/>
                <a:gd name="T18" fmla="*/ 7267 w 9362"/>
                <a:gd name="T19" fmla="*/ 1781 h 6261"/>
                <a:gd name="T20" fmla="*/ 7168 w 9362"/>
                <a:gd name="T21" fmla="*/ 1690 h 6261"/>
                <a:gd name="T22" fmla="*/ 6785 w 9362"/>
                <a:gd name="T23" fmla="*/ 1770 h 6261"/>
                <a:gd name="T24" fmla="*/ 5569 w 9362"/>
                <a:gd name="T25" fmla="*/ 2112 h 6261"/>
                <a:gd name="T26" fmla="*/ 5244 w 9362"/>
                <a:gd name="T27" fmla="*/ 1403 h 6261"/>
                <a:gd name="T28" fmla="*/ 3642 w 9362"/>
                <a:gd name="T29" fmla="*/ 506 h 6261"/>
                <a:gd name="T30" fmla="*/ 3057 w 9362"/>
                <a:gd name="T31" fmla="*/ 686 h 6261"/>
                <a:gd name="T32" fmla="*/ 2588 w 9362"/>
                <a:gd name="T33" fmla="*/ 936 h 6261"/>
                <a:gd name="T34" fmla="*/ 2406 w 9362"/>
                <a:gd name="T35" fmla="*/ 1139 h 6261"/>
                <a:gd name="T36" fmla="*/ 2409 w 9362"/>
                <a:gd name="T37" fmla="*/ 1280 h 6261"/>
                <a:gd name="T38" fmla="*/ 2692 w 9362"/>
                <a:gd name="T39" fmla="*/ 1466 h 6261"/>
                <a:gd name="T40" fmla="*/ 3096 w 9362"/>
                <a:gd name="T41" fmla="*/ 1812 h 6261"/>
                <a:gd name="T42" fmla="*/ 2872 w 9362"/>
                <a:gd name="T43" fmla="*/ 2102 h 6261"/>
                <a:gd name="T44" fmla="*/ 2189 w 9362"/>
                <a:gd name="T45" fmla="*/ 2450 h 6261"/>
                <a:gd name="T46" fmla="*/ 1919 w 9362"/>
                <a:gd name="T47" fmla="*/ 2691 h 6261"/>
                <a:gd name="T48" fmla="*/ 1787 w 9362"/>
                <a:gd name="T49" fmla="*/ 3089 h 6261"/>
                <a:gd name="T50" fmla="*/ 1764 w 9362"/>
                <a:gd name="T51" fmla="*/ 3822 h 6261"/>
                <a:gd name="T52" fmla="*/ 1910 w 9362"/>
                <a:gd name="T53" fmla="*/ 5097 h 6261"/>
                <a:gd name="T54" fmla="*/ 1804 w 9362"/>
                <a:gd name="T55" fmla="*/ 5224 h 6261"/>
                <a:gd name="T56" fmla="*/ 1423 w 9362"/>
                <a:gd name="T57" fmla="*/ 5073 h 6261"/>
                <a:gd name="T58" fmla="*/ 946 w 9362"/>
                <a:gd name="T59" fmla="*/ 4797 h 6261"/>
                <a:gd name="T60" fmla="*/ 767 w 9362"/>
                <a:gd name="T61" fmla="*/ 4807 h 6261"/>
                <a:gd name="T62" fmla="*/ 549 w 9362"/>
                <a:gd name="T63" fmla="*/ 5104 h 6261"/>
                <a:gd name="T64" fmla="*/ 391 w 9362"/>
                <a:gd name="T65" fmla="*/ 5691 h 6261"/>
                <a:gd name="T66" fmla="*/ 205 w 9362"/>
                <a:gd name="T67" fmla="*/ 6239 h 6261"/>
                <a:gd name="T68" fmla="*/ 74 w 9362"/>
                <a:gd name="T69" fmla="*/ 5452 h 6261"/>
                <a:gd name="T70" fmla="*/ 1 w 9362"/>
                <a:gd name="T71" fmla="*/ 4349 h 6261"/>
                <a:gd name="T72" fmla="*/ 75 w 9362"/>
                <a:gd name="T73" fmla="*/ 3374 h 6261"/>
                <a:gd name="T74" fmla="*/ 249 w 9362"/>
                <a:gd name="T75" fmla="*/ 2835 h 6261"/>
                <a:gd name="T76" fmla="*/ 589 w 9362"/>
                <a:gd name="T77" fmla="*/ 2223 h 6261"/>
                <a:gd name="T78" fmla="*/ 915 w 9362"/>
                <a:gd name="T79" fmla="*/ 1814 h 6261"/>
                <a:gd name="T80" fmla="*/ 1258 w 9362"/>
                <a:gd name="T81" fmla="*/ 1543 h 6261"/>
                <a:gd name="T82" fmla="*/ 1522 w 9362"/>
                <a:gd name="T83" fmla="*/ 1457 h 6261"/>
                <a:gd name="T84" fmla="*/ 1694 w 9362"/>
                <a:gd name="T85" fmla="*/ 1300 h 6261"/>
                <a:gd name="T86" fmla="*/ 1823 w 9362"/>
                <a:gd name="T87" fmla="*/ 968 h 6261"/>
                <a:gd name="T88" fmla="*/ 2330 w 9362"/>
                <a:gd name="T89" fmla="*/ 556 h 6261"/>
                <a:gd name="T90" fmla="*/ 2992 w 9362"/>
                <a:gd name="T91" fmla="*/ 267 h 6261"/>
                <a:gd name="T92" fmla="*/ 3328 w 9362"/>
                <a:gd name="T93" fmla="*/ 223 h 6261"/>
                <a:gd name="T94" fmla="*/ 3725 w 9362"/>
                <a:gd name="T95" fmla="*/ 325 h 6261"/>
                <a:gd name="T96" fmla="*/ 4763 w 9362"/>
                <a:gd name="T97" fmla="*/ 366 h 6261"/>
                <a:gd name="T98" fmla="*/ 4229 w 9362"/>
                <a:gd name="T99" fmla="*/ 176 h 6261"/>
                <a:gd name="T100" fmla="*/ 4419 w 9362"/>
                <a:gd name="T101" fmla="*/ 83 h 6261"/>
                <a:gd name="T102" fmla="*/ 4870 w 9362"/>
                <a:gd name="T103" fmla="*/ 6 h 6261"/>
                <a:gd name="T104" fmla="*/ 5583 w 9362"/>
                <a:gd name="T105" fmla="*/ 41 h 6261"/>
                <a:gd name="T106" fmla="*/ 5867 w 9362"/>
                <a:gd name="T107" fmla="*/ 127 h 6261"/>
                <a:gd name="T108" fmla="*/ 5833 w 9362"/>
                <a:gd name="T109" fmla="*/ 270 h 6261"/>
                <a:gd name="T110" fmla="*/ 5851 w 9362"/>
                <a:gd name="T111" fmla="*/ 346 h 6261"/>
                <a:gd name="T112" fmla="*/ 6426 w 9362"/>
                <a:gd name="T113" fmla="*/ 272 h 6261"/>
                <a:gd name="T114" fmla="*/ 6778 w 9362"/>
                <a:gd name="T115" fmla="*/ 260 h 6261"/>
                <a:gd name="T116" fmla="*/ 6919 w 9362"/>
                <a:gd name="T117" fmla="*/ 393 h 6261"/>
                <a:gd name="T118" fmla="*/ 7105 w 9362"/>
                <a:gd name="T119" fmla="*/ 813 h 6261"/>
                <a:gd name="T120" fmla="*/ 8086 w 9362"/>
                <a:gd name="T121" fmla="*/ 1762 h 6261"/>
                <a:gd name="T122" fmla="*/ 8388 w 9362"/>
                <a:gd name="T123" fmla="*/ 1721 h 6261"/>
                <a:gd name="T124" fmla="*/ 8405 w 9362"/>
                <a:gd name="T125" fmla="*/ 1466 h 6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362" h="6261">
                  <a:moveTo>
                    <a:pt x="8498" y="1503"/>
                  </a:moveTo>
                  <a:lnTo>
                    <a:pt x="8541" y="1537"/>
                  </a:lnTo>
                  <a:lnTo>
                    <a:pt x="8585" y="1575"/>
                  </a:lnTo>
                  <a:lnTo>
                    <a:pt x="8628" y="1617"/>
                  </a:lnTo>
                  <a:lnTo>
                    <a:pt x="8650" y="1639"/>
                  </a:lnTo>
                  <a:lnTo>
                    <a:pt x="8672" y="1662"/>
                  </a:lnTo>
                  <a:lnTo>
                    <a:pt x="8694" y="1686"/>
                  </a:lnTo>
                  <a:lnTo>
                    <a:pt x="8716" y="1711"/>
                  </a:lnTo>
                  <a:lnTo>
                    <a:pt x="8759" y="1762"/>
                  </a:lnTo>
                  <a:lnTo>
                    <a:pt x="8803" y="1815"/>
                  </a:lnTo>
                  <a:lnTo>
                    <a:pt x="8846" y="1870"/>
                  </a:lnTo>
                  <a:lnTo>
                    <a:pt x="8888" y="1927"/>
                  </a:lnTo>
                  <a:lnTo>
                    <a:pt x="8930" y="1985"/>
                  </a:lnTo>
                  <a:lnTo>
                    <a:pt x="9010" y="2104"/>
                  </a:lnTo>
                  <a:lnTo>
                    <a:pt x="9048" y="2164"/>
                  </a:lnTo>
                  <a:lnTo>
                    <a:pt x="9085" y="2223"/>
                  </a:lnTo>
                  <a:lnTo>
                    <a:pt x="9153" y="2341"/>
                  </a:lnTo>
                  <a:lnTo>
                    <a:pt x="9185" y="2398"/>
                  </a:lnTo>
                  <a:lnTo>
                    <a:pt x="9215" y="2454"/>
                  </a:lnTo>
                  <a:lnTo>
                    <a:pt x="9267" y="2559"/>
                  </a:lnTo>
                  <a:lnTo>
                    <a:pt x="9289" y="2608"/>
                  </a:lnTo>
                  <a:lnTo>
                    <a:pt x="9309" y="2654"/>
                  </a:lnTo>
                  <a:lnTo>
                    <a:pt x="9326" y="2696"/>
                  </a:lnTo>
                  <a:lnTo>
                    <a:pt x="9340" y="2735"/>
                  </a:lnTo>
                  <a:lnTo>
                    <a:pt x="9351" y="2770"/>
                  </a:lnTo>
                  <a:lnTo>
                    <a:pt x="9355" y="2786"/>
                  </a:lnTo>
                  <a:lnTo>
                    <a:pt x="9358" y="2801"/>
                  </a:lnTo>
                  <a:lnTo>
                    <a:pt x="9360" y="2815"/>
                  </a:lnTo>
                  <a:lnTo>
                    <a:pt x="9362" y="2827"/>
                  </a:lnTo>
                  <a:lnTo>
                    <a:pt x="9362" y="2848"/>
                  </a:lnTo>
                  <a:lnTo>
                    <a:pt x="9358" y="2864"/>
                  </a:lnTo>
                  <a:lnTo>
                    <a:pt x="9355" y="2870"/>
                  </a:lnTo>
                  <a:lnTo>
                    <a:pt x="9351" y="2874"/>
                  </a:lnTo>
                  <a:lnTo>
                    <a:pt x="9345" y="2877"/>
                  </a:lnTo>
                  <a:lnTo>
                    <a:pt x="9339" y="2877"/>
                  </a:lnTo>
                  <a:lnTo>
                    <a:pt x="9331" y="2877"/>
                  </a:lnTo>
                  <a:lnTo>
                    <a:pt x="9322" y="2875"/>
                  </a:lnTo>
                  <a:lnTo>
                    <a:pt x="9275" y="2862"/>
                  </a:lnTo>
                  <a:lnTo>
                    <a:pt x="9250" y="2856"/>
                  </a:lnTo>
                  <a:lnTo>
                    <a:pt x="9224" y="2851"/>
                  </a:lnTo>
                  <a:lnTo>
                    <a:pt x="9198" y="2847"/>
                  </a:lnTo>
                  <a:lnTo>
                    <a:pt x="9171" y="2842"/>
                  </a:lnTo>
                  <a:lnTo>
                    <a:pt x="9144" y="2839"/>
                  </a:lnTo>
                  <a:lnTo>
                    <a:pt x="9116" y="2835"/>
                  </a:lnTo>
                  <a:lnTo>
                    <a:pt x="9058" y="2831"/>
                  </a:lnTo>
                  <a:lnTo>
                    <a:pt x="9000" y="2827"/>
                  </a:lnTo>
                  <a:lnTo>
                    <a:pt x="8942" y="2825"/>
                  </a:lnTo>
                  <a:lnTo>
                    <a:pt x="8884" y="2824"/>
                  </a:lnTo>
                  <a:lnTo>
                    <a:pt x="8773" y="2822"/>
                  </a:lnTo>
                  <a:lnTo>
                    <a:pt x="8672" y="2822"/>
                  </a:lnTo>
                  <a:lnTo>
                    <a:pt x="8585" y="2821"/>
                  </a:lnTo>
                  <a:lnTo>
                    <a:pt x="8550" y="2819"/>
                  </a:lnTo>
                  <a:lnTo>
                    <a:pt x="8520" y="2816"/>
                  </a:lnTo>
                  <a:lnTo>
                    <a:pt x="8513" y="2814"/>
                  </a:lnTo>
                  <a:lnTo>
                    <a:pt x="8506" y="2810"/>
                  </a:lnTo>
                  <a:lnTo>
                    <a:pt x="8499" y="2804"/>
                  </a:lnTo>
                  <a:lnTo>
                    <a:pt x="8493" y="2796"/>
                  </a:lnTo>
                  <a:lnTo>
                    <a:pt x="8487" y="2787"/>
                  </a:lnTo>
                  <a:lnTo>
                    <a:pt x="8482" y="2777"/>
                  </a:lnTo>
                  <a:lnTo>
                    <a:pt x="8472" y="2751"/>
                  </a:lnTo>
                  <a:lnTo>
                    <a:pt x="8463" y="2721"/>
                  </a:lnTo>
                  <a:lnTo>
                    <a:pt x="8454" y="2687"/>
                  </a:lnTo>
                  <a:lnTo>
                    <a:pt x="8440" y="2609"/>
                  </a:lnTo>
                  <a:lnTo>
                    <a:pt x="8428" y="2524"/>
                  </a:lnTo>
                  <a:lnTo>
                    <a:pt x="8415" y="2440"/>
                  </a:lnTo>
                  <a:lnTo>
                    <a:pt x="8402" y="2361"/>
                  </a:lnTo>
                  <a:lnTo>
                    <a:pt x="8395" y="2327"/>
                  </a:lnTo>
                  <a:lnTo>
                    <a:pt x="8387" y="2296"/>
                  </a:lnTo>
                  <a:lnTo>
                    <a:pt x="8381" y="2281"/>
                  </a:lnTo>
                  <a:lnTo>
                    <a:pt x="8372" y="2265"/>
                  </a:lnTo>
                  <a:lnTo>
                    <a:pt x="8361" y="2248"/>
                  </a:lnTo>
                  <a:lnTo>
                    <a:pt x="8348" y="2232"/>
                  </a:lnTo>
                  <a:lnTo>
                    <a:pt x="8334" y="2218"/>
                  </a:lnTo>
                  <a:lnTo>
                    <a:pt x="8320" y="2204"/>
                  </a:lnTo>
                  <a:lnTo>
                    <a:pt x="8305" y="2193"/>
                  </a:lnTo>
                  <a:lnTo>
                    <a:pt x="8291" y="2185"/>
                  </a:lnTo>
                  <a:lnTo>
                    <a:pt x="8015" y="2052"/>
                  </a:lnTo>
                  <a:lnTo>
                    <a:pt x="7721" y="1913"/>
                  </a:lnTo>
                  <a:lnTo>
                    <a:pt x="7481" y="1802"/>
                  </a:lnTo>
                  <a:lnTo>
                    <a:pt x="7403" y="1769"/>
                  </a:lnTo>
                  <a:lnTo>
                    <a:pt x="7365" y="1754"/>
                  </a:lnTo>
                  <a:lnTo>
                    <a:pt x="7358" y="1753"/>
                  </a:lnTo>
                  <a:lnTo>
                    <a:pt x="7351" y="1753"/>
                  </a:lnTo>
                  <a:lnTo>
                    <a:pt x="7344" y="1754"/>
                  </a:lnTo>
                  <a:lnTo>
                    <a:pt x="7337" y="1756"/>
                  </a:lnTo>
                  <a:lnTo>
                    <a:pt x="7323" y="1761"/>
                  </a:lnTo>
                  <a:lnTo>
                    <a:pt x="7309" y="1767"/>
                  </a:lnTo>
                  <a:lnTo>
                    <a:pt x="7295" y="1773"/>
                  </a:lnTo>
                  <a:lnTo>
                    <a:pt x="7281" y="1778"/>
                  </a:lnTo>
                  <a:lnTo>
                    <a:pt x="7267" y="1781"/>
                  </a:lnTo>
                  <a:lnTo>
                    <a:pt x="7253" y="1780"/>
                  </a:lnTo>
                  <a:lnTo>
                    <a:pt x="7245" y="1777"/>
                  </a:lnTo>
                  <a:lnTo>
                    <a:pt x="7238" y="1772"/>
                  </a:lnTo>
                  <a:lnTo>
                    <a:pt x="7230" y="1766"/>
                  </a:lnTo>
                  <a:lnTo>
                    <a:pt x="7222" y="1758"/>
                  </a:lnTo>
                  <a:lnTo>
                    <a:pt x="7207" y="1739"/>
                  </a:lnTo>
                  <a:lnTo>
                    <a:pt x="7191" y="1719"/>
                  </a:lnTo>
                  <a:lnTo>
                    <a:pt x="7175" y="1700"/>
                  </a:lnTo>
                  <a:lnTo>
                    <a:pt x="7168" y="1690"/>
                  </a:lnTo>
                  <a:lnTo>
                    <a:pt x="7160" y="1683"/>
                  </a:lnTo>
                  <a:lnTo>
                    <a:pt x="7152" y="1677"/>
                  </a:lnTo>
                  <a:lnTo>
                    <a:pt x="7144" y="1673"/>
                  </a:lnTo>
                  <a:lnTo>
                    <a:pt x="7137" y="1671"/>
                  </a:lnTo>
                  <a:lnTo>
                    <a:pt x="7130" y="1672"/>
                  </a:lnTo>
                  <a:lnTo>
                    <a:pt x="7070" y="1686"/>
                  </a:lnTo>
                  <a:lnTo>
                    <a:pt x="6991" y="1709"/>
                  </a:lnTo>
                  <a:lnTo>
                    <a:pt x="6895" y="1737"/>
                  </a:lnTo>
                  <a:lnTo>
                    <a:pt x="6785" y="1770"/>
                  </a:lnTo>
                  <a:lnTo>
                    <a:pt x="6278" y="1928"/>
                  </a:lnTo>
                  <a:lnTo>
                    <a:pt x="5810" y="2073"/>
                  </a:lnTo>
                  <a:lnTo>
                    <a:pt x="5656" y="2118"/>
                  </a:lnTo>
                  <a:lnTo>
                    <a:pt x="5610" y="2130"/>
                  </a:lnTo>
                  <a:lnTo>
                    <a:pt x="5597" y="2132"/>
                  </a:lnTo>
                  <a:lnTo>
                    <a:pt x="5589" y="2133"/>
                  </a:lnTo>
                  <a:lnTo>
                    <a:pt x="5584" y="2130"/>
                  </a:lnTo>
                  <a:lnTo>
                    <a:pt x="5577" y="2123"/>
                  </a:lnTo>
                  <a:lnTo>
                    <a:pt x="5569" y="2112"/>
                  </a:lnTo>
                  <a:lnTo>
                    <a:pt x="5560" y="2098"/>
                  </a:lnTo>
                  <a:lnTo>
                    <a:pt x="5539" y="2062"/>
                  </a:lnTo>
                  <a:lnTo>
                    <a:pt x="5515" y="2014"/>
                  </a:lnTo>
                  <a:lnTo>
                    <a:pt x="5487" y="1959"/>
                  </a:lnTo>
                  <a:lnTo>
                    <a:pt x="5459" y="1897"/>
                  </a:lnTo>
                  <a:lnTo>
                    <a:pt x="5398" y="1764"/>
                  </a:lnTo>
                  <a:lnTo>
                    <a:pt x="5340" y="1632"/>
                  </a:lnTo>
                  <a:lnTo>
                    <a:pt x="5291" y="1516"/>
                  </a:lnTo>
                  <a:lnTo>
                    <a:pt x="5244" y="1403"/>
                  </a:lnTo>
                  <a:lnTo>
                    <a:pt x="4890" y="1176"/>
                  </a:lnTo>
                  <a:lnTo>
                    <a:pt x="4536" y="950"/>
                  </a:lnTo>
                  <a:lnTo>
                    <a:pt x="4182" y="723"/>
                  </a:lnTo>
                  <a:lnTo>
                    <a:pt x="3829" y="496"/>
                  </a:lnTo>
                  <a:lnTo>
                    <a:pt x="3807" y="495"/>
                  </a:lnTo>
                  <a:lnTo>
                    <a:pt x="3784" y="495"/>
                  </a:lnTo>
                  <a:lnTo>
                    <a:pt x="3736" y="496"/>
                  </a:lnTo>
                  <a:lnTo>
                    <a:pt x="3689" y="500"/>
                  </a:lnTo>
                  <a:lnTo>
                    <a:pt x="3642" y="506"/>
                  </a:lnTo>
                  <a:lnTo>
                    <a:pt x="3598" y="512"/>
                  </a:lnTo>
                  <a:lnTo>
                    <a:pt x="3558" y="519"/>
                  </a:lnTo>
                  <a:lnTo>
                    <a:pt x="3495" y="533"/>
                  </a:lnTo>
                  <a:lnTo>
                    <a:pt x="3445" y="547"/>
                  </a:lnTo>
                  <a:lnTo>
                    <a:pt x="3382" y="566"/>
                  </a:lnTo>
                  <a:lnTo>
                    <a:pt x="3311" y="590"/>
                  </a:lnTo>
                  <a:lnTo>
                    <a:pt x="3231" y="618"/>
                  </a:lnTo>
                  <a:lnTo>
                    <a:pt x="3146" y="650"/>
                  </a:lnTo>
                  <a:lnTo>
                    <a:pt x="3057" y="686"/>
                  </a:lnTo>
                  <a:lnTo>
                    <a:pt x="2966" y="725"/>
                  </a:lnTo>
                  <a:lnTo>
                    <a:pt x="2921" y="746"/>
                  </a:lnTo>
                  <a:lnTo>
                    <a:pt x="2876" y="768"/>
                  </a:lnTo>
                  <a:lnTo>
                    <a:pt x="2831" y="790"/>
                  </a:lnTo>
                  <a:lnTo>
                    <a:pt x="2788" y="813"/>
                  </a:lnTo>
                  <a:lnTo>
                    <a:pt x="2703" y="861"/>
                  </a:lnTo>
                  <a:lnTo>
                    <a:pt x="2663" y="885"/>
                  </a:lnTo>
                  <a:lnTo>
                    <a:pt x="2625" y="910"/>
                  </a:lnTo>
                  <a:lnTo>
                    <a:pt x="2588" y="936"/>
                  </a:lnTo>
                  <a:lnTo>
                    <a:pt x="2555" y="962"/>
                  </a:lnTo>
                  <a:lnTo>
                    <a:pt x="2539" y="975"/>
                  </a:lnTo>
                  <a:lnTo>
                    <a:pt x="2523" y="989"/>
                  </a:lnTo>
                  <a:lnTo>
                    <a:pt x="2494" y="1015"/>
                  </a:lnTo>
                  <a:lnTo>
                    <a:pt x="2469" y="1043"/>
                  </a:lnTo>
                  <a:lnTo>
                    <a:pt x="2447" y="1070"/>
                  </a:lnTo>
                  <a:lnTo>
                    <a:pt x="2428" y="1097"/>
                  </a:lnTo>
                  <a:lnTo>
                    <a:pt x="2412" y="1125"/>
                  </a:lnTo>
                  <a:lnTo>
                    <a:pt x="2406" y="1139"/>
                  </a:lnTo>
                  <a:lnTo>
                    <a:pt x="2401" y="1153"/>
                  </a:lnTo>
                  <a:lnTo>
                    <a:pt x="2397" y="1167"/>
                  </a:lnTo>
                  <a:lnTo>
                    <a:pt x="2394" y="1181"/>
                  </a:lnTo>
                  <a:lnTo>
                    <a:pt x="2391" y="1201"/>
                  </a:lnTo>
                  <a:lnTo>
                    <a:pt x="2391" y="1219"/>
                  </a:lnTo>
                  <a:lnTo>
                    <a:pt x="2393" y="1236"/>
                  </a:lnTo>
                  <a:lnTo>
                    <a:pt x="2396" y="1251"/>
                  </a:lnTo>
                  <a:lnTo>
                    <a:pt x="2402" y="1266"/>
                  </a:lnTo>
                  <a:lnTo>
                    <a:pt x="2409" y="1280"/>
                  </a:lnTo>
                  <a:lnTo>
                    <a:pt x="2419" y="1293"/>
                  </a:lnTo>
                  <a:lnTo>
                    <a:pt x="2430" y="1305"/>
                  </a:lnTo>
                  <a:lnTo>
                    <a:pt x="2443" y="1316"/>
                  </a:lnTo>
                  <a:lnTo>
                    <a:pt x="2457" y="1328"/>
                  </a:lnTo>
                  <a:lnTo>
                    <a:pt x="2492" y="1351"/>
                  </a:lnTo>
                  <a:lnTo>
                    <a:pt x="2532" y="1375"/>
                  </a:lnTo>
                  <a:lnTo>
                    <a:pt x="2580" y="1401"/>
                  </a:lnTo>
                  <a:lnTo>
                    <a:pt x="2633" y="1431"/>
                  </a:lnTo>
                  <a:lnTo>
                    <a:pt x="2692" y="1466"/>
                  </a:lnTo>
                  <a:lnTo>
                    <a:pt x="2755" y="1508"/>
                  </a:lnTo>
                  <a:lnTo>
                    <a:pt x="2823" y="1557"/>
                  </a:lnTo>
                  <a:lnTo>
                    <a:pt x="2859" y="1585"/>
                  </a:lnTo>
                  <a:lnTo>
                    <a:pt x="2896" y="1616"/>
                  </a:lnTo>
                  <a:lnTo>
                    <a:pt x="2934" y="1649"/>
                  </a:lnTo>
                  <a:lnTo>
                    <a:pt x="2973" y="1686"/>
                  </a:lnTo>
                  <a:lnTo>
                    <a:pt x="3013" y="1724"/>
                  </a:lnTo>
                  <a:lnTo>
                    <a:pt x="3054" y="1767"/>
                  </a:lnTo>
                  <a:lnTo>
                    <a:pt x="3096" y="1812"/>
                  </a:lnTo>
                  <a:lnTo>
                    <a:pt x="3139" y="1861"/>
                  </a:lnTo>
                  <a:lnTo>
                    <a:pt x="3109" y="1897"/>
                  </a:lnTo>
                  <a:lnTo>
                    <a:pt x="3079" y="1931"/>
                  </a:lnTo>
                  <a:lnTo>
                    <a:pt x="3046" y="1963"/>
                  </a:lnTo>
                  <a:lnTo>
                    <a:pt x="3013" y="1994"/>
                  </a:lnTo>
                  <a:lnTo>
                    <a:pt x="2979" y="2023"/>
                  </a:lnTo>
                  <a:lnTo>
                    <a:pt x="2944" y="2050"/>
                  </a:lnTo>
                  <a:lnTo>
                    <a:pt x="2908" y="2076"/>
                  </a:lnTo>
                  <a:lnTo>
                    <a:pt x="2872" y="2102"/>
                  </a:lnTo>
                  <a:lnTo>
                    <a:pt x="2796" y="2148"/>
                  </a:lnTo>
                  <a:lnTo>
                    <a:pt x="2757" y="2170"/>
                  </a:lnTo>
                  <a:lnTo>
                    <a:pt x="2719" y="2191"/>
                  </a:lnTo>
                  <a:lnTo>
                    <a:pt x="2640" y="2231"/>
                  </a:lnTo>
                  <a:lnTo>
                    <a:pt x="2562" y="2268"/>
                  </a:lnTo>
                  <a:lnTo>
                    <a:pt x="2406" y="2340"/>
                  </a:lnTo>
                  <a:lnTo>
                    <a:pt x="2331" y="2375"/>
                  </a:lnTo>
                  <a:lnTo>
                    <a:pt x="2258" y="2411"/>
                  </a:lnTo>
                  <a:lnTo>
                    <a:pt x="2189" y="2450"/>
                  </a:lnTo>
                  <a:lnTo>
                    <a:pt x="2124" y="2490"/>
                  </a:lnTo>
                  <a:lnTo>
                    <a:pt x="2093" y="2511"/>
                  </a:lnTo>
                  <a:lnTo>
                    <a:pt x="2064" y="2534"/>
                  </a:lnTo>
                  <a:lnTo>
                    <a:pt x="2036" y="2557"/>
                  </a:lnTo>
                  <a:lnTo>
                    <a:pt x="2009" y="2582"/>
                  </a:lnTo>
                  <a:lnTo>
                    <a:pt x="1985" y="2606"/>
                  </a:lnTo>
                  <a:lnTo>
                    <a:pt x="1962" y="2632"/>
                  </a:lnTo>
                  <a:lnTo>
                    <a:pt x="1940" y="2660"/>
                  </a:lnTo>
                  <a:lnTo>
                    <a:pt x="1919" y="2691"/>
                  </a:lnTo>
                  <a:lnTo>
                    <a:pt x="1901" y="2723"/>
                  </a:lnTo>
                  <a:lnTo>
                    <a:pt x="1883" y="2758"/>
                  </a:lnTo>
                  <a:lnTo>
                    <a:pt x="1867" y="2793"/>
                  </a:lnTo>
                  <a:lnTo>
                    <a:pt x="1852" y="2831"/>
                  </a:lnTo>
                  <a:lnTo>
                    <a:pt x="1838" y="2870"/>
                  </a:lnTo>
                  <a:lnTo>
                    <a:pt x="1825" y="2912"/>
                  </a:lnTo>
                  <a:lnTo>
                    <a:pt x="1814" y="2954"/>
                  </a:lnTo>
                  <a:lnTo>
                    <a:pt x="1804" y="2998"/>
                  </a:lnTo>
                  <a:lnTo>
                    <a:pt x="1787" y="3089"/>
                  </a:lnTo>
                  <a:lnTo>
                    <a:pt x="1774" y="3185"/>
                  </a:lnTo>
                  <a:lnTo>
                    <a:pt x="1769" y="3235"/>
                  </a:lnTo>
                  <a:lnTo>
                    <a:pt x="1764" y="3285"/>
                  </a:lnTo>
                  <a:lnTo>
                    <a:pt x="1761" y="3336"/>
                  </a:lnTo>
                  <a:lnTo>
                    <a:pt x="1759" y="3389"/>
                  </a:lnTo>
                  <a:lnTo>
                    <a:pt x="1756" y="3494"/>
                  </a:lnTo>
                  <a:lnTo>
                    <a:pt x="1756" y="3602"/>
                  </a:lnTo>
                  <a:lnTo>
                    <a:pt x="1759" y="3712"/>
                  </a:lnTo>
                  <a:lnTo>
                    <a:pt x="1764" y="3822"/>
                  </a:lnTo>
                  <a:lnTo>
                    <a:pt x="1771" y="3933"/>
                  </a:lnTo>
                  <a:lnTo>
                    <a:pt x="1780" y="4043"/>
                  </a:lnTo>
                  <a:lnTo>
                    <a:pt x="1790" y="4152"/>
                  </a:lnTo>
                  <a:lnTo>
                    <a:pt x="1802" y="4259"/>
                  </a:lnTo>
                  <a:lnTo>
                    <a:pt x="1826" y="4466"/>
                  </a:lnTo>
                  <a:lnTo>
                    <a:pt x="1852" y="4658"/>
                  </a:lnTo>
                  <a:lnTo>
                    <a:pt x="1876" y="4831"/>
                  </a:lnTo>
                  <a:lnTo>
                    <a:pt x="1896" y="4979"/>
                  </a:lnTo>
                  <a:lnTo>
                    <a:pt x="1910" y="5097"/>
                  </a:lnTo>
                  <a:lnTo>
                    <a:pt x="1915" y="5144"/>
                  </a:lnTo>
                  <a:lnTo>
                    <a:pt x="1916" y="5181"/>
                  </a:lnTo>
                  <a:lnTo>
                    <a:pt x="1915" y="5195"/>
                  </a:lnTo>
                  <a:lnTo>
                    <a:pt x="1915" y="5207"/>
                  </a:lnTo>
                  <a:lnTo>
                    <a:pt x="1913" y="5217"/>
                  </a:lnTo>
                  <a:lnTo>
                    <a:pt x="1910" y="5223"/>
                  </a:lnTo>
                  <a:lnTo>
                    <a:pt x="1875" y="5227"/>
                  </a:lnTo>
                  <a:lnTo>
                    <a:pt x="1839" y="5227"/>
                  </a:lnTo>
                  <a:lnTo>
                    <a:pt x="1804" y="5224"/>
                  </a:lnTo>
                  <a:lnTo>
                    <a:pt x="1769" y="5219"/>
                  </a:lnTo>
                  <a:lnTo>
                    <a:pt x="1733" y="5212"/>
                  </a:lnTo>
                  <a:lnTo>
                    <a:pt x="1698" y="5203"/>
                  </a:lnTo>
                  <a:lnTo>
                    <a:pt x="1663" y="5192"/>
                  </a:lnTo>
                  <a:lnTo>
                    <a:pt x="1628" y="5179"/>
                  </a:lnTo>
                  <a:lnTo>
                    <a:pt x="1594" y="5164"/>
                  </a:lnTo>
                  <a:lnTo>
                    <a:pt x="1559" y="5148"/>
                  </a:lnTo>
                  <a:lnTo>
                    <a:pt x="1491" y="5113"/>
                  </a:lnTo>
                  <a:lnTo>
                    <a:pt x="1423" y="5073"/>
                  </a:lnTo>
                  <a:lnTo>
                    <a:pt x="1356" y="5032"/>
                  </a:lnTo>
                  <a:lnTo>
                    <a:pt x="1225" y="4947"/>
                  </a:lnTo>
                  <a:lnTo>
                    <a:pt x="1161" y="4906"/>
                  </a:lnTo>
                  <a:lnTo>
                    <a:pt x="1098" y="4868"/>
                  </a:lnTo>
                  <a:lnTo>
                    <a:pt x="1067" y="4852"/>
                  </a:lnTo>
                  <a:lnTo>
                    <a:pt x="1037" y="4835"/>
                  </a:lnTo>
                  <a:lnTo>
                    <a:pt x="1006" y="4821"/>
                  </a:lnTo>
                  <a:lnTo>
                    <a:pt x="976" y="4808"/>
                  </a:lnTo>
                  <a:lnTo>
                    <a:pt x="946" y="4797"/>
                  </a:lnTo>
                  <a:lnTo>
                    <a:pt x="917" y="4788"/>
                  </a:lnTo>
                  <a:lnTo>
                    <a:pt x="888" y="4781"/>
                  </a:lnTo>
                  <a:lnTo>
                    <a:pt x="859" y="4777"/>
                  </a:lnTo>
                  <a:lnTo>
                    <a:pt x="844" y="4777"/>
                  </a:lnTo>
                  <a:lnTo>
                    <a:pt x="828" y="4779"/>
                  </a:lnTo>
                  <a:lnTo>
                    <a:pt x="813" y="4784"/>
                  </a:lnTo>
                  <a:lnTo>
                    <a:pt x="798" y="4789"/>
                  </a:lnTo>
                  <a:lnTo>
                    <a:pt x="782" y="4798"/>
                  </a:lnTo>
                  <a:lnTo>
                    <a:pt x="767" y="4807"/>
                  </a:lnTo>
                  <a:lnTo>
                    <a:pt x="751" y="4819"/>
                  </a:lnTo>
                  <a:lnTo>
                    <a:pt x="736" y="4831"/>
                  </a:lnTo>
                  <a:lnTo>
                    <a:pt x="706" y="4860"/>
                  </a:lnTo>
                  <a:lnTo>
                    <a:pt x="676" y="4894"/>
                  </a:lnTo>
                  <a:lnTo>
                    <a:pt x="648" y="4932"/>
                  </a:lnTo>
                  <a:lnTo>
                    <a:pt x="621" y="4973"/>
                  </a:lnTo>
                  <a:lnTo>
                    <a:pt x="596" y="5015"/>
                  </a:lnTo>
                  <a:lnTo>
                    <a:pt x="571" y="5060"/>
                  </a:lnTo>
                  <a:lnTo>
                    <a:pt x="549" y="5104"/>
                  </a:lnTo>
                  <a:lnTo>
                    <a:pt x="530" y="5148"/>
                  </a:lnTo>
                  <a:lnTo>
                    <a:pt x="513" y="5192"/>
                  </a:lnTo>
                  <a:lnTo>
                    <a:pt x="498" y="5233"/>
                  </a:lnTo>
                  <a:lnTo>
                    <a:pt x="487" y="5272"/>
                  </a:lnTo>
                  <a:lnTo>
                    <a:pt x="478" y="5307"/>
                  </a:lnTo>
                  <a:lnTo>
                    <a:pt x="457" y="5410"/>
                  </a:lnTo>
                  <a:lnTo>
                    <a:pt x="436" y="5508"/>
                  </a:lnTo>
                  <a:lnTo>
                    <a:pt x="413" y="5602"/>
                  </a:lnTo>
                  <a:lnTo>
                    <a:pt x="391" y="5691"/>
                  </a:lnTo>
                  <a:lnTo>
                    <a:pt x="368" y="5774"/>
                  </a:lnTo>
                  <a:lnTo>
                    <a:pt x="346" y="5852"/>
                  </a:lnTo>
                  <a:lnTo>
                    <a:pt x="303" y="5990"/>
                  </a:lnTo>
                  <a:lnTo>
                    <a:pt x="283" y="6048"/>
                  </a:lnTo>
                  <a:lnTo>
                    <a:pt x="264" y="6101"/>
                  </a:lnTo>
                  <a:lnTo>
                    <a:pt x="246" y="6147"/>
                  </a:lnTo>
                  <a:lnTo>
                    <a:pt x="231" y="6185"/>
                  </a:lnTo>
                  <a:lnTo>
                    <a:pt x="217" y="6216"/>
                  </a:lnTo>
                  <a:lnTo>
                    <a:pt x="205" y="6239"/>
                  </a:lnTo>
                  <a:lnTo>
                    <a:pt x="196" y="6254"/>
                  </a:lnTo>
                  <a:lnTo>
                    <a:pt x="189" y="6261"/>
                  </a:lnTo>
                  <a:lnTo>
                    <a:pt x="173" y="6171"/>
                  </a:lnTo>
                  <a:lnTo>
                    <a:pt x="157" y="6065"/>
                  </a:lnTo>
                  <a:lnTo>
                    <a:pt x="146" y="5999"/>
                  </a:lnTo>
                  <a:lnTo>
                    <a:pt x="135" y="5924"/>
                  </a:lnTo>
                  <a:lnTo>
                    <a:pt x="111" y="5754"/>
                  </a:lnTo>
                  <a:lnTo>
                    <a:pt x="86" y="5558"/>
                  </a:lnTo>
                  <a:lnTo>
                    <a:pt x="74" y="5452"/>
                  </a:lnTo>
                  <a:lnTo>
                    <a:pt x="61" y="5341"/>
                  </a:lnTo>
                  <a:lnTo>
                    <a:pt x="39" y="5107"/>
                  </a:lnTo>
                  <a:lnTo>
                    <a:pt x="30" y="4985"/>
                  </a:lnTo>
                  <a:lnTo>
                    <a:pt x="25" y="4923"/>
                  </a:lnTo>
                  <a:lnTo>
                    <a:pt x="21" y="4861"/>
                  </a:lnTo>
                  <a:lnTo>
                    <a:pt x="13" y="4735"/>
                  </a:lnTo>
                  <a:lnTo>
                    <a:pt x="7" y="4606"/>
                  </a:lnTo>
                  <a:lnTo>
                    <a:pt x="3" y="4478"/>
                  </a:lnTo>
                  <a:lnTo>
                    <a:pt x="1" y="4349"/>
                  </a:lnTo>
                  <a:lnTo>
                    <a:pt x="0" y="4221"/>
                  </a:lnTo>
                  <a:lnTo>
                    <a:pt x="2" y="4092"/>
                  </a:lnTo>
                  <a:lnTo>
                    <a:pt x="7" y="3966"/>
                  </a:lnTo>
                  <a:lnTo>
                    <a:pt x="14" y="3842"/>
                  </a:lnTo>
                  <a:lnTo>
                    <a:pt x="25" y="3720"/>
                  </a:lnTo>
                  <a:lnTo>
                    <a:pt x="38" y="3601"/>
                  </a:lnTo>
                  <a:lnTo>
                    <a:pt x="46" y="3543"/>
                  </a:lnTo>
                  <a:lnTo>
                    <a:pt x="54" y="3485"/>
                  </a:lnTo>
                  <a:lnTo>
                    <a:pt x="75" y="3374"/>
                  </a:lnTo>
                  <a:lnTo>
                    <a:pt x="86" y="3321"/>
                  </a:lnTo>
                  <a:lnTo>
                    <a:pt x="98" y="3267"/>
                  </a:lnTo>
                  <a:lnTo>
                    <a:pt x="111" y="3216"/>
                  </a:lnTo>
                  <a:lnTo>
                    <a:pt x="126" y="3167"/>
                  </a:lnTo>
                  <a:lnTo>
                    <a:pt x="145" y="3103"/>
                  </a:lnTo>
                  <a:lnTo>
                    <a:pt x="168" y="3038"/>
                  </a:lnTo>
                  <a:lnTo>
                    <a:pt x="193" y="2971"/>
                  </a:lnTo>
                  <a:lnTo>
                    <a:pt x="220" y="2904"/>
                  </a:lnTo>
                  <a:lnTo>
                    <a:pt x="249" y="2835"/>
                  </a:lnTo>
                  <a:lnTo>
                    <a:pt x="280" y="2767"/>
                  </a:lnTo>
                  <a:lnTo>
                    <a:pt x="314" y="2698"/>
                  </a:lnTo>
                  <a:lnTo>
                    <a:pt x="348" y="2629"/>
                  </a:lnTo>
                  <a:lnTo>
                    <a:pt x="384" y="2559"/>
                  </a:lnTo>
                  <a:lnTo>
                    <a:pt x="423" y="2491"/>
                  </a:lnTo>
                  <a:lnTo>
                    <a:pt x="462" y="2422"/>
                  </a:lnTo>
                  <a:lnTo>
                    <a:pt x="503" y="2355"/>
                  </a:lnTo>
                  <a:lnTo>
                    <a:pt x="545" y="2288"/>
                  </a:lnTo>
                  <a:lnTo>
                    <a:pt x="589" y="2223"/>
                  </a:lnTo>
                  <a:lnTo>
                    <a:pt x="633" y="2158"/>
                  </a:lnTo>
                  <a:lnTo>
                    <a:pt x="678" y="2096"/>
                  </a:lnTo>
                  <a:lnTo>
                    <a:pt x="725" y="2035"/>
                  </a:lnTo>
                  <a:lnTo>
                    <a:pt x="748" y="2006"/>
                  </a:lnTo>
                  <a:lnTo>
                    <a:pt x="772" y="1976"/>
                  </a:lnTo>
                  <a:lnTo>
                    <a:pt x="795" y="1947"/>
                  </a:lnTo>
                  <a:lnTo>
                    <a:pt x="819" y="1919"/>
                  </a:lnTo>
                  <a:lnTo>
                    <a:pt x="867" y="1866"/>
                  </a:lnTo>
                  <a:lnTo>
                    <a:pt x="915" y="1814"/>
                  </a:lnTo>
                  <a:lnTo>
                    <a:pt x="964" y="1765"/>
                  </a:lnTo>
                  <a:lnTo>
                    <a:pt x="989" y="1742"/>
                  </a:lnTo>
                  <a:lnTo>
                    <a:pt x="1013" y="1719"/>
                  </a:lnTo>
                  <a:lnTo>
                    <a:pt x="1063" y="1676"/>
                  </a:lnTo>
                  <a:lnTo>
                    <a:pt x="1112" y="1638"/>
                  </a:lnTo>
                  <a:lnTo>
                    <a:pt x="1136" y="1620"/>
                  </a:lnTo>
                  <a:lnTo>
                    <a:pt x="1161" y="1602"/>
                  </a:lnTo>
                  <a:lnTo>
                    <a:pt x="1210" y="1571"/>
                  </a:lnTo>
                  <a:lnTo>
                    <a:pt x="1258" y="1543"/>
                  </a:lnTo>
                  <a:lnTo>
                    <a:pt x="1306" y="1520"/>
                  </a:lnTo>
                  <a:lnTo>
                    <a:pt x="1330" y="1510"/>
                  </a:lnTo>
                  <a:lnTo>
                    <a:pt x="1354" y="1502"/>
                  </a:lnTo>
                  <a:lnTo>
                    <a:pt x="1401" y="1488"/>
                  </a:lnTo>
                  <a:lnTo>
                    <a:pt x="1424" y="1483"/>
                  </a:lnTo>
                  <a:lnTo>
                    <a:pt x="1447" y="1480"/>
                  </a:lnTo>
                  <a:lnTo>
                    <a:pt x="1473" y="1474"/>
                  </a:lnTo>
                  <a:lnTo>
                    <a:pt x="1498" y="1466"/>
                  </a:lnTo>
                  <a:lnTo>
                    <a:pt x="1522" y="1457"/>
                  </a:lnTo>
                  <a:lnTo>
                    <a:pt x="1544" y="1445"/>
                  </a:lnTo>
                  <a:lnTo>
                    <a:pt x="1567" y="1432"/>
                  </a:lnTo>
                  <a:lnTo>
                    <a:pt x="1588" y="1417"/>
                  </a:lnTo>
                  <a:lnTo>
                    <a:pt x="1607" y="1401"/>
                  </a:lnTo>
                  <a:lnTo>
                    <a:pt x="1626" y="1383"/>
                  </a:lnTo>
                  <a:lnTo>
                    <a:pt x="1645" y="1364"/>
                  </a:lnTo>
                  <a:lnTo>
                    <a:pt x="1662" y="1344"/>
                  </a:lnTo>
                  <a:lnTo>
                    <a:pt x="1678" y="1323"/>
                  </a:lnTo>
                  <a:lnTo>
                    <a:pt x="1694" y="1300"/>
                  </a:lnTo>
                  <a:lnTo>
                    <a:pt x="1708" y="1277"/>
                  </a:lnTo>
                  <a:lnTo>
                    <a:pt x="1722" y="1254"/>
                  </a:lnTo>
                  <a:lnTo>
                    <a:pt x="1734" y="1230"/>
                  </a:lnTo>
                  <a:lnTo>
                    <a:pt x="1747" y="1206"/>
                  </a:lnTo>
                  <a:lnTo>
                    <a:pt x="1768" y="1156"/>
                  </a:lnTo>
                  <a:lnTo>
                    <a:pt x="1786" y="1106"/>
                  </a:lnTo>
                  <a:lnTo>
                    <a:pt x="1802" y="1058"/>
                  </a:lnTo>
                  <a:lnTo>
                    <a:pt x="1814" y="1012"/>
                  </a:lnTo>
                  <a:lnTo>
                    <a:pt x="1823" y="968"/>
                  </a:lnTo>
                  <a:lnTo>
                    <a:pt x="1829" y="929"/>
                  </a:lnTo>
                  <a:lnTo>
                    <a:pt x="1832" y="895"/>
                  </a:lnTo>
                  <a:lnTo>
                    <a:pt x="1832" y="867"/>
                  </a:lnTo>
                  <a:lnTo>
                    <a:pt x="1877" y="837"/>
                  </a:lnTo>
                  <a:lnTo>
                    <a:pt x="1983" y="766"/>
                  </a:lnTo>
                  <a:lnTo>
                    <a:pt x="2055" y="720"/>
                  </a:lnTo>
                  <a:lnTo>
                    <a:pt x="2138" y="668"/>
                  </a:lnTo>
                  <a:lnTo>
                    <a:pt x="2230" y="613"/>
                  </a:lnTo>
                  <a:lnTo>
                    <a:pt x="2330" y="556"/>
                  </a:lnTo>
                  <a:lnTo>
                    <a:pt x="2435" y="499"/>
                  </a:lnTo>
                  <a:lnTo>
                    <a:pt x="2545" y="443"/>
                  </a:lnTo>
                  <a:lnTo>
                    <a:pt x="2600" y="417"/>
                  </a:lnTo>
                  <a:lnTo>
                    <a:pt x="2657" y="391"/>
                  </a:lnTo>
                  <a:lnTo>
                    <a:pt x="2770" y="342"/>
                  </a:lnTo>
                  <a:lnTo>
                    <a:pt x="2826" y="321"/>
                  </a:lnTo>
                  <a:lnTo>
                    <a:pt x="2882" y="301"/>
                  </a:lnTo>
                  <a:lnTo>
                    <a:pt x="2938" y="283"/>
                  </a:lnTo>
                  <a:lnTo>
                    <a:pt x="2992" y="267"/>
                  </a:lnTo>
                  <a:lnTo>
                    <a:pt x="3046" y="253"/>
                  </a:lnTo>
                  <a:lnTo>
                    <a:pt x="3099" y="243"/>
                  </a:lnTo>
                  <a:lnTo>
                    <a:pt x="3150" y="235"/>
                  </a:lnTo>
                  <a:lnTo>
                    <a:pt x="3175" y="232"/>
                  </a:lnTo>
                  <a:lnTo>
                    <a:pt x="3199" y="230"/>
                  </a:lnTo>
                  <a:lnTo>
                    <a:pt x="3232" y="226"/>
                  </a:lnTo>
                  <a:lnTo>
                    <a:pt x="3264" y="224"/>
                  </a:lnTo>
                  <a:lnTo>
                    <a:pt x="3297" y="223"/>
                  </a:lnTo>
                  <a:lnTo>
                    <a:pt x="3328" y="223"/>
                  </a:lnTo>
                  <a:lnTo>
                    <a:pt x="3358" y="225"/>
                  </a:lnTo>
                  <a:lnTo>
                    <a:pt x="3388" y="227"/>
                  </a:lnTo>
                  <a:lnTo>
                    <a:pt x="3446" y="235"/>
                  </a:lnTo>
                  <a:lnTo>
                    <a:pt x="3501" y="246"/>
                  </a:lnTo>
                  <a:lnTo>
                    <a:pt x="3553" y="260"/>
                  </a:lnTo>
                  <a:lnTo>
                    <a:pt x="3601" y="274"/>
                  </a:lnTo>
                  <a:lnTo>
                    <a:pt x="3647" y="291"/>
                  </a:lnTo>
                  <a:lnTo>
                    <a:pt x="3687" y="308"/>
                  </a:lnTo>
                  <a:lnTo>
                    <a:pt x="3725" y="325"/>
                  </a:lnTo>
                  <a:lnTo>
                    <a:pt x="3787" y="354"/>
                  </a:lnTo>
                  <a:lnTo>
                    <a:pt x="3811" y="366"/>
                  </a:lnTo>
                  <a:lnTo>
                    <a:pt x="3831" y="375"/>
                  </a:lnTo>
                  <a:lnTo>
                    <a:pt x="3845" y="380"/>
                  </a:lnTo>
                  <a:lnTo>
                    <a:pt x="3851" y="382"/>
                  </a:lnTo>
                  <a:lnTo>
                    <a:pt x="3855" y="381"/>
                  </a:lnTo>
                  <a:lnTo>
                    <a:pt x="4311" y="375"/>
                  </a:lnTo>
                  <a:lnTo>
                    <a:pt x="4766" y="369"/>
                  </a:lnTo>
                  <a:lnTo>
                    <a:pt x="4763" y="366"/>
                  </a:lnTo>
                  <a:lnTo>
                    <a:pt x="4750" y="355"/>
                  </a:lnTo>
                  <a:lnTo>
                    <a:pt x="4724" y="339"/>
                  </a:lnTo>
                  <a:lnTo>
                    <a:pt x="4679" y="317"/>
                  </a:lnTo>
                  <a:lnTo>
                    <a:pt x="4612" y="288"/>
                  </a:lnTo>
                  <a:lnTo>
                    <a:pt x="4517" y="256"/>
                  </a:lnTo>
                  <a:lnTo>
                    <a:pt x="4458" y="237"/>
                  </a:lnTo>
                  <a:lnTo>
                    <a:pt x="4391" y="218"/>
                  </a:lnTo>
                  <a:lnTo>
                    <a:pt x="4315" y="197"/>
                  </a:lnTo>
                  <a:lnTo>
                    <a:pt x="4229" y="176"/>
                  </a:lnTo>
                  <a:lnTo>
                    <a:pt x="4227" y="174"/>
                  </a:lnTo>
                  <a:lnTo>
                    <a:pt x="4229" y="171"/>
                  </a:lnTo>
                  <a:lnTo>
                    <a:pt x="4233" y="166"/>
                  </a:lnTo>
                  <a:lnTo>
                    <a:pt x="4241" y="160"/>
                  </a:lnTo>
                  <a:lnTo>
                    <a:pt x="4266" y="145"/>
                  </a:lnTo>
                  <a:lnTo>
                    <a:pt x="4304" y="126"/>
                  </a:lnTo>
                  <a:lnTo>
                    <a:pt x="4355" y="105"/>
                  </a:lnTo>
                  <a:lnTo>
                    <a:pt x="4386" y="95"/>
                  </a:lnTo>
                  <a:lnTo>
                    <a:pt x="4419" y="83"/>
                  </a:lnTo>
                  <a:lnTo>
                    <a:pt x="4457" y="73"/>
                  </a:lnTo>
                  <a:lnTo>
                    <a:pt x="4497" y="62"/>
                  </a:lnTo>
                  <a:lnTo>
                    <a:pt x="4540" y="52"/>
                  </a:lnTo>
                  <a:lnTo>
                    <a:pt x="4587" y="42"/>
                  </a:lnTo>
                  <a:lnTo>
                    <a:pt x="4637" y="33"/>
                  </a:lnTo>
                  <a:lnTo>
                    <a:pt x="4690" y="24"/>
                  </a:lnTo>
                  <a:lnTo>
                    <a:pt x="4747" y="17"/>
                  </a:lnTo>
                  <a:lnTo>
                    <a:pt x="4806" y="11"/>
                  </a:lnTo>
                  <a:lnTo>
                    <a:pt x="4870" y="6"/>
                  </a:lnTo>
                  <a:lnTo>
                    <a:pt x="4935" y="2"/>
                  </a:lnTo>
                  <a:lnTo>
                    <a:pt x="5006" y="0"/>
                  </a:lnTo>
                  <a:lnTo>
                    <a:pt x="5078" y="0"/>
                  </a:lnTo>
                  <a:lnTo>
                    <a:pt x="5154" y="1"/>
                  </a:lnTo>
                  <a:lnTo>
                    <a:pt x="5234" y="5"/>
                  </a:lnTo>
                  <a:lnTo>
                    <a:pt x="5316" y="10"/>
                  </a:lnTo>
                  <a:lnTo>
                    <a:pt x="5402" y="18"/>
                  </a:lnTo>
                  <a:lnTo>
                    <a:pt x="5491" y="29"/>
                  </a:lnTo>
                  <a:lnTo>
                    <a:pt x="5583" y="41"/>
                  </a:lnTo>
                  <a:lnTo>
                    <a:pt x="5679" y="57"/>
                  </a:lnTo>
                  <a:lnTo>
                    <a:pt x="5778" y="76"/>
                  </a:lnTo>
                  <a:lnTo>
                    <a:pt x="5798" y="81"/>
                  </a:lnTo>
                  <a:lnTo>
                    <a:pt x="5816" y="86"/>
                  </a:lnTo>
                  <a:lnTo>
                    <a:pt x="5831" y="93"/>
                  </a:lnTo>
                  <a:lnTo>
                    <a:pt x="5843" y="101"/>
                  </a:lnTo>
                  <a:lnTo>
                    <a:pt x="5853" y="109"/>
                  </a:lnTo>
                  <a:lnTo>
                    <a:pt x="5861" y="118"/>
                  </a:lnTo>
                  <a:lnTo>
                    <a:pt x="5867" y="127"/>
                  </a:lnTo>
                  <a:lnTo>
                    <a:pt x="5870" y="137"/>
                  </a:lnTo>
                  <a:lnTo>
                    <a:pt x="5872" y="148"/>
                  </a:lnTo>
                  <a:lnTo>
                    <a:pt x="5873" y="158"/>
                  </a:lnTo>
                  <a:lnTo>
                    <a:pt x="5872" y="169"/>
                  </a:lnTo>
                  <a:lnTo>
                    <a:pt x="5870" y="181"/>
                  </a:lnTo>
                  <a:lnTo>
                    <a:pt x="5867" y="192"/>
                  </a:lnTo>
                  <a:lnTo>
                    <a:pt x="5864" y="204"/>
                  </a:lnTo>
                  <a:lnTo>
                    <a:pt x="5854" y="227"/>
                  </a:lnTo>
                  <a:lnTo>
                    <a:pt x="5833" y="270"/>
                  </a:lnTo>
                  <a:lnTo>
                    <a:pt x="5824" y="291"/>
                  </a:lnTo>
                  <a:lnTo>
                    <a:pt x="5818" y="308"/>
                  </a:lnTo>
                  <a:lnTo>
                    <a:pt x="5816" y="323"/>
                  </a:lnTo>
                  <a:lnTo>
                    <a:pt x="5817" y="329"/>
                  </a:lnTo>
                  <a:lnTo>
                    <a:pt x="5820" y="335"/>
                  </a:lnTo>
                  <a:lnTo>
                    <a:pt x="5825" y="339"/>
                  </a:lnTo>
                  <a:lnTo>
                    <a:pt x="5831" y="342"/>
                  </a:lnTo>
                  <a:lnTo>
                    <a:pt x="5839" y="345"/>
                  </a:lnTo>
                  <a:lnTo>
                    <a:pt x="5851" y="346"/>
                  </a:lnTo>
                  <a:lnTo>
                    <a:pt x="5897" y="347"/>
                  </a:lnTo>
                  <a:lnTo>
                    <a:pt x="5945" y="345"/>
                  </a:lnTo>
                  <a:lnTo>
                    <a:pt x="5996" y="341"/>
                  </a:lnTo>
                  <a:lnTo>
                    <a:pt x="6048" y="335"/>
                  </a:lnTo>
                  <a:lnTo>
                    <a:pt x="6100" y="328"/>
                  </a:lnTo>
                  <a:lnTo>
                    <a:pt x="6154" y="320"/>
                  </a:lnTo>
                  <a:lnTo>
                    <a:pt x="6263" y="301"/>
                  </a:lnTo>
                  <a:lnTo>
                    <a:pt x="6372" y="281"/>
                  </a:lnTo>
                  <a:lnTo>
                    <a:pt x="6426" y="272"/>
                  </a:lnTo>
                  <a:lnTo>
                    <a:pt x="6480" y="264"/>
                  </a:lnTo>
                  <a:lnTo>
                    <a:pt x="6532" y="257"/>
                  </a:lnTo>
                  <a:lnTo>
                    <a:pt x="6583" y="251"/>
                  </a:lnTo>
                  <a:lnTo>
                    <a:pt x="6632" y="247"/>
                  </a:lnTo>
                  <a:lnTo>
                    <a:pt x="6679" y="245"/>
                  </a:lnTo>
                  <a:lnTo>
                    <a:pt x="6706" y="244"/>
                  </a:lnTo>
                  <a:lnTo>
                    <a:pt x="6731" y="246"/>
                  </a:lnTo>
                  <a:lnTo>
                    <a:pt x="6755" y="252"/>
                  </a:lnTo>
                  <a:lnTo>
                    <a:pt x="6778" y="260"/>
                  </a:lnTo>
                  <a:lnTo>
                    <a:pt x="6799" y="270"/>
                  </a:lnTo>
                  <a:lnTo>
                    <a:pt x="6809" y="275"/>
                  </a:lnTo>
                  <a:lnTo>
                    <a:pt x="6819" y="282"/>
                  </a:lnTo>
                  <a:lnTo>
                    <a:pt x="6839" y="296"/>
                  </a:lnTo>
                  <a:lnTo>
                    <a:pt x="6856" y="312"/>
                  </a:lnTo>
                  <a:lnTo>
                    <a:pt x="6874" y="331"/>
                  </a:lnTo>
                  <a:lnTo>
                    <a:pt x="6890" y="350"/>
                  </a:lnTo>
                  <a:lnTo>
                    <a:pt x="6905" y="371"/>
                  </a:lnTo>
                  <a:lnTo>
                    <a:pt x="6919" y="393"/>
                  </a:lnTo>
                  <a:lnTo>
                    <a:pt x="6946" y="440"/>
                  </a:lnTo>
                  <a:lnTo>
                    <a:pt x="6970" y="490"/>
                  </a:lnTo>
                  <a:lnTo>
                    <a:pt x="6992" y="541"/>
                  </a:lnTo>
                  <a:lnTo>
                    <a:pt x="7011" y="592"/>
                  </a:lnTo>
                  <a:lnTo>
                    <a:pt x="7047" y="689"/>
                  </a:lnTo>
                  <a:lnTo>
                    <a:pt x="7064" y="732"/>
                  </a:lnTo>
                  <a:lnTo>
                    <a:pt x="7080" y="770"/>
                  </a:lnTo>
                  <a:lnTo>
                    <a:pt x="7097" y="800"/>
                  </a:lnTo>
                  <a:lnTo>
                    <a:pt x="7105" y="813"/>
                  </a:lnTo>
                  <a:lnTo>
                    <a:pt x="7114" y="823"/>
                  </a:lnTo>
                  <a:lnTo>
                    <a:pt x="7423" y="1134"/>
                  </a:lnTo>
                  <a:lnTo>
                    <a:pt x="7569" y="1279"/>
                  </a:lnTo>
                  <a:lnTo>
                    <a:pt x="7712" y="1421"/>
                  </a:lnTo>
                  <a:lnTo>
                    <a:pt x="7785" y="1490"/>
                  </a:lnTo>
                  <a:lnTo>
                    <a:pt x="7858" y="1559"/>
                  </a:lnTo>
                  <a:lnTo>
                    <a:pt x="7932" y="1627"/>
                  </a:lnTo>
                  <a:lnTo>
                    <a:pt x="8008" y="1695"/>
                  </a:lnTo>
                  <a:lnTo>
                    <a:pt x="8086" y="1762"/>
                  </a:lnTo>
                  <a:lnTo>
                    <a:pt x="8166" y="1828"/>
                  </a:lnTo>
                  <a:lnTo>
                    <a:pt x="8249" y="1896"/>
                  </a:lnTo>
                  <a:lnTo>
                    <a:pt x="8335" y="1963"/>
                  </a:lnTo>
                  <a:lnTo>
                    <a:pt x="8339" y="1952"/>
                  </a:lnTo>
                  <a:lnTo>
                    <a:pt x="8344" y="1938"/>
                  </a:lnTo>
                  <a:lnTo>
                    <a:pt x="8355" y="1898"/>
                  </a:lnTo>
                  <a:lnTo>
                    <a:pt x="8367" y="1845"/>
                  </a:lnTo>
                  <a:lnTo>
                    <a:pt x="8378" y="1785"/>
                  </a:lnTo>
                  <a:lnTo>
                    <a:pt x="8388" y="1721"/>
                  </a:lnTo>
                  <a:lnTo>
                    <a:pt x="8395" y="1658"/>
                  </a:lnTo>
                  <a:lnTo>
                    <a:pt x="8400" y="1598"/>
                  </a:lnTo>
                  <a:lnTo>
                    <a:pt x="8400" y="1547"/>
                  </a:lnTo>
                  <a:lnTo>
                    <a:pt x="8398" y="1508"/>
                  </a:lnTo>
                  <a:lnTo>
                    <a:pt x="8398" y="1488"/>
                  </a:lnTo>
                  <a:lnTo>
                    <a:pt x="8399" y="1480"/>
                  </a:lnTo>
                  <a:lnTo>
                    <a:pt x="8401" y="1472"/>
                  </a:lnTo>
                  <a:lnTo>
                    <a:pt x="8403" y="1469"/>
                  </a:lnTo>
                  <a:lnTo>
                    <a:pt x="8405" y="1466"/>
                  </a:lnTo>
                  <a:lnTo>
                    <a:pt x="8411" y="1462"/>
                  </a:lnTo>
                  <a:lnTo>
                    <a:pt x="8419" y="1461"/>
                  </a:lnTo>
                  <a:lnTo>
                    <a:pt x="8429" y="1462"/>
                  </a:lnTo>
                  <a:lnTo>
                    <a:pt x="8442" y="1467"/>
                  </a:lnTo>
                  <a:lnTo>
                    <a:pt x="8458" y="1475"/>
                  </a:lnTo>
                  <a:lnTo>
                    <a:pt x="8476" y="1487"/>
                  </a:lnTo>
                  <a:lnTo>
                    <a:pt x="8498" y="150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82B8D3B2-4F82-4F6F-B567-450B909D305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12563" y="744538"/>
              <a:ext cx="1436688" cy="2254250"/>
            </a:xfrm>
            <a:custGeom>
              <a:avLst/>
              <a:gdLst>
                <a:gd name="T0" fmla="*/ 75 w 905"/>
                <a:gd name="T1" fmla="*/ 34 h 1420"/>
                <a:gd name="T2" fmla="*/ 164 w 905"/>
                <a:gd name="T3" fmla="*/ 116 h 1420"/>
                <a:gd name="T4" fmla="*/ 208 w 905"/>
                <a:gd name="T5" fmla="*/ 162 h 1420"/>
                <a:gd name="T6" fmla="*/ 253 w 905"/>
                <a:gd name="T7" fmla="*/ 211 h 1420"/>
                <a:gd name="T8" fmla="*/ 340 w 905"/>
                <a:gd name="T9" fmla="*/ 316 h 1420"/>
                <a:gd name="T10" fmla="*/ 427 w 905"/>
                <a:gd name="T11" fmla="*/ 429 h 1420"/>
                <a:gd name="T12" fmla="*/ 549 w 905"/>
                <a:gd name="T13" fmla="*/ 607 h 1420"/>
                <a:gd name="T14" fmla="*/ 624 w 905"/>
                <a:gd name="T15" fmla="*/ 728 h 1420"/>
                <a:gd name="T16" fmla="*/ 725 w 905"/>
                <a:gd name="T17" fmla="*/ 904 h 1420"/>
                <a:gd name="T18" fmla="*/ 808 w 905"/>
                <a:gd name="T19" fmla="*/ 1065 h 1420"/>
                <a:gd name="T20" fmla="*/ 851 w 905"/>
                <a:gd name="T21" fmla="*/ 1162 h 1420"/>
                <a:gd name="T22" fmla="*/ 882 w 905"/>
                <a:gd name="T23" fmla="*/ 1244 h 1420"/>
                <a:gd name="T24" fmla="*/ 897 w 905"/>
                <a:gd name="T25" fmla="*/ 1298 h 1420"/>
                <a:gd name="T26" fmla="*/ 904 w 905"/>
                <a:gd name="T27" fmla="*/ 1329 h 1420"/>
                <a:gd name="T28" fmla="*/ 905 w 905"/>
                <a:gd name="T29" fmla="*/ 1367 h 1420"/>
                <a:gd name="T30" fmla="*/ 892 w 905"/>
                <a:gd name="T31" fmla="*/ 1404 h 1420"/>
                <a:gd name="T32" fmla="*/ 871 w 905"/>
                <a:gd name="T33" fmla="*/ 1418 h 1420"/>
                <a:gd name="T34" fmla="*/ 845 w 905"/>
                <a:gd name="T35" fmla="*/ 1419 h 1420"/>
                <a:gd name="T36" fmla="*/ 846 w 905"/>
                <a:gd name="T37" fmla="*/ 1367 h 1420"/>
                <a:gd name="T38" fmla="*/ 855 w 905"/>
                <a:gd name="T39" fmla="*/ 1369 h 1420"/>
                <a:gd name="T40" fmla="*/ 854 w 905"/>
                <a:gd name="T41" fmla="*/ 1370 h 1420"/>
                <a:gd name="T42" fmla="*/ 852 w 905"/>
                <a:gd name="T43" fmla="*/ 1373 h 1420"/>
                <a:gd name="T44" fmla="*/ 854 w 905"/>
                <a:gd name="T45" fmla="*/ 1345 h 1420"/>
                <a:gd name="T46" fmla="*/ 851 w 905"/>
                <a:gd name="T47" fmla="*/ 1323 h 1420"/>
                <a:gd name="T48" fmla="*/ 844 w 905"/>
                <a:gd name="T49" fmla="*/ 1294 h 1420"/>
                <a:gd name="T50" fmla="*/ 819 w 905"/>
                <a:gd name="T51" fmla="*/ 1221 h 1420"/>
                <a:gd name="T52" fmla="*/ 784 w 905"/>
                <a:gd name="T53" fmla="*/ 1135 h 1420"/>
                <a:gd name="T54" fmla="*/ 710 w 905"/>
                <a:gd name="T55" fmla="*/ 983 h 1420"/>
                <a:gd name="T56" fmla="*/ 649 w 905"/>
                <a:gd name="T57" fmla="*/ 871 h 1420"/>
                <a:gd name="T58" fmla="*/ 545 w 905"/>
                <a:gd name="T59" fmla="*/ 695 h 1420"/>
                <a:gd name="T60" fmla="*/ 427 w 905"/>
                <a:gd name="T61" fmla="*/ 517 h 1420"/>
                <a:gd name="T62" fmla="*/ 343 w 905"/>
                <a:gd name="T63" fmla="*/ 403 h 1420"/>
                <a:gd name="T64" fmla="*/ 258 w 905"/>
                <a:gd name="T65" fmla="*/ 296 h 1420"/>
                <a:gd name="T66" fmla="*/ 193 w 905"/>
                <a:gd name="T67" fmla="*/ 221 h 1420"/>
                <a:gd name="T68" fmla="*/ 149 w 905"/>
                <a:gd name="T69" fmla="*/ 174 h 1420"/>
                <a:gd name="T70" fmla="*/ 85 w 905"/>
                <a:gd name="T71" fmla="*/ 111 h 1420"/>
                <a:gd name="T72" fmla="*/ 0 w 905"/>
                <a:gd name="T73" fmla="*/ 4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5" h="1420">
                  <a:moveTo>
                    <a:pt x="33" y="0"/>
                  </a:moveTo>
                  <a:lnTo>
                    <a:pt x="75" y="34"/>
                  </a:lnTo>
                  <a:lnTo>
                    <a:pt x="120" y="73"/>
                  </a:lnTo>
                  <a:lnTo>
                    <a:pt x="164" y="116"/>
                  </a:lnTo>
                  <a:lnTo>
                    <a:pt x="186" y="139"/>
                  </a:lnTo>
                  <a:lnTo>
                    <a:pt x="208" y="162"/>
                  </a:lnTo>
                  <a:lnTo>
                    <a:pt x="231" y="186"/>
                  </a:lnTo>
                  <a:lnTo>
                    <a:pt x="253" y="211"/>
                  </a:lnTo>
                  <a:lnTo>
                    <a:pt x="297" y="263"/>
                  </a:lnTo>
                  <a:lnTo>
                    <a:pt x="340" y="316"/>
                  </a:lnTo>
                  <a:lnTo>
                    <a:pt x="384" y="372"/>
                  </a:lnTo>
                  <a:lnTo>
                    <a:pt x="427" y="429"/>
                  </a:lnTo>
                  <a:lnTo>
                    <a:pt x="469" y="488"/>
                  </a:lnTo>
                  <a:lnTo>
                    <a:pt x="549" y="607"/>
                  </a:lnTo>
                  <a:lnTo>
                    <a:pt x="588" y="668"/>
                  </a:lnTo>
                  <a:lnTo>
                    <a:pt x="624" y="728"/>
                  </a:lnTo>
                  <a:lnTo>
                    <a:pt x="693" y="845"/>
                  </a:lnTo>
                  <a:lnTo>
                    <a:pt x="725" y="904"/>
                  </a:lnTo>
                  <a:lnTo>
                    <a:pt x="756" y="960"/>
                  </a:lnTo>
                  <a:lnTo>
                    <a:pt x="808" y="1065"/>
                  </a:lnTo>
                  <a:lnTo>
                    <a:pt x="831" y="1115"/>
                  </a:lnTo>
                  <a:lnTo>
                    <a:pt x="851" y="1162"/>
                  </a:lnTo>
                  <a:lnTo>
                    <a:pt x="868" y="1205"/>
                  </a:lnTo>
                  <a:lnTo>
                    <a:pt x="882" y="1244"/>
                  </a:lnTo>
                  <a:lnTo>
                    <a:pt x="893" y="1280"/>
                  </a:lnTo>
                  <a:lnTo>
                    <a:pt x="897" y="1298"/>
                  </a:lnTo>
                  <a:lnTo>
                    <a:pt x="901" y="1314"/>
                  </a:lnTo>
                  <a:lnTo>
                    <a:pt x="904" y="1329"/>
                  </a:lnTo>
                  <a:lnTo>
                    <a:pt x="905" y="1343"/>
                  </a:lnTo>
                  <a:lnTo>
                    <a:pt x="905" y="1367"/>
                  </a:lnTo>
                  <a:lnTo>
                    <a:pt x="900" y="1390"/>
                  </a:lnTo>
                  <a:lnTo>
                    <a:pt x="892" y="1404"/>
                  </a:lnTo>
                  <a:lnTo>
                    <a:pt x="883" y="1413"/>
                  </a:lnTo>
                  <a:lnTo>
                    <a:pt x="871" y="1418"/>
                  </a:lnTo>
                  <a:lnTo>
                    <a:pt x="858" y="1420"/>
                  </a:lnTo>
                  <a:lnTo>
                    <a:pt x="845" y="1419"/>
                  </a:lnTo>
                  <a:lnTo>
                    <a:pt x="833" y="1416"/>
                  </a:lnTo>
                  <a:lnTo>
                    <a:pt x="846" y="1367"/>
                  </a:lnTo>
                  <a:lnTo>
                    <a:pt x="852" y="1369"/>
                  </a:lnTo>
                  <a:lnTo>
                    <a:pt x="855" y="1369"/>
                  </a:lnTo>
                  <a:lnTo>
                    <a:pt x="854" y="1370"/>
                  </a:lnTo>
                  <a:lnTo>
                    <a:pt x="854" y="1370"/>
                  </a:lnTo>
                  <a:lnTo>
                    <a:pt x="853" y="1370"/>
                  </a:lnTo>
                  <a:lnTo>
                    <a:pt x="852" y="1373"/>
                  </a:lnTo>
                  <a:lnTo>
                    <a:pt x="854" y="1363"/>
                  </a:lnTo>
                  <a:lnTo>
                    <a:pt x="854" y="1345"/>
                  </a:lnTo>
                  <a:lnTo>
                    <a:pt x="853" y="1336"/>
                  </a:lnTo>
                  <a:lnTo>
                    <a:pt x="851" y="1323"/>
                  </a:lnTo>
                  <a:lnTo>
                    <a:pt x="847" y="1309"/>
                  </a:lnTo>
                  <a:lnTo>
                    <a:pt x="844" y="1294"/>
                  </a:lnTo>
                  <a:lnTo>
                    <a:pt x="833" y="1261"/>
                  </a:lnTo>
                  <a:lnTo>
                    <a:pt x="819" y="1221"/>
                  </a:lnTo>
                  <a:lnTo>
                    <a:pt x="803" y="1181"/>
                  </a:lnTo>
                  <a:lnTo>
                    <a:pt x="784" y="1135"/>
                  </a:lnTo>
                  <a:lnTo>
                    <a:pt x="762" y="1087"/>
                  </a:lnTo>
                  <a:lnTo>
                    <a:pt x="710" y="983"/>
                  </a:lnTo>
                  <a:lnTo>
                    <a:pt x="681" y="928"/>
                  </a:lnTo>
                  <a:lnTo>
                    <a:pt x="649" y="871"/>
                  </a:lnTo>
                  <a:lnTo>
                    <a:pt x="580" y="754"/>
                  </a:lnTo>
                  <a:lnTo>
                    <a:pt x="545" y="695"/>
                  </a:lnTo>
                  <a:lnTo>
                    <a:pt x="506" y="635"/>
                  </a:lnTo>
                  <a:lnTo>
                    <a:pt x="427" y="517"/>
                  </a:lnTo>
                  <a:lnTo>
                    <a:pt x="385" y="460"/>
                  </a:lnTo>
                  <a:lnTo>
                    <a:pt x="343" y="403"/>
                  </a:lnTo>
                  <a:lnTo>
                    <a:pt x="301" y="348"/>
                  </a:lnTo>
                  <a:lnTo>
                    <a:pt x="258" y="296"/>
                  </a:lnTo>
                  <a:lnTo>
                    <a:pt x="214" y="245"/>
                  </a:lnTo>
                  <a:lnTo>
                    <a:pt x="193" y="221"/>
                  </a:lnTo>
                  <a:lnTo>
                    <a:pt x="171" y="197"/>
                  </a:lnTo>
                  <a:lnTo>
                    <a:pt x="149" y="174"/>
                  </a:lnTo>
                  <a:lnTo>
                    <a:pt x="128" y="152"/>
                  </a:lnTo>
                  <a:lnTo>
                    <a:pt x="85" y="111"/>
                  </a:lnTo>
                  <a:lnTo>
                    <a:pt x="42" y="74"/>
                  </a:lnTo>
                  <a:lnTo>
                    <a:pt x="0" y="4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B8F410A6-79EC-4837-B4EB-3BAB94F56C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68125" y="2820988"/>
              <a:ext cx="1289050" cy="171450"/>
            </a:xfrm>
            <a:custGeom>
              <a:avLst/>
              <a:gdLst>
                <a:gd name="T0" fmla="*/ 798 w 812"/>
                <a:gd name="T1" fmla="*/ 108 h 108"/>
                <a:gd name="T2" fmla="*/ 751 w 812"/>
                <a:gd name="T3" fmla="*/ 96 h 108"/>
                <a:gd name="T4" fmla="*/ 728 w 812"/>
                <a:gd name="T5" fmla="*/ 90 h 108"/>
                <a:gd name="T6" fmla="*/ 702 w 812"/>
                <a:gd name="T7" fmla="*/ 85 h 108"/>
                <a:gd name="T8" fmla="*/ 677 w 812"/>
                <a:gd name="T9" fmla="*/ 81 h 108"/>
                <a:gd name="T10" fmla="*/ 650 w 812"/>
                <a:gd name="T11" fmla="*/ 77 h 108"/>
                <a:gd name="T12" fmla="*/ 623 w 812"/>
                <a:gd name="T13" fmla="*/ 73 h 108"/>
                <a:gd name="T14" fmla="*/ 596 w 812"/>
                <a:gd name="T15" fmla="*/ 70 h 108"/>
                <a:gd name="T16" fmla="*/ 539 w 812"/>
                <a:gd name="T17" fmla="*/ 65 h 108"/>
                <a:gd name="T18" fmla="*/ 481 w 812"/>
                <a:gd name="T19" fmla="*/ 61 h 108"/>
                <a:gd name="T20" fmla="*/ 423 w 812"/>
                <a:gd name="T21" fmla="*/ 59 h 108"/>
                <a:gd name="T22" fmla="*/ 367 w 812"/>
                <a:gd name="T23" fmla="*/ 58 h 108"/>
                <a:gd name="T24" fmla="*/ 256 w 812"/>
                <a:gd name="T25" fmla="*/ 57 h 108"/>
                <a:gd name="T26" fmla="*/ 155 w 812"/>
                <a:gd name="T27" fmla="*/ 57 h 108"/>
                <a:gd name="T28" fmla="*/ 67 w 812"/>
                <a:gd name="T29" fmla="*/ 55 h 108"/>
                <a:gd name="T30" fmla="*/ 31 w 812"/>
                <a:gd name="T31" fmla="*/ 53 h 108"/>
                <a:gd name="T32" fmla="*/ 0 w 812"/>
                <a:gd name="T33" fmla="*/ 50 h 108"/>
                <a:gd name="T34" fmla="*/ 5 w 812"/>
                <a:gd name="T35" fmla="*/ 0 h 108"/>
                <a:gd name="T36" fmla="*/ 35 w 812"/>
                <a:gd name="T37" fmla="*/ 2 h 108"/>
                <a:gd name="T38" fmla="*/ 69 w 812"/>
                <a:gd name="T39" fmla="*/ 4 h 108"/>
                <a:gd name="T40" fmla="*/ 155 w 812"/>
                <a:gd name="T41" fmla="*/ 6 h 108"/>
                <a:gd name="T42" fmla="*/ 256 w 812"/>
                <a:gd name="T43" fmla="*/ 6 h 108"/>
                <a:gd name="T44" fmla="*/ 368 w 812"/>
                <a:gd name="T45" fmla="*/ 7 h 108"/>
                <a:gd name="T46" fmla="*/ 425 w 812"/>
                <a:gd name="T47" fmla="*/ 9 h 108"/>
                <a:gd name="T48" fmla="*/ 484 w 812"/>
                <a:gd name="T49" fmla="*/ 11 h 108"/>
                <a:gd name="T50" fmla="*/ 543 w 812"/>
                <a:gd name="T51" fmla="*/ 14 h 108"/>
                <a:gd name="T52" fmla="*/ 601 w 812"/>
                <a:gd name="T53" fmla="*/ 19 h 108"/>
                <a:gd name="T54" fmla="*/ 629 w 812"/>
                <a:gd name="T55" fmla="*/ 23 h 108"/>
                <a:gd name="T56" fmla="*/ 657 w 812"/>
                <a:gd name="T57" fmla="*/ 26 h 108"/>
                <a:gd name="T58" fmla="*/ 685 w 812"/>
                <a:gd name="T59" fmla="*/ 30 h 108"/>
                <a:gd name="T60" fmla="*/ 712 w 812"/>
                <a:gd name="T61" fmla="*/ 35 h 108"/>
                <a:gd name="T62" fmla="*/ 738 w 812"/>
                <a:gd name="T63" fmla="*/ 40 h 108"/>
                <a:gd name="T64" fmla="*/ 764 w 812"/>
                <a:gd name="T65" fmla="*/ 47 h 108"/>
                <a:gd name="T66" fmla="*/ 812 w 812"/>
                <a:gd name="T67" fmla="*/ 59 h 108"/>
                <a:gd name="T68" fmla="*/ 798 w 812"/>
                <a:gd name="T69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2" h="108">
                  <a:moveTo>
                    <a:pt x="798" y="108"/>
                  </a:moveTo>
                  <a:lnTo>
                    <a:pt x="751" y="96"/>
                  </a:lnTo>
                  <a:lnTo>
                    <a:pt x="728" y="90"/>
                  </a:lnTo>
                  <a:lnTo>
                    <a:pt x="702" y="85"/>
                  </a:lnTo>
                  <a:lnTo>
                    <a:pt x="677" y="81"/>
                  </a:lnTo>
                  <a:lnTo>
                    <a:pt x="650" y="77"/>
                  </a:lnTo>
                  <a:lnTo>
                    <a:pt x="623" y="73"/>
                  </a:lnTo>
                  <a:lnTo>
                    <a:pt x="596" y="70"/>
                  </a:lnTo>
                  <a:lnTo>
                    <a:pt x="539" y="65"/>
                  </a:lnTo>
                  <a:lnTo>
                    <a:pt x="481" y="61"/>
                  </a:lnTo>
                  <a:lnTo>
                    <a:pt x="423" y="59"/>
                  </a:lnTo>
                  <a:lnTo>
                    <a:pt x="367" y="58"/>
                  </a:lnTo>
                  <a:lnTo>
                    <a:pt x="256" y="57"/>
                  </a:lnTo>
                  <a:lnTo>
                    <a:pt x="155" y="57"/>
                  </a:lnTo>
                  <a:lnTo>
                    <a:pt x="67" y="55"/>
                  </a:lnTo>
                  <a:lnTo>
                    <a:pt x="31" y="53"/>
                  </a:lnTo>
                  <a:lnTo>
                    <a:pt x="0" y="50"/>
                  </a:lnTo>
                  <a:lnTo>
                    <a:pt x="5" y="0"/>
                  </a:lnTo>
                  <a:lnTo>
                    <a:pt x="35" y="2"/>
                  </a:lnTo>
                  <a:lnTo>
                    <a:pt x="69" y="4"/>
                  </a:lnTo>
                  <a:lnTo>
                    <a:pt x="155" y="6"/>
                  </a:lnTo>
                  <a:lnTo>
                    <a:pt x="256" y="6"/>
                  </a:lnTo>
                  <a:lnTo>
                    <a:pt x="368" y="7"/>
                  </a:lnTo>
                  <a:lnTo>
                    <a:pt x="425" y="9"/>
                  </a:lnTo>
                  <a:lnTo>
                    <a:pt x="484" y="11"/>
                  </a:lnTo>
                  <a:lnTo>
                    <a:pt x="543" y="14"/>
                  </a:lnTo>
                  <a:lnTo>
                    <a:pt x="601" y="19"/>
                  </a:lnTo>
                  <a:lnTo>
                    <a:pt x="629" y="23"/>
                  </a:lnTo>
                  <a:lnTo>
                    <a:pt x="657" y="26"/>
                  </a:lnTo>
                  <a:lnTo>
                    <a:pt x="685" y="30"/>
                  </a:lnTo>
                  <a:lnTo>
                    <a:pt x="712" y="35"/>
                  </a:lnTo>
                  <a:lnTo>
                    <a:pt x="738" y="40"/>
                  </a:lnTo>
                  <a:lnTo>
                    <a:pt x="764" y="47"/>
                  </a:lnTo>
                  <a:lnTo>
                    <a:pt x="812" y="59"/>
                  </a:lnTo>
                  <a:lnTo>
                    <a:pt x="798" y="10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3F8F4DE2-B86C-4D2A-9B26-ABD0FC778B0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34950" y="2914650"/>
              <a:ext cx="22225" cy="77788"/>
            </a:xfrm>
            <a:custGeom>
              <a:avLst/>
              <a:gdLst>
                <a:gd name="T0" fmla="*/ 0 w 14"/>
                <a:gd name="T1" fmla="*/ 49 h 49"/>
                <a:gd name="T2" fmla="*/ 0 w 14"/>
                <a:gd name="T3" fmla="*/ 49 h 49"/>
                <a:gd name="T4" fmla="*/ 14 w 14"/>
                <a:gd name="T5" fmla="*/ 0 h 49"/>
                <a:gd name="T6" fmla="*/ 13 w 14"/>
                <a:gd name="T7" fmla="*/ 0 h 49"/>
                <a:gd name="T8" fmla="*/ 0 w 14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9">
                  <a:moveTo>
                    <a:pt x="0" y="49"/>
                  </a:moveTo>
                  <a:lnTo>
                    <a:pt x="0" y="49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48238DC0-CE1E-4C59-A292-7B4431007D7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422063" y="2025650"/>
              <a:ext cx="261938" cy="873125"/>
            </a:xfrm>
            <a:custGeom>
              <a:avLst/>
              <a:gdLst>
                <a:gd name="T0" fmla="*/ 151 w 165"/>
                <a:gd name="T1" fmla="*/ 550 h 550"/>
                <a:gd name="T2" fmla="*/ 140 w 165"/>
                <a:gd name="T3" fmla="*/ 548 h 550"/>
                <a:gd name="T4" fmla="*/ 128 w 165"/>
                <a:gd name="T5" fmla="*/ 541 h 550"/>
                <a:gd name="T6" fmla="*/ 119 w 165"/>
                <a:gd name="T7" fmla="*/ 532 h 550"/>
                <a:gd name="T8" fmla="*/ 110 w 165"/>
                <a:gd name="T9" fmla="*/ 522 h 550"/>
                <a:gd name="T10" fmla="*/ 103 w 165"/>
                <a:gd name="T11" fmla="*/ 510 h 550"/>
                <a:gd name="T12" fmla="*/ 96 w 165"/>
                <a:gd name="T13" fmla="*/ 497 h 550"/>
                <a:gd name="T14" fmla="*/ 85 w 165"/>
                <a:gd name="T15" fmla="*/ 470 h 550"/>
                <a:gd name="T16" fmla="*/ 76 w 165"/>
                <a:gd name="T17" fmla="*/ 438 h 550"/>
                <a:gd name="T18" fmla="*/ 67 w 165"/>
                <a:gd name="T19" fmla="*/ 403 h 550"/>
                <a:gd name="T20" fmla="*/ 53 w 165"/>
                <a:gd name="T21" fmla="*/ 323 h 550"/>
                <a:gd name="T22" fmla="*/ 40 w 165"/>
                <a:gd name="T23" fmla="*/ 239 h 550"/>
                <a:gd name="T24" fmla="*/ 28 w 165"/>
                <a:gd name="T25" fmla="*/ 154 h 550"/>
                <a:gd name="T26" fmla="*/ 15 w 165"/>
                <a:gd name="T27" fmla="*/ 76 h 550"/>
                <a:gd name="T28" fmla="*/ 8 w 165"/>
                <a:gd name="T29" fmla="*/ 43 h 550"/>
                <a:gd name="T30" fmla="*/ 0 w 165"/>
                <a:gd name="T31" fmla="*/ 13 h 550"/>
                <a:gd name="T32" fmla="*/ 50 w 165"/>
                <a:gd name="T33" fmla="*/ 0 h 550"/>
                <a:gd name="T34" fmla="*/ 58 w 165"/>
                <a:gd name="T35" fmla="*/ 31 h 550"/>
                <a:gd name="T36" fmla="*/ 65 w 165"/>
                <a:gd name="T37" fmla="*/ 67 h 550"/>
                <a:gd name="T38" fmla="*/ 78 w 165"/>
                <a:gd name="T39" fmla="*/ 146 h 550"/>
                <a:gd name="T40" fmla="*/ 91 w 165"/>
                <a:gd name="T41" fmla="*/ 231 h 550"/>
                <a:gd name="T42" fmla="*/ 104 w 165"/>
                <a:gd name="T43" fmla="*/ 316 h 550"/>
                <a:gd name="T44" fmla="*/ 117 w 165"/>
                <a:gd name="T45" fmla="*/ 392 h 550"/>
                <a:gd name="T46" fmla="*/ 125 w 165"/>
                <a:gd name="T47" fmla="*/ 425 h 550"/>
                <a:gd name="T48" fmla="*/ 134 w 165"/>
                <a:gd name="T49" fmla="*/ 453 h 550"/>
                <a:gd name="T50" fmla="*/ 143 w 165"/>
                <a:gd name="T51" fmla="*/ 477 h 550"/>
                <a:gd name="T52" fmla="*/ 147 w 165"/>
                <a:gd name="T53" fmla="*/ 484 h 550"/>
                <a:gd name="T54" fmla="*/ 151 w 165"/>
                <a:gd name="T55" fmla="*/ 491 h 550"/>
                <a:gd name="T56" fmla="*/ 155 w 165"/>
                <a:gd name="T57" fmla="*/ 496 h 550"/>
                <a:gd name="T58" fmla="*/ 158 w 165"/>
                <a:gd name="T59" fmla="*/ 499 h 550"/>
                <a:gd name="T60" fmla="*/ 160 w 165"/>
                <a:gd name="T61" fmla="*/ 501 h 550"/>
                <a:gd name="T62" fmla="*/ 165 w 165"/>
                <a:gd name="T63" fmla="*/ 501 h 550"/>
                <a:gd name="T64" fmla="*/ 151 w 165"/>
                <a:gd name="T65" fmla="*/ 55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5" h="550">
                  <a:moveTo>
                    <a:pt x="151" y="550"/>
                  </a:moveTo>
                  <a:lnTo>
                    <a:pt x="140" y="548"/>
                  </a:lnTo>
                  <a:lnTo>
                    <a:pt x="128" y="541"/>
                  </a:lnTo>
                  <a:lnTo>
                    <a:pt x="119" y="532"/>
                  </a:lnTo>
                  <a:lnTo>
                    <a:pt x="110" y="522"/>
                  </a:lnTo>
                  <a:lnTo>
                    <a:pt x="103" y="510"/>
                  </a:lnTo>
                  <a:lnTo>
                    <a:pt x="96" y="497"/>
                  </a:lnTo>
                  <a:lnTo>
                    <a:pt x="85" y="470"/>
                  </a:lnTo>
                  <a:lnTo>
                    <a:pt x="76" y="438"/>
                  </a:lnTo>
                  <a:lnTo>
                    <a:pt x="67" y="403"/>
                  </a:lnTo>
                  <a:lnTo>
                    <a:pt x="53" y="323"/>
                  </a:lnTo>
                  <a:lnTo>
                    <a:pt x="40" y="239"/>
                  </a:lnTo>
                  <a:lnTo>
                    <a:pt x="28" y="154"/>
                  </a:lnTo>
                  <a:lnTo>
                    <a:pt x="15" y="76"/>
                  </a:lnTo>
                  <a:lnTo>
                    <a:pt x="8" y="43"/>
                  </a:lnTo>
                  <a:lnTo>
                    <a:pt x="0" y="13"/>
                  </a:lnTo>
                  <a:lnTo>
                    <a:pt x="50" y="0"/>
                  </a:lnTo>
                  <a:lnTo>
                    <a:pt x="58" y="31"/>
                  </a:lnTo>
                  <a:lnTo>
                    <a:pt x="65" y="67"/>
                  </a:lnTo>
                  <a:lnTo>
                    <a:pt x="78" y="146"/>
                  </a:lnTo>
                  <a:lnTo>
                    <a:pt x="91" y="231"/>
                  </a:lnTo>
                  <a:lnTo>
                    <a:pt x="104" y="316"/>
                  </a:lnTo>
                  <a:lnTo>
                    <a:pt x="117" y="392"/>
                  </a:lnTo>
                  <a:lnTo>
                    <a:pt x="125" y="425"/>
                  </a:lnTo>
                  <a:lnTo>
                    <a:pt x="134" y="453"/>
                  </a:lnTo>
                  <a:lnTo>
                    <a:pt x="143" y="477"/>
                  </a:lnTo>
                  <a:lnTo>
                    <a:pt x="147" y="484"/>
                  </a:lnTo>
                  <a:lnTo>
                    <a:pt x="151" y="491"/>
                  </a:lnTo>
                  <a:lnTo>
                    <a:pt x="155" y="496"/>
                  </a:lnTo>
                  <a:lnTo>
                    <a:pt x="158" y="499"/>
                  </a:lnTo>
                  <a:lnTo>
                    <a:pt x="160" y="501"/>
                  </a:lnTo>
                  <a:lnTo>
                    <a:pt x="165" y="501"/>
                  </a:lnTo>
                  <a:lnTo>
                    <a:pt x="151" y="55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3EC3C328-F557-4242-98B9-5F7156D0C7D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61775" y="2820988"/>
              <a:ext cx="22225" cy="79375"/>
            </a:xfrm>
            <a:custGeom>
              <a:avLst/>
              <a:gdLst>
                <a:gd name="T0" fmla="*/ 4 w 14"/>
                <a:gd name="T1" fmla="*/ 50 h 50"/>
                <a:gd name="T2" fmla="*/ 1 w 14"/>
                <a:gd name="T3" fmla="*/ 50 h 50"/>
                <a:gd name="T4" fmla="*/ 0 w 14"/>
                <a:gd name="T5" fmla="*/ 49 h 50"/>
                <a:gd name="T6" fmla="*/ 14 w 14"/>
                <a:gd name="T7" fmla="*/ 0 h 50"/>
                <a:gd name="T8" fmla="*/ 9 w 14"/>
                <a:gd name="T9" fmla="*/ 0 h 50"/>
                <a:gd name="T10" fmla="*/ 4 w 14"/>
                <a:gd name="T1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0">
                  <a:moveTo>
                    <a:pt x="4" y="50"/>
                  </a:moveTo>
                  <a:lnTo>
                    <a:pt x="1" y="50"/>
                  </a:lnTo>
                  <a:lnTo>
                    <a:pt x="0" y="49"/>
                  </a:lnTo>
                  <a:lnTo>
                    <a:pt x="14" y="0"/>
                  </a:lnTo>
                  <a:lnTo>
                    <a:pt x="9" y="0"/>
                  </a:lnTo>
                  <a:lnTo>
                    <a:pt x="4" y="5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B1ABF625-57E3-4837-A3F4-535D08E8456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88713" y="1824038"/>
              <a:ext cx="209550" cy="227013"/>
            </a:xfrm>
            <a:custGeom>
              <a:avLst/>
              <a:gdLst>
                <a:gd name="T0" fmla="*/ 85 w 132"/>
                <a:gd name="T1" fmla="*/ 143 h 143"/>
                <a:gd name="T2" fmla="*/ 80 w 132"/>
                <a:gd name="T3" fmla="*/ 129 h 143"/>
                <a:gd name="T4" fmla="*/ 73 w 132"/>
                <a:gd name="T5" fmla="*/ 116 h 143"/>
                <a:gd name="T6" fmla="*/ 63 w 132"/>
                <a:gd name="T7" fmla="*/ 100 h 143"/>
                <a:gd name="T8" fmla="*/ 51 w 132"/>
                <a:gd name="T9" fmla="*/ 86 h 143"/>
                <a:gd name="T10" fmla="*/ 38 w 132"/>
                <a:gd name="T11" fmla="*/ 73 h 143"/>
                <a:gd name="T12" fmla="*/ 25 w 132"/>
                <a:gd name="T13" fmla="*/ 61 h 143"/>
                <a:gd name="T14" fmla="*/ 12 w 132"/>
                <a:gd name="T15" fmla="*/ 51 h 143"/>
                <a:gd name="T16" fmla="*/ 0 w 132"/>
                <a:gd name="T17" fmla="*/ 44 h 143"/>
                <a:gd name="T18" fmla="*/ 26 w 132"/>
                <a:gd name="T19" fmla="*/ 0 h 143"/>
                <a:gd name="T20" fmla="*/ 41 w 132"/>
                <a:gd name="T21" fmla="*/ 9 h 143"/>
                <a:gd name="T22" fmla="*/ 58 w 132"/>
                <a:gd name="T23" fmla="*/ 22 h 143"/>
                <a:gd name="T24" fmla="*/ 74 w 132"/>
                <a:gd name="T25" fmla="*/ 37 h 143"/>
                <a:gd name="T26" fmla="*/ 89 w 132"/>
                <a:gd name="T27" fmla="*/ 53 h 143"/>
                <a:gd name="T28" fmla="*/ 103 w 132"/>
                <a:gd name="T29" fmla="*/ 69 h 143"/>
                <a:gd name="T30" fmla="*/ 116 w 132"/>
                <a:gd name="T31" fmla="*/ 88 h 143"/>
                <a:gd name="T32" fmla="*/ 126 w 132"/>
                <a:gd name="T33" fmla="*/ 107 h 143"/>
                <a:gd name="T34" fmla="*/ 132 w 132"/>
                <a:gd name="T35" fmla="*/ 124 h 143"/>
                <a:gd name="T36" fmla="*/ 85 w 132"/>
                <a:gd name="T3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2" h="143">
                  <a:moveTo>
                    <a:pt x="85" y="143"/>
                  </a:moveTo>
                  <a:lnTo>
                    <a:pt x="80" y="129"/>
                  </a:lnTo>
                  <a:lnTo>
                    <a:pt x="73" y="116"/>
                  </a:lnTo>
                  <a:lnTo>
                    <a:pt x="63" y="100"/>
                  </a:lnTo>
                  <a:lnTo>
                    <a:pt x="51" y="86"/>
                  </a:lnTo>
                  <a:lnTo>
                    <a:pt x="38" y="73"/>
                  </a:lnTo>
                  <a:lnTo>
                    <a:pt x="25" y="61"/>
                  </a:lnTo>
                  <a:lnTo>
                    <a:pt x="12" y="51"/>
                  </a:lnTo>
                  <a:lnTo>
                    <a:pt x="0" y="44"/>
                  </a:lnTo>
                  <a:lnTo>
                    <a:pt x="26" y="0"/>
                  </a:lnTo>
                  <a:lnTo>
                    <a:pt x="41" y="9"/>
                  </a:lnTo>
                  <a:lnTo>
                    <a:pt x="58" y="22"/>
                  </a:lnTo>
                  <a:lnTo>
                    <a:pt x="74" y="37"/>
                  </a:lnTo>
                  <a:lnTo>
                    <a:pt x="89" y="53"/>
                  </a:lnTo>
                  <a:lnTo>
                    <a:pt x="103" y="69"/>
                  </a:lnTo>
                  <a:lnTo>
                    <a:pt x="116" y="88"/>
                  </a:lnTo>
                  <a:lnTo>
                    <a:pt x="126" y="107"/>
                  </a:lnTo>
                  <a:lnTo>
                    <a:pt x="132" y="124"/>
                  </a:lnTo>
                  <a:lnTo>
                    <a:pt x="85" y="14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98DDD8DA-7412-4D91-91E5-790431074B9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422063" y="2020888"/>
              <a:ext cx="79375" cy="30163"/>
            </a:xfrm>
            <a:custGeom>
              <a:avLst/>
              <a:gdLst>
                <a:gd name="T0" fmla="*/ 50 w 50"/>
                <a:gd name="T1" fmla="*/ 3 h 19"/>
                <a:gd name="T2" fmla="*/ 50 w 50"/>
                <a:gd name="T3" fmla="*/ 5 h 19"/>
                <a:gd name="T4" fmla="*/ 48 w 50"/>
                <a:gd name="T5" fmla="*/ 0 h 19"/>
                <a:gd name="T6" fmla="*/ 1 w 50"/>
                <a:gd name="T7" fmla="*/ 19 h 19"/>
                <a:gd name="T8" fmla="*/ 0 w 50"/>
                <a:gd name="T9" fmla="*/ 16 h 19"/>
                <a:gd name="T10" fmla="*/ 50 w 50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9">
                  <a:moveTo>
                    <a:pt x="50" y="3"/>
                  </a:moveTo>
                  <a:lnTo>
                    <a:pt x="50" y="5"/>
                  </a:lnTo>
                  <a:lnTo>
                    <a:pt x="48" y="0"/>
                  </a:lnTo>
                  <a:lnTo>
                    <a:pt x="1" y="19"/>
                  </a:lnTo>
                  <a:lnTo>
                    <a:pt x="0" y="16"/>
                  </a:lnTo>
                  <a:lnTo>
                    <a:pt x="50" y="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9AA27678-D449-4713-B438-847D5CA1EAD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825038" y="1136650"/>
              <a:ext cx="1501775" cy="758825"/>
            </a:xfrm>
            <a:custGeom>
              <a:avLst/>
              <a:gdLst>
                <a:gd name="T0" fmla="*/ 924 w 946"/>
                <a:gd name="T1" fmla="*/ 478 h 478"/>
                <a:gd name="T2" fmla="*/ 647 w 946"/>
                <a:gd name="T3" fmla="*/ 345 h 478"/>
                <a:gd name="T4" fmla="*/ 354 w 946"/>
                <a:gd name="T5" fmla="*/ 206 h 478"/>
                <a:gd name="T6" fmla="*/ 114 w 946"/>
                <a:gd name="T7" fmla="*/ 96 h 478"/>
                <a:gd name="T8" fmla="*/ 37 w 946"/>
                <a:gd name="T9" fmla="*/ 63 h 478"/>
                <a:gd name="T10" fmla="*/ 0 w 946"/>
                <a:gd name="T11" fmla="*/ 48 h 478"/>
                <a:gd name="T12" fmla="*/ 18 w 946"/>
                <a:gd name="T13" fmla="*/ 0 h 478"/>
                <a:gd name="T14" fmla="*/ 57 w 946"/>
                <a:gd name="T15" fmla="*/ 16 h 478"/>
                <a:gd name="T16" fmla="*/ 136 w 946"/>
                <a:gd name="T17" fmla="*/ 49 h 478"/>
                <a:gd name="T18" fmla="*/ 375 w 946"/>
                <a:gd name="T19" fmla="*/ 160 h 478"/>
                <a:gd name="T20" fmla="*/ 670 w 946"/>
                <a:gd name="T21" fmla="*/ 299 h 478"/>
                <a:gd name="T22" fmla="*/ 946 w 946"/>
                <a:gd name="T23" fmla="*/ 432 h 478"/>
                <a:gd name="T24" fmla="*/ 924 w 946"/>
                <a:gd name="T25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6" h="478">
                  <a:moveTo>
                    <a:pt x="924" y="478"/>
                  </a:moveTo>
                  <a:lnTo>
                    <a:pt x="647" y="345"/>
                  </a:lnTo>
                  <a:lnTo>
                    <a:pt x="354" y="206"/>
                  </a:lnTo>
                  <a:lnTo>
                    <a:pt x="114" y="96"/>
                  </a:lnTo>
                  <a:lnTo>
                    <a:pt x="37" y="63"/>
                  </a:lnTo>
                  <a:lnTo>
                    <a:pt x="0" y="48"/>
                  </a:lnTo>
                  <a:lnTo>
                    <a:pt x="18" y="0"/>
                  </a:lnTo>
                  <a:lnTo>
                    <a:pt x="57" y="16"/>
                  </a:lnTo>
                  <a:lnTo>
                    <a:pt x="136" y="49"/>
                  </a:lnTo>
                  <a:lnTo>
                    <a:pt x="375" y="160"/>
                  </a:lnTo>
                  <a:lnTo>
                    <a:pt x="670" y="299"/>
                  </a:lnTo>
                  <a:lnTo>
                    <a:pt x="946" y="432"/>
                  </a:lnTo>
                  <a:lnTo>
                    <a:pt x="924" y="47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BCCE485B-2E97-4E99-B7AB-BFB27BC97E5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88713" y="1822450"/>
              <a:ext cx="41275" cy="73025"/>
            </a:xfrm>
            <a:custGeom>
              <a:avLst/>
              <a:gdLst>
                <a:gd name="T0" fmla="*/ 26 w 26"/>
                <a:gd name="T1" fmla="*/ 1 h 46"/>
                <a:gd name="T2" fmla="*/ 24 w 26"/>
                <a:gd name="T3" fmla="*/ 0 h 46"/>
                <a:gd name="T4" fmla="*/ 2 w 26"/>
                <a:gd name="T5" fmla="*/ 46 h 46"/>
                <a:gd name="T6" fmla="*/ 0 w 26"/>
                <a:gd name="T7" fmla="*/ 45 h 46"/>
                <a:gd name="T8" fmla="*/ 26 w 26"/>
                <a:gd name="T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6">
                  <a:moveTo>
                    <a:pt x="26" y="1"/>
                  </a:moveTo>
                  <a:lnTo>
                    <a:pt x="24" y="0"/>
                  </a:lnTo>
                  <a:lnTo>
                    <a:pt x="2" y="46"/>
                  </a:lnTo>
                  <a:lnTo>
                    <a:pt x="0" y="45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6847CD2A-D91E-4DD9-A665-BC39799E53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658350" y="1133475"/>
              <a:ext cx="187325" cy="123825"/>
            </a:xfrm>
            <a:custGeom>
              <a:avLst/>
              <a:gdLst>
                <a:gd name="T0" fmla="*/ 110 w 118"/>
                <a:gd name="T1" fmla="*/ 51 h 78"/>
                <a:gd name="T2" fmla="*/ 104 w 118"/>
                <a:gd name="T3" fmla="*/ 51 h 78"/>
                <a:gd name="T4" fmla="*/ 102 w 118"/>
                <a:gd name="T5" fmla="*/ 51 h 78"/>
                <a:gd name="T6" fmla="*/ 97 w 118"/>
                <a:gd name="T7" fmla="*/ 51 h 78"/>
                <a:gd name="T8" fmla="*/ 93 w 118"/>
                <a:gd name="T9" fmla="*/ 52 h 78"/>
                <a:gd name="T10" fmla="*/ 81 w 118"/>
                <a:gd name="T11" fmla="*/ 57 h 78"/>
                <a:gd name="T12" fmla="*/ 69 w 118"/>
                <a:gd name="T13" fmla="*/ 62 h 78"/>
                <a:gd name="T14" fmla="*/ 54 w 118"/>
                <a:gd name="T15" fmla="*/ 69 h 78"/>
                <a:gd name="T16" fmla="*/ 37 w 118"/>
                <a:gd name="T17" fmla="*/ 74 h 78"/>
                <a:gd name="T18" fmla="*/ 18 w 118"/>
                <a:gd name="T19" fmla="*/ 78 h 78"/>
                <a:gd name="T20" fmla="*/ 0 w 118"/>
                <a:gd name="T21" fmla="*/ 77 h 78"/>
                <a:gd name="T22" fmla="*/ 4 w 118"/>
                <a:gd name="T23" fmla="*/ 27 h 78"/>
                <a:gd name="T24" fmla="*/ 14 w 118"/>
                <a:gd name="T25" fmla="*/ 28 h 78"/>
                <a:gd name="T26" fmla="*/ 23 w 118"/>
                <a:gd name="T27" fmla="*/ 25 h 78"/>
                <a:gd name="T28" fmla="*/ 34 w 118"/>
                <a:gd name="T29" fmla="*/ 22 h 78"/>
                <a:gd name="T30" fmla="*/ 47 w 118"/>
                <a:gd name="T31" fmla="*/ 16 h 78"/>
                <a:gd name="T32" fmla="*/ 62 w 118"/>
                <a:gd name="T33" fmla="*/ 10 h 78"/>
                <a:gd name="T34" fmla="*/ 77 w 118"/>
                <a:gd name="T35" fmla="*/ 4 h 78"/>
                <a:gd name="T36" fmla="*/ 88 w 118"/>
                <a:gd name="T37" fmla="*/ 2 h 78"/>
                <a:gd name="T38" fmla="*/ 97 w 118"/>
                <a:gd name="T39" fmla="*/ 0 h 78"/>
                <a:gd name="T40" fmla="*/ 108 w 118"/>
                <a:gd name="T41" fmla="*/ 0 h 78"/>
                <a:gd name="T42" fmla="*/ 118 w 118"/>
                <a:gd name="T43" fmla="*/ 1 h 78"/>
                <a:gd name="T44" fmla="*/ 110 w 118"/>
                <a:gd name="T45" fmla="*/ 5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8" h="78">
                  <a:moveTo>
                    <a:pt x="110" y="51"/>
                  </a:moveTo>
                  <a:lnTo>
                    <a:pt x="104" y="51"/>
                  </a:lnTo>
                  <a:lnTo>
                    <a:pt x="102" y="51"/>
                  </a:lnTo>
                  <a:lnTo>
                    <a:pt x="97" y="51"/>
                  </a:lnTo>
                  <a:lnTo>
                    <a:pt x="93" y="52"/>
                  </a:lnTo>
                  <a:lnTo>
                    <a:pt x="81" y="57"/>
                  </a:lnTo>
                  <a:lnTo>
                    <a:pt x="69" y="62"/>
                  </a:lnTo>
                  <a:lnTo>
                    <a:pt x="54" y="69"/>
                  </a:lnTo>
                  <a:lnTo>
                    <a:pt x="37" y="74"/>
                  </a:lnTo>
                  <a:lnTo>
                    <a:pt x="18" y="78"/>
                  </a:lnTo>
                  <a:lnTo>
                    <a:pt x="0" y="77"/>
                  </a:lnTo>
                  <a:lnTo>
                    <a:pt x="4" y="27"/>
                  </a:lnTo>
                  <a:lnTo>
                    <a:pt x="14" y="28"/>
                  </a:lnTo>
                  <a:lnTo>
                    <a:pt x="23" y="25"/>
                  </a:lnTo>
                  <a:lnTo>
                    <a:pt x="34" y="22"/>
                  </a:lnTo>
                  <a:lnTo>
                    <a:pt x="47" y="16"/>
                  </a:lnTo>
                  <a:lnTo>
                    <a:pt x="62" y="10"/>
                  </a:lnTo>
                  <a:lnTo>
                    <a:pt x="77" y="4"/>
                  </a:lnTo>
                  <a:lnTo>
                    <a:pt x="88" y="2"/>
                  </a:lnTo>
                  <a:lnTo>
                    <a:pt x="97" y="0"/>
                  </a:lnTo>
                  <a:lnTo>
                    <a:pt x="108" y="0"/>
                  </a:lnTo>
                  <a:lnTo>
                    <a:pt x="118" y="1"/>
                  </a:lnTo>
                  <a:lnTo>
                    <a:pt x="110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B02D9DBE-97DE-4FDD-B506-B35D90C9CE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825038" y="1135063"/>
              <a:ext cx="28575" cy="79375"/>
            </a:xfrm>
            <a:custGeom>
              <a:avLst/>
              <a:gdLst>
                <a:gd name="T0" fmla="*/ 18 w 18"/>
                <a:gd name="T1" fmla="*/ 1 h 50"/>
                <a:gd name="T2" fmla="*/ 16 w 18"/>
                <a:gd name="T3" fmla="*/ 1 h 50"/>
                <a:gd name="T4" fmla="*/ 13 w 18"/>
                <a:gd name="T5" fmla="*/ 0 h 50"/>
                <a:gd name="T6" fmla="*/ 5 w 18"/>
                <a:gd name="T7" fmla="*/ 50 h 50"/>
                <a:gd name="T8" fmla="*/ 0 w 18"/>
                <a:gd name="T9" fmla="*/ 49 h 50"/>
                <a:gd name="T10" fmla="*/ 18 w 18"/>
                <a:gd name="T11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50">
                  <a:moveTo>
                    <a:pt x="18" y="1"/>
                  </a:moveTo>
                  <a:lnTo>
                    <a:pt x="16" y="1"/>
                  </a:lnTo>
                  <a:lnTo>
                    <a:pt x="13" y="0"/>
                  </a:lnTo>
                  <a:lnTo>
                    <a:pt x="5" y="50"/>
                  </a:lnTo>
                  <a:lnTo>
                    <a:pt x="0" y="49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AC3EAD2D-34E7-49CB-B3EA-670A694D36B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463088" y="1003300"/>
              <a:ext cx="212725" cy="250825"/>
            </a:xfrm>
            <a:custGeom>
              <a:avLst/>
              <a:gdLst>
                <a:gd name="T0" fmla="*/ 116 w 134"/>
                <a:gd name="T1" fmla="*/ 158 h 158"/>
                <a:gd name="T2" fmla="*/ 105 w 134"/>
                <a:gd name="T3" fmla="*/ 154 h 158"/>
                <a:gd name="T4" fmla="*/ 94 w 134"/>
                <a:gd name="T5" fmla="*/ 147 h 158"/>
                <a:gd name="T6" fmla="*/ 84 w 134"/>
                <a:gd name="T7" fmla="*/ 139 h 158"/>
                <a:gd name="T8" fmla="*/ 75 w 134"/>
                <a:gd name="T9" fmla="*/ 129 h 158"/>
                <a:gd name="T10" fmla="*/ 59 w 134"/>
                <a:gd name="T11" fmla="*/ 110 h 158"/>
                <a:gd name="T12" fmla="*/ 43 w 134"/>
                <a:gd name="T13" fmla="*/ 89 h 158"/>
                <a:gd name="T14" fmla="*/ 28 w 134"/>
                <a:gd name="T15" fmla="*/ 70 h 158"/>
                <a:gd name="T16" fmla="*/ 21 w 134"/>
                <a:gd name="T17" fmla="*/ 63 h 158"/>
                <a:gd name="T18" fmla="*/ 14 w 134"/>
                <a:gd name="T19" fmla="*/ 56 h 158"/>
                <a:gd name="T20" fmla="*/ 9 w 134"/>
                <a:gd name="T21" fmla="*/ 52 h 158"/>
                <a:gd name="T22" fmla="*/ 7 w 134"/>
                <a:gd name="T23" fmla="*/ 51 h 158"/>
                <a:gd name="T24" fmla="*/ 6 w 134"/>
                <a:gd name="T25" fmla="*/ 50 h 158"/>
                <a:gd name="T26" fmla="*/ 3 w 134"/>
                <a:gd name="T27" fmla="*/ 51 h 158"/>
                <a:gd name="T28" fmla="*/ 0 w 134"/>
                <a:gd name="T29" fmla="*/ 0 h 158"/>
                <a:gd name="T30" fmla="*/ 12 w 134"/>
                <a:gd name="T31" fmla="*/ 0 h 158"/>
                <a:gd name="T32" fmla="*/ 26 w 134"/>
                <a:gd name="T33" fmla="*/ 4 h 158"/>
                <a:gd name="T34" fmla="*/ 38 w 134"/>
                <a:gd name="T35" fmla="*/ 10 h 158"/>
                <a:gd name="T36" fmla="*/ 49 w 134"/>
                <a:gd name="T37" fmla="*/ 19 h 158"/>
                <a:gd name="T38" fmla="*/ 58 w 134"/>
                <a:gd name="T39" fmla="*/ 27 h 158"/>
                <a:gd name="T40" fmla="*/ 67 w 134"/>
                <a:gd name="T41" fmla="*/ 37 h 158"/>
                <a:gd name="T42" fmla="*/ 83 w 134"/>
                <a:gd name="T43" fmla="*/ 57 h 158"/>
                <a:gd name="T44" fmla="*/ 98 w 134"/>
                <a:gd name="T45" fmla="*/ 77 h 158"/>
                <a:gd name="T46" fmla="*/ 113 w 134"/>
                <a:gd name="T47" fmla="*/ 95 h 158"/>
                <a:gd name="T48" fmla="*/ 119 w 134"/>
                <a:gd name="T49" fmla="*/ 102 h 158"/>
                <a:gd name="T50" fmla="*/ 125 w 134"/>
                <a:gd name="T51" fmla="*/ 106 h 158"/>
                <a:gd name="T52" fmla="*/ 129 w 134"/>
                <a:gd name="T53" fmla="*/ 109 h 158"/>
                <a:gd name="T54" fmla="*/ 134 w 134"/>
                <a:gd name="T55" fmla="*/ 110 h 158"/>
                <a:gd name="T56" fmla="*/ 116 w 134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4" h="158">
                  <a:moveTo>
                    <a:pt x="116" y="158"/>
                  </a:moveTo>
                  <a:lnTo>
                    <a:pt x="105" y="154"/>
                  </a:lnTo>
                  <a:lnTo>
                    <a:pt x="94" y="147"/>
                  </a:lnTo>
                  <a:lnTo>
                    <a:pt x="84" y="139"/>
                  </a:lnTo>
                  <a:lnTo>
                    <a:pt x="75" y="129"/>
                  </a:lnTo>
                  <a:lnTo>
                    <a:pt x="59" y="110"/>
                  </a:lnTo>
                  <a:lnTo>
                    <a:pt x="43" y="89"/>
                  </a:lnTo>
                  <a:lnTo>
                    <a:pt x="28" y="70"/>
                  </a:lnTo>
                  <a:lnTo>
                    <a:pt x="21" y="63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7" y="51"/>
                  </a:lnTo>
                  <a:lnTo>
                    <a:pt x="6" y="50"/>
                  </a:lnTo>
                  <a:lnTo>
                    <a:pt x="3" y="51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6" y="4"/>
                  </a:lnTo>
                  <a:lnTo>
                    <a:pt x="38" y="10"/>
                  </a:lnTo>
                  <a:lnTo>
                    <a:pt x="49" y="19"/>
                  </a:lnTo>
                  <a:lnTo>
                    <a:pt x="58" y="27"/>
                  </a:lnTo>
                  <a:lnTo>
                    <a:pt x="67" y="37"/>
                  </a:lnTo>
                  <a:lnTo>
                    <a:pt x="83" y="57"/>
                  </a:lnTo>
                  <a:lnTo>
                    <a:pt x="98" y="77"/>
                  </a:lnTo>
                  <a:lnTo>
                    <a:pt x="113" y="95"/>
                  </a:lnTo>
                  <a:lnTo>
                    <a:pt x="119" y="102"/>
                  </a:lnTo>
                  <a:lnTo>
                    <a:pt x="125" y="106"/>
                  </a:lnTo>
                  <a:lnTo>
                    <a:pt x="129" y="109"/>
                  </a:lnTo>
                  <a:lnTo>
                    <a:pt x="134" y="110"/>
                  </a:lnTo>
                  <a:lnTo>
                    <a:pt x="116" y="15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816B9F7-C106-426C-933E-1B69EED52A7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647238" y="1176338"/>
              <a:ext cx="28575" cy="79375"/>
            </a:xfrm>
            <a:custGeom>
              <a:avLst/>
              <a:gdLst>
                <a:gd name="T0" fmla="*/ 7 w 18"/>
                <a:gd name="T1" fmla="*/ 50 h 50"/>
                <a:gd name="T2" fmla="*/ 3 w 18"/>
                <a:gd name="T3" fmla="*/ 50 h 50"/>
                <a:gd name="T4" fmla="*/ 0 w 18"/>
                <a:gd name="T5" fmla="*/ 49 h 50"/>
                <a:gd name="T6" fmla="*/ 18 w 18"/>
                <a:gd name="T7" fmla="*/ 1 h 50"/>
                <a:gd name="T8" fmla="*/ 11 w 18"/>
                <a:gd name="T9" fmla="*/ 0 h 50"/>
                <a:gd name="T10" fmla="*/ 7 w 18"/>
                <a:gd name="T1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50">
                  <a:moveTo>
                    <a:pt x="7" y="50"/>
                  </a:moveTo>
                  <a:lnTo>
                    <a:pt x="3" y="50"/>
                  </a:lnTo>
                  <a:lnTo>
                    <a:pt x="0" y="49"/>
                  </a:lnTo>
                  <a:lnTo>
                    <a:pt x="18" y="1"/>
                  </a:lnTo>
                  <a:lnTo>
                    <a:pt x="11" y="0"/>
                  </a:lnTo>
                  <a:lnTo>
                    <a:pt x="7" y="5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BD08E7B6-2821-4B4E-88B4-9E726A78D41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16750" y="1004888"/>
              <a:ext cx="2459038" cy="811213"/>
            </a:xfrm>
            <a:custGeom>
              <a:avLst/>
              <a:gdLst>
                <a:gd name="T0" fmla="*/ 1549 w 1549"/>
                <a:gd name="T1" fmla="*/ 49 h 511"/>
                <a:gd name="T2" fmla="*/ 1490 w 1549"/>
                <a:gd name="T3" fmla="*/ 64 h 511"/>
                <a:gd name="T4" fmla="*/ 1411 w 1549"/>
                <a:gd name="T5" fmla="*/ 86 h 511"/>
                <a:gd name="T6" fmla="*/ 1315 w 1549"/>
                <a:gd name="T7" fmla="*/ 115 h 511"/>
                <a:gd name="T8" fmla="*/ 1206 w 1549"/>
                <a:gd name="T9" fmla="*/ 148 h 511"/>
                <a:gd name="T10" fmla="*/ 698 w 1549"/>
                <a:gd name="T11" fmla="*/ 305 h 511"/>
                <a:gd name="T12" fmla="*/ 231 w 1549"/>
                <a:gd name="T13" fmla="*/ 450 h 511"/>
                <a:gd name="T14" fmla="*/ 76 w 1549"/>
                <a:gd name="T15" fmla="*/ 495 h 511"/>
                <a:gd name="T16" fmla="*/ 29 w 1549"/>
                <a:gd name="T17" fmla="*/ 508 h 511"/>
                <a:gd name="T18" fmla="*/ 13 w 1549"/>
                <a:gd name="T19" fmla="*/ 511 h 511"/>
                <a:gd name="T20" fmla="*/ 3 w 1549"/>
                <a:gd name="T21" fmla="*/ 511 h 511"/>
                <a:gd name="T22" fmla="*/ 0 w 1549"/>
                <a:gd name="T23" fmla="*/ 461 h 511"/>
                <a:gd name="T24" fmla="*/ 7 w 1549"/>
                <a:gd name="T25" fmla="*/ 460 h 511"/>
                <a:gd name="T26" fmla="*/ 17 w 1549"/>
                <a:gd name="T27" fmla="*/ 458 h 511"/>
                <a:gd name="T28" fmla="*/ 62 w 1549"/>
                <a:gd name="T29" fmla="*/ 446 h 511"/>
                <a:gd name="T30" fmla="*/ 215 w 1549"/>
                <a:gd name="T31" fmla="*/ 402 h 511"/>
                <a:gd name="T32" fmla="*/ 682 w 1549"/>
                <a:gd name="T33" fmla="*/ 257 h 511"/>
                <a:gd name="T34" fmla="*/ 1190 w 1549"/>
                <a:gd name="T35" fmla="*/ 99 h 511"/>
                <a:gd name="T36" fmla="*/ 1300 w 1549"/>
                <a:gd name="T37" fmla="*/ 67 h 511"/>
                <a:gd name="T38" fmla="*/ 1397 w 1549"/>
                <a:gd name="T39" fmla="*/ 37 h 511"/>
                <a:gd name="T40" fmla="*/ 1476 w 1549"/>
                <a:gd name="T41" fmla="*/ 15 h 511"/>
                <a:gd name="T42" fmla="*/ 1536 w 1549"/>
                <a:gd name="T43" fmla="*/ 0 h 511"/>
                <a:gd name="T44" fmla="*/ 1549 w 1549"/>
                <a:gd name="T45" fmla="*/ 49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49" h="511">
                  <a:moveTo>
                    <a:pt x="1549" y="49"/>
                  </a:moveTo>
                  <a:lnTo>
                    <a:pt x="1490" y="64"/>
                  </a:lnTo>
                  <a:lnTo>
                    <a:pt x="1411" y="86"/>
                  </a:lnTo>
                  <a:lnTo>
                    <a:pt x="1315" y="115"/>
                  </a:lnTo>
                  <a:lnTo>
                    <a:pt x="1206" y="148"/>
                  </a:lnTo>
                  <a:lnTo>
                    <a:pt x="698" y="305"/>
                  </a:lnTo>
                  <a:lnTo>
                    <a:pt x="231" y="450"/>
                  </a:lnTo>
                  <a:lnTo>
                    <a:pt x="76" y="495"/>
                  </a:lnTo>
                  <a:lnTo>
                    <a:pt x="29" y="508"/>
                  </a:lnTo>
                  <a:lnTo>
                    <a:pt x="13" y="511"/>
                  </a:lnTo>
                  <a:lnTo>
                    <a:pt x="3" y="511"/>
                  </a:lnTo>
                  <a:lnTo>
                    <a:pt x="0" y="461"/>
                  </a:lnTo>
                  <a:lnTo>
                    <a:pt x="7" y="460"/>
                  </a:lnTo>
                  <a:lnTo>
                    <a:pt x="17" y="458"/>
                  </a:lnTo>
                  <a:lnTo>
                    <a:pt x="62" y="446"/>
                  </a:lnTo>
                  <a:lnTo>
                    <a:pt x="215" y="402"/>
                  </a:lnTo>
                  <a:lnTo>
                    <a:pt x="682" y="257"/>
                  </a:lnTo>
                  <a:lnTo>
                    <a:pt x="1190" y="99"/>
                  </a:lnTo>
                  <a:lnTo>
                    <a:pt x="1300" y="67"/>
                  </a:lnTo>
                  <a:lnTo>
                    <a:pt x="1397" y="37"/>
                  </a:lnTo>
                  <a:lnTo>
                    <a:pt x="1476" y="15"/>
                  </a:lnTo>
                  <a:lnTo>
                    <a:pt x="1536" y="0"/>
                  </a:lnTo>
                  <a:lnTo>
                    <a:pt x="1549" y="4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AF20B7F8-7CCA-4CD2-AF7C-F2DED25A795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455150" y="1003300"/>
              <a:ext cx="20638" cy="80963"/>
            </a:xfrm>
            <a:custGeom>
              <a:avLst/>
              <a:gdLst>
                <a:gd name="T0" fmla="*/ 5 w 13"/>
                <a:gd name="T1" fmla="*/ 0 h 51"/>
                <a:gd name="T2" fmla="*/ 2 w 13"/>
                <a:gd name="T3" fmla="*/ 0 h 51"/>
                <a:gd name="T4" fmla="*/ 0 w 13"/>
                <a:gd name="T5" fmla="*/ 1 h 51"/>
                <a:gd name="T6" fmla="*/ 13 w 13"/>
                <a:gd name="T7" fmla="*/ 50 h 51"/>
                <a:gd name="T8" fmla="*/ 8 w 13"/>
                <a:gd name="T9" fmla="*/ 51 h 51"/>
                <a:gd name="T10" fmla="*/ 5 w 13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1">
                  <a:moveTo>
                    <a:pt x="5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3" y="50"/>
                  </a:lnTo>
                  <a:lnTo>
                    <a:pt x="8" y="5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161614D7-2635-4ABC-B96A-D10547F634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34138" y="603250"/>
              <a:ext cx="606425" cy="1208088"/>
            </a:xfrm>
            <a:custGeom>
              <a:avLst/>
              <a:gdLst>
                <a:gd name="T0" fmla="*/ 356 w 382"/>
                <a:gd name="T1" fmla="*/ 761 h 761"/>
                <a:gd name="T2" fmla="*/ 347 w 382"/>
                <a:gd name="T3" fmla="*/ 755 h 761"/>
                <a:gd name="T4" fmla="*/ 337 w 382"/>
                <a:gd name="T5" fmla="*/ 745 h 761"/>
                <a:gd name="T6" fmla="*/ 328 w 382"/>
                <a:gd name="T7" fmla="*/ 733 h 761"/>
                <a:gd name="T8" fmla="*/ 319 w 382"/>
                <a:gd name="T9" fmla="*/ 717 h 761"/>
                <a:gd name="T10" fmla="*/ 297 w 382"/>
                <a:gd name="T11" fmla="*/ 680 h 761"/>
                <a:gd name="T12" fmla="*/ 272 w 382"/>
                <a:gd name="T13" fmla="*/ 632 h 761"/>
                <a:gd name="T14" fmla="*/ 244 w 382"/>
                <a:gd name="T15" fmla="*/ 576 h 761"/>
                <a:gd name="T16" fmla="*/ 215 w 382"/>
                <a:gd name="T17" fmla="*/ 514 h 761"/>
                <a:gd name="T18" fmla="*/ 155 w 382"/>
                <a:gd name="T19" fmla="*/ 380 h 761"/>
                <a:gd name="T20" fmla="*/ 96 w 382"/>
                <a:gd name="T21" fmla="*/ 248 h 761"/>
                <a:gd name="T22" fmla="*/ 47 w 382"/>
                <a:gd name="T23" fmla="*/ 133 h 761"/>
                <a:gd name="T24" fmla="*/ 0 w 382"/>
                <a:gd name="T25" fmla="*/ 20 h 761"/>
                <a:gd name="T26" fmla="*/ 47 w 382"/>
                <a:gd name="T27" fmla="*/ 0 h 761"/>
                <a:gd name="T28" fmla="*/ 94 w 382"/>
                <a:gd name="T29" fmla="*/ 112 h 761"/>
                <a:gd name="T30" fmla="*/ 143 w 382"/>
                <a:gd name="T31" fmla="*/ 228 h 761"/>
                <a:gd name="T32" fmla="*/ 201 w 382"/>
                <a:gd name="T33" fmla="*/ 359 h 761"/>
                <a:gd name="T34" fmla="*/ 262 w 382"/>
                <a:gd name="T35" fmla="*/ 493 h 761"/>
                <a:gd name="T36" fmla="*/ 290 w 382"/>
                <a:gd name="T37" fmla="*/ 553 h 761"/>
                <a:gd name="T38" fmla="*/ 317 w 382"/>
                <a:gd name="T39" fmla="*/ 609 h 761"/>
                <a:gd name="T40" fmla="*/ 342 w 382"/>
                <a:gd name="T41" fmla="*/ 656 h 761"/>
                <a:gd name="T42" fmla="*/ 362 w 382"/>
                <a:gd name="T43" fmla="*/ 691 h 761"/>
                <a:gd name="T44" fmla="*/ 370 w 382"/>
                <a:gd name="T45" fmla="*/ 703 h 761"/>
                <a:gd name="T46" fmla="*/ 377 w 382"/>
                <a:gd name="T47" fmla="*/ 712 h 761"/>
                <a:gd name="T48" fmla="*/ 380 w 382"/>
                <a:gd name="T49" fmla="*/ 716 h 761"/>
                <a:gd name="T50" fmla="*/ 382 w 382"/>
                <a:gd name="T51" fmla="*/ 717 h 761"/>
                <a:gd name="T52" fmla="*/ 356 w 382"/>
                <a:gd name="T53" fmla="*/ 761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2" h="761">
                  <a:moveTo>
                    <a:pt x="356" y="761"/>
                  </a:moveTo>
                  <a:lnTo>
                    <a:pt x="347" y="755"/>
                  </a:lnTo>
                  <a:lnTo>
                    <a:pt x="337" y="745"/>
                  </a:lnTo>
                  <a:lnTo>
                    <a:pt x="328" y="733"/>
                  </a:lnTo>
                  <a:lnTo>
                    <a:pt x="319" y="717"/>
                  </a:lnTo>
                  <a:lnTo>
                    <a:pt x="297" y="680"/>
                  </a:lnTo>
                  <a:lnTo>
                    <a:pt x="272" y="632"/>
                  </a:lnTo>
                  <a:lnTo>
                    <a:pt x="244" y="576"/>
                  </a:lnTo>
                  <a:lnTo>
                    <a:pt x="215" y="514"/>
                  </a:lnTo>
                  <a:lnTo>
                    <a:pt x="155" y="380"/>
                  </a:lnTo>
                  <a:lnTo>
                    <a:pt x="96" y="248"/>
                  </a:lnTo>
                  <a:lnTo>
                    <a:pt x="47" y="133"/>
                  </a:lnTo>
                  <a:lnTo>
                    <a:pt x="0" y="20"/>
                  </a:lnTo>
                  <a:lnTo>
                    <a:pt x="47" y="0"/>
                  </a:lnTo>
                  <a:lnTo>
                    <a:pt x="94" y="112"/>
                  </a:lnTo>
                  <a:lnTo>
                    <a:pt x="143" y="228"/>
                  </a:lnTo>
                  <a:lnTo>
                    <a:pt x="201" y="359"/>
                  </a:lnTo>
                  <a:lnTo>
                    <a:pt x="262" y="493"/>
                  </a:lnTo>
                  <a:lnTo>
                    <a:pt x="290" y="553"/>
                  </a:lnTo>
                  <a:lnTo>
                    <a:pt x="317" y="609"/>
                  </a:lnTo>
                  <a:lnTo>
                    <a:pt x="342" y="656"/>
                  </a:lnTo>
                  <a:lnTo>
                    <a:pt x="362" y="691"/>
                  </a:lnTo>
                  <a:lnTo>
                    <a:pt x="370" y="703"/>
                  </a:lnTo>
                  <a:lnTo>
                    <a:pt x="377" y="712"/>
                  </a:lnTo>
                  <a:lnTo>
                    <a:pt x="380" y="716"/>
                  </a:lnTo>
                  <a:lnTo>
                    <a:pt x="382" y="717"/>
                  </a:lnTo>
                  <a:lnTo>
                    <a:pt x="356" y="76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C5B5E8C1-B770-49BB-8D23-9A614AAB305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3700" y="-855663"/>
              <a:ext cx="2290763" cy="1508125"/>
            </a:xfrm>
            <a:custGeom>
              <a:avLst/>
              <a:gdLst>
                <a:gd name="T0" fmla="*/ 1415 w 1443"/>
                <a:gd name="T1" fmla="*/ 950 h 950"/>
                <a:gd name="T2" fmla="*/ 0 w 1443"/>
                <a:gd name="T3" fmla="*/ 42 h 950"/>
                <a:gd name="T4" fmla="*/ 28 w 1443"/>
                <a:gd name="T5" fmla="*/ 0 h 950"/>
                <a:gd name="T6" fmla="*/ 1443 w 1443"/>
                <a:gd name="T7" fmla="*/ 907 h 950"/>
                <a:gd name="T8" fmla="*/ 1415 w 1443"/>
                <a:gd name="T9" fmla="*/ 95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3" h="950">
                  <a:moveTo>
                    <a:pt x="1415" y="950"/>
                  </a:moveTo>
                  <a:lnTo>
                    <a:pt x="0" y="42"/>
                  </a:lnTo>
                  <a:lnTo>
                    <a:pt x="28" y="0"/>
                  </a:lnTo>
                  <a:lnTo>
                    <a:pt x="1443" y="907"/>
                  </a:lnTo>
                  <a:lnTo>
                    <a:pt x="1415" y="95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AD1643D8-2B49-4E18-9021-D6A2FBDCB1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34138" y="584200"/>
              <a:ext cx="74613" cy="68263"/>
            </a:xfrm>
            <a:custGeom>
              <a:avLst/>
              <a:gdLst>
                <a:gd name="T0" fmla="*/ 47 w 47"/>
                <a:gd name="T1" fmla="*/ 12 h 43"/>
                <a:gd name="T2" fmla="*/ 44 w 47"/>
                <a:gd name="T3" fmla="*/ 4 h 43"/>
                <a:gd name="T4" fmla="*/ 38 w 47"/>
                <a:gd name="T5" fmla="*/ 0 h 43"/>
                <a:gd name="T6" fmla="*/ 10 w 47"/>
                <a:gd name="T7" fmla="*/ 43 h 43"/>
                <a:gd name="T8" fmla="*/ 0 w 47"/>
                <a:gd name="T9" fmla="*/ 32 h 43"/>
                <a:gd name="T10" fmla="*/ 47 w 47"/>
                <a:gd name="T11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3">
                  <a:moveTo>
                    <a:pt x="47" y="12"/>
                  </a:moveTo>
                  <a:lnTo>
                    <a:pt x="44" y="4"/>
                  </a:lnTo>
                  <a:lnTo>
                    <a:pt x="38" y="0"/>
                  </a:lnTo>
                  <a:lnTo>
                    <a:pt x="10" y="43"/>
                  </a:lnTo>
                  <a:lnTo>
                    <a:pt x="0" y="32"/>
                  </a:lnTo>
                  <a:lnTo>
                    <a:pt x="47" y="12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BE0D24D4-AD39-41C3-B9FA-D811E4A502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687763" y="-863600"/>
              <a:ext cx="539750" cy="139700"/>
            </a:xfrm>
            <a:custGeom>
              <a:avLst/>
              <a:gdLst>
                <a:gd name="T0" fmla="*/ 338 w 340"/>
                <a:gd name="T1" fmla="*/ 51 h 88"/>
                <a:gd name="T2" fmla="*/ 316 w 340"/>
                <a:gd name="T3" fmla="*/ 50 h 88"/>
                <a:gd name="T4" fmla="*/ 295 w 340"/>
                <a:gd name="T5" fmla="*/ 50 h 88"/>
                <a:gd name="T6" fmla="*/ 248 w 340"/>
                <a:gd name="T7" fmla="*/ 52 h 88"/>
                <a:gd name="T8" fmla="*/ 202 w 340"/>
                <a:gd name="T9" fmla="*/ 55 h 88"/>
                <a:gd name="T10" fmla="*/ 156 w 340"/>
                <a:gd name="T11" fmla="*/ 61 h 88"/>
                <a:gd name="T12" fmla="*/ 112 w 340"/>
                <a:gd name="T13" fmla="*/ 67 h 88"/>
                <a:gd name="T14" fmla="*/ 74 w 340"/>
                <a:gd name="T15" fmla="*/ 74 h 88"/>
                <a:gd name="T16" fmla="*/ 11 w 340"/>
                <a:gd name="T17" fmla="*/ 88 h 88"/>
                <a:gd name="T18" fmla="*/ 0 w 340"/>
                <a:gd name="T19" fmla="*/ 38 h 88"/>
                <a:gd name="T20" fmla="*/ 63 w 340"/>
                <a:gd name="T21" fmla="*/ 24 h 88"/>
                <a:gd name="T22" fmla="*/ 104 w 340"/>
                <a:gd name="T23" fmla="*/ 17 h 88"/>
                <a:gd name="T24" fmla="*/ 149 w 340"/>
                <a:gd name="T25" fmla="*/ 10 h 88"/>
                <a:gd name="T26" fmla="*/ 197 w 340"/>
                <a:gd name="T27" fmla="*/ 5 h 88"/>
                <a:gd name="T28" fmla="*/ 244 w 340"/>
                <a:gd name="T29" fmla="*/ 1 h 88"/>
                <a:gd name="T30" fmla="*/ 293 w 340"/>
                <a:gd name="T31" fmla="*/ 0 h 88"/>
                <a:gd name="T32" fmla="*/ 318 w 340"/>
                <a:gd name="T33" fmla="*/ 0 h 88"/>
                <a:gd name="T34" fmla="*/ 340 w 340"/>
                <a:gd name="T35" fmla="*/ 1 h 88"/>
                <a:gd name="T36" fmla="*/ 338 w 340"/>
                <a:gd name="T37" fmla="*/ 5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88">
                  <a:moveTo>
                    <a:pt x="338" y="51"/>
                  </a:moveTo>
                  <a:lnTo>
                    <a:pt x="316" y="50"/>
                  </a:lnTo>
                  <a:lnTo>
                    <a:pt x="295" y="50"/>
                  </a:lnTo>
                  <a:lnTo>
                    <a:pt x="248" y="52"/>
                  </a:lnTo>
                  <a:lnTo>
                    <a:pt x="202" y="55"/>
                  </a:lnTo>
                  <a:lnTo>
                    <a:pt x="156" y="61"/>
                  </a:lnTo>
                  <a:lnTo>
                    <a:pt x="112" y="67"/>
                  </a:lnTo>
                  <a:lnTo>
                    <a:pt x="74" y="74"/>
                  </a:lnTo>
                  <a:lnTo>
                    <a:pt x="11" y="88"/>
                  </a:lnTo>
                  <a:lnTo>
                    <a:pt x="0" y="38"/>
                  </a:lnTo>
                  <a:lnTo>
                    <a:pt x="63" y="24"/>
                  </a:lnTo>
                  <a:lnTo>
                    <a:pt x="104" y="17"/>
                  </a:lnTo>
                  <a:lnTo>
                    <a:pt x="149" y="10"/>
                  </a:lnTo>
                  <a:lnTo>
                    <a:pt x="197" y="5"/>
                  </a:lnTo>
                  <a:lnTo>
                    <a:pt x="244" y="1"/>
                  </a:lnTo>
                  <a:lnTo>
                    <a:pt x="293" y="0"/>
                  </a:lnTo>
                  <a:lnTo>
                    <a:pt x="318" y="0"/>
                  </a:lnTo>
                  <a:lnTo>
                    <a:pt x="340" y="1"/>
                  </a:lnTo>
                  <a:lnTo>
                    <a:pt x="338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4DE9645F-13DD-49D1-8222-517CB49CAD4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3700" y="-862013"/>
              <a:ext cx="44450" cy="79375"/>
            </a:xfrm>
            <a:custGeom>
              <a:avLst/>
              <a:gdLst>
                <a:gd name="T0" fmla="*/ 28 w 28"/>
                <a:gd name="T1" fmla="*/ 4 h 50"/>
                <a:gd name="T2" fmla="*/ 22 w 28"/>
                <a:gd name="T3" fmla="*/ 0 h 50"/>
                <a:gd name="T4" fmla="*/ 15 w 28"/>
                <a:gd name="T5" fmla="*/ 0 h 50"/>
                <a:gd name="T6" fmla="*/ 13 w 28"/>
                <a:gd name="T7" fmla="*/ 50 h 50"/>
                <a:gd name="T8" fmla="*/ 0 w 28"/>
                <a:gd name="T9" fmla="*/ 46 h 50"/>
                <a:gd name="T10" fmla="*/ 28 w 28"/>
                <a:gd name="T11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0">
                  <a:moveTo>
                    <a:pt x="28" y="4"/>
                  </a:moveTo>
                  <a:lnTo>
                    <a:pt x="22" y="0"/>
                  </a:lnTo>
                  <a:lnTo>
                    <a:pt x="15" y="0"/>
                  </a:lnTo>
                  <a:lnTo>
                    <a:pt x="13" y="50"/>
                  </a:lnTo>
                  <a:lnTo>
                    <a:pt x="0" y="46"/>
                  </a:lnTo>
                  <a:lnTo>
                    <a:pt x="28" y="4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EFCD69FD-F723-4582-915D-E5294BD6589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08175" y="-803275"/>
              <a:ext cx="1798638" cy="1076325"/>
            </a:xfrm>
            <a:custGeom>
              <a:avLst/>
              <a:gdLst>
                <a:gd name="T0" fmla="*/ 1133 w 1133"/>
                <a:gd name="T1" fmla="*/ 49 h 678"/>
                <a:gd name="T2" fmla="*/ 1083 w 1133"/>
                <a:gd name="T3" fmla="*/ 63 h 678"/>
                <a:gd name="T4" fmla="*/ 1021 w 1133"/>
                <a:gd name="T5" fmla="*/ 82 h 678"/>
                <a:gd name="T6" fmla="*/ 950 w 1133"/>
                <a:gd name="T7" fmla="*/ 106 h 678"/>
                <a:gd name="T8" fmla="*/ 871 w 1133"/>
                <a:gd name="T9" fmla="*/ 133 h 678"/>
                <a:gd name="T10" fmla="*/ 787 w 1133"/>
                <a:gd name="T11" fmla="*/ 166 h 678"/>
                <a:gd name="T12" fmla="*/ 698 w 1133"/>
                <a:gd name="T13" fmla="*/ 202 h 678"/>
                <a:gd name="T14" fmla="*/ 608 w 1133"/>
                <a:gd name="T15" fmla="*/ 241 h 678"/>
                <a:gd name="T16" fmla="*/ 562 w 1133"/>
                <a:gd name="T17" fmla="*/ 262 h 678"/>
                <a:gd name="T18" fmla="*/ 518 w 1133"/>
                <a:gd name="T19" fmla="*/ 283 h 678"/>
                <a:gd name="T20" fmla="*/ 474 w 1133"/>
                <a:gd name="T21" fmla="*/ 304 h 678"/>
                <a:gd name="T22" fmla="*/ 431 w 1133"/>
                <a:gd name="T23" fmla="*/ 327 h 678"/>
                <a:gd name="T24" fmla="*/ 347 w 1133"/>
                <a:gd name="T25" fmla="*/ 375 h 678"/>
                <a:gd name="T26" fmla="*/ 308 w 1133"/>
                <a:gd name="T27" fmla="*/ 399 h 678"/>
                <a:gd name="T28" fmla="*/ 271 w 1133"/>
                <a:gd name="T29" fmla="*/ 423 h 678"/>
                <a:gd name="T30" fmla="*/ 235 w 1133"/>
                <a:gd name="T31" fmla="*/ 449 h 678"/>
                <a:gd name="T32" fmla="*/ 202 w 1133"/>
                <a:gd name="T33" fmla="*/ 474 h 678"/>
                <a:gd name="T34" fmla="*/ 186 w 1133"/>
                <a:gd name="T35" fmla="*/ 487 h 678"/>
                <a:gd name="T36" fmla="*/ 171 w 1133"/>
                <a:gd name="T37" fmla="*/ 500 h 678"/>
                <a:gd name="T38" fmla="*/ 143 w 1133"/>
                <a:gd name="T39" fmla="*/ 526 h 678"/>
                <a:gd name="T40" fmla="*/ 119 w 1133"/>
                <a:gd name="T41" fmla="*/ 551 h 678"/>
                <a:gd name="T42" fmla="*/ 98 w 1133"/>
                <a:gd name="T43" fmla="*/ 577 h 678"/>
                <a:gd name="T44" fmla="*/ 81 w 1133"/>
                <a:gd name="T45" fmla="*/ 603 h 678"/>
                <a:gd name="T46" fmla="*/ 66 w 1133"/>
                <a:gd name="T47" fmla="*/ 628 h 678"/>
                <a:gd name="T48" fmla="*/ 61 w 1133"/>
                <a:gd name="T49" fmla="*/ 640 h 678"/>
                <a:gd name="T50" fmla="*/ 56 w 1133"/>
                <a:gd name="T51" fmla="*/ 653 h 678"/>
                <a:gd name="T52" fmla="*/ 53 w 1133"/>
                <a:gd name="T53" fmla="*/ 665 h 678"/>
                <a:gd name="T54" fmla="*/ 50 w 1133"/>
                <a:gd name="T55" fmla="*/ 678 h 678"/>
                <a:gd name="T56" fmla="*/ 0 w 1133"/>
                <a:gd name="T57" fmla="*/ 667 h 678"/>
                <a:gd name="T58" fmla="*/ 3 w 1133"/>
                <a:gd name="T59" fmla="*/ 653 h 678"/>
                <a:gd name="T60" fmla="*/ 8 w 1133"/>
                <a:gd name="T61" fmla="*/ 637 h 678"/>
                <a:gd name="T62" fmla="*/ 13 w 1133"/>
                <a:gd name="T63" fmla="*/ 621 h 678"/>
                <a:gd name="T64" fmla="*/ 20 w 1133"/>
                <a:gd name="T65" fmla="*/ 605 h 678"/>
                <a:gd name="T66" fmla="*/ 37 w 1133"/>
                <a:gd name="T67" fmla="*/ 576 h 678"/>
                <a:gd name="T68" fmla="*/ 57 w 1133"/>
                <a:gd name="T69" fmla="*/ 547 h 678"/>
                <a:gd name="T70" fmla="*/ 81 w 1133"/>
                <a:gd name="T71" fmla="*/ 518 h 678"/>
                <a:gd name="T72" fmla="*/ 107 w 1133"/>
                <a:gd name="T73" fmla="*/ 489 h 678"/>
                <a:gd name="T74" fmla="*/ 137 w 1133"/>
                <a:gd name="T75" fmla="*/ 462 h 678"/>
                <a:gd name="T76" fmla="*/ 153 w 1133"/>
                <a:gd name="T77" fmla="*/ 449 h 678"/>
                <a:gd name="T78" fmla="*/ 170 w 1133"/>
                <a:gd name="T79" fmla="*/ 435 h 678"/>
                <a:gd name="T80" fmla="*/ 204 w 1133"/>
                <a:gd name="T81" fmla="*/ 408 h 678"/>
                <a:gd name="T82" fmla="*/ 241 w 1133"/>
                <a:gd name="T83" fmla="*/ 381 h 678"/>
                <a:gd name="T84" fmla="*/ 280 w 1133"/>
                <a:gd name="T85" fmla="*/ 356 h 678"/>
                <a:gd name="T86" fmla="*/ 321 w 1133"/>
                <a:gd name="T87" fmla="*/ 331 h 678"/>
                <a:gd name="T88" fmla="*/ 405 w 1133"/>
                <a:gd name="T89" fmla="*/ 283 h 678"/>
                <a:gd name="T90" fmla="*/ 450 w 1133"/>
                <a:gd name="T91" fmla="*/ 259 h 678"/>
                <a:gd name="T92" fmla="*/ 495 w 1133"/>
                <a:gd name="T93" fmla="*/ 238 h 678"/>
                <a:gd name="T94" fmla="*/ 541 w 1133"/>
                <a:gd name="T95" fmla="*/ 215 h 678"/>
                <a:gd name="T96" fmla="*/ 586 w 1133"/>
                <a:gd name="T97" fmla="*/ 194 h 678"/>
                <a:gd name="T98" fmla="*/ 677 w 1133"/>
                <a:gd name="T99" fmla="*/ 155 h 678"/>
                <a:gd name="T100" fmla="*/ 767 w 1133"/>
                <a:gd name="T101" fmla="*/ 119 h 678"/>
                <a:gd name="T102" fmla="*/ 853 w 1133"/>
                <a:gd name="T103" fmla="*/ 86 h 678"/>
                <a:gd name="T104" fmla="*/ 933 w 1133"/>
                <a:gd name="T105" fmla="*/ 58 h 678"/>
                <a:gd name="T106" fmla="*/ 1005 w 1133"/>
                <a:gd name="T107" fmla="*/ 34 h 678"/>
                <a:gd name="T108" fmla="*/ 1068 w 1133"/>
                <a:gd name="T109" fmla="*/ 14 h 678"/>
                <a:gd name="T110" fmla="*/ 1119 w 1133"/>
                <a:gd name="T111" fmla="*/ 0 h 678"/>
                <a:gd name="T112" fmla="*/ 1133 w 1133"/>
                <a:gd name="T113" fmla="*/ 49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33" h="678">
                  <a:moveTo>
                    <a:pt x="1133" y="49"/>
                  </a:moveTo>
                  <a:lnTo>
                    <a:pt x="1083" y="63"/>
                  </a:lnTo>
                  <a:lnTo>
                    <a:pt x="1021" y="82"/>
                  </a:lnTo>
                  <a:lnTo>
                    <a:pt x="950" y="106"/>
                  </a:lnTo>
                  <a:lnTo>
                    <a:pt x="871" y="133"/>
                  </a:lnTo>
                  <a:lnTo>
                    <a:pt x="787" y="166"/>
                  </a:lnTo>
                  <a:lnTo>
                    <a:pt x="698" y="202"/>
                  </a:lnTo>
                  <a:lnTo>
                    <a:pt x="608" y="241"/>
                  </a:lnTo>
                  <a:lnTo>
                    <a:pt x="562" y="262"/>
                  </a:lnTo>
                  <a:lnTo>
                    <a:pt x="518" y="283"/>
                  </a:lnTo>
                  <a:lnTo>
                    <a:pt x="474" y="304"/>
                  </a:lnTo>
                  <a:lnTo>
                    <a:pt x="431" y="327"/>
                  </a:lnTo>
                  <a:lnTo>
                    <a:pt x="347" y="375"/>
                  </a:lnTo>
                  <a:lnTo>
                    <a:pt x="308" y="399"/>
                  </a:lnTo>
                  <a:lnTo>
                    <a:pt x="271" y="423"/>
                  </a:lnTo>
                  <a:lnTo>
                    <a:pt x="235" y="449"/>
                  </a:lnTo>
                  <a:lnTo>
                    <a:pt x="202" y="474"/>
                  </a:lnTo>
                  <a:lnTo>
                    <a:pt x="186" y="487"/>
                  </a:lnTo>
                  <a:lnTo>
                    <a:pt x="171" y="500"/>
                  </a:lnTo>
                  <a:lnTo>
                    <a:pt x="143" y="526"/>
                  </a:lnTo>
                  <a:lnTo>
                    <a:pt x="119" y="551"/>
                  </a:lnTo>
                  <a:lnTo>
                    <a:pt x="98" y="577"/>
                  </a:lnTo>
                  <a:lnTo>
                    <a:pt x="81" y="603"/>
                  </a:lnTo>
                  <a:lnTo>
                    <a:pt x="66" y="628"/>
                  </a:lnTo>
                  <a:lnTo>
                    <a:pt x="61" y="640"/>
                  </a:lnTo>
                  <a:lnTo>
                    <a:pt x="56" y="653"/>
                  </a:lnTo>
                  <a:lnTo>
                    <a:pt x="53" y="665"/>
                  </a:lnTo>
                  <a:lnTo>
                    <a:pt x="50" y="678"/>
                  </a:lnTo>
                  <a:lnTo>
                    <a:pt x="0" y="667"/>
                  </a:lnTo>
                  <a:lnTo>
                    <a:pt x="3" y="653"/>
                  </a:lnTo>
                  <a:lnTo>
                    <a:pt x="8" y="637"/>
                  </a:lnTo>
                  <a:lnTo>
                    <a:pt x="13" y="621"/>
                  </a:lnTo>
                  <a:lnTo>
                    <a:pt x="20" y="605"/>
                  </a:lnTo>
                  <a:lnTo>
                    <a:pt x="37" y="576"/>
                  </a:lnTo>
                  <a:lnTo>
                    <a:pt x="57" y="547"/>
                  </a:lnTo>
                  <a:lnTo>
                    <a:pt x="81" y="518"/>
                  </a:lnTo>
                  <a:lnTo>
                    <a:pt x="107" y="489"/>
                  </a:lnTo>
                  <a:lnTo>
                    <a:pt x="137" y="462"/>
                  </a:lnTo>
                  <a:lnTo>
                    <a:pt x="153" y="449"/>
                  </a:lnTo>
                  <a:lnTo>
                    <a:pt x="170" y="435"/>
                  </a:lnTo>
                  <a:lnTo>
                    <a:pt x="204" y="408"/>
                  </a:lnTo>
                  <a:lnTo>
                    <a:pt x="241" y="381"/>
                  </a:lnTo>
                  <a:lnTo>
                    <a:pt x="280" y="356"/>
                  </a:lnTo>
                  <a:lnTo>
                    <a:pt x="321" y="331"/>
                  </a:lnTo>
                  <a:lnTo>
                    <a:pt x="405" y="283"/>
                  </a:lnTo>
                  <a:lnTo>
                    <a:pt x="450" y="259"/>
                  </a:lnTo>
                  <a:lnTo>
                    <a:pt x="495" y="238"/>
                  </a:lnTo>
                  <a:lnTo>
                    <a:pt x="541" y="215"/>
                  </a:lnTo>
                  <a:lnTo>
                    <a:pt x="586" y="194"/>
                  </a:lnTo>
                  <a:lnTo>
                    <a:pt x="677" y="155"/>
                  </a:lnTo>
                  <a:lnTo>
                    <a:pt x="767" y="119"/>
                  </a:lnTo>
                  <a:lnTo>
                    <a:pt x="853" y="86"/>
                  </a:lnTo>
                  <a:lnTo>
                    <a:pt x="933" y="58"/>
                  </a:lnTo>
                  <a:lnTo>
                    <a:pt x="1005" y="34"/>
                  </a:lnTo>
                  <a:lnTo>
                    <a:pt x="1068" y="14"/>
                  </a:lnTo>
                  <a:lnTo>
                    <a:pt x="1119" y="0"/>
                  </a:lnTo>
                  <a:lnTo>
                    <a:pt x="1133" y="4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78955CC1-789A-453E-8DE9-E32F6BDD553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676650" y="-803275"/>
              <a:ext cx="30163" cy="79375"/>
            </a:xfrm>
            <a:custGeom>
              <a:avLst/>
              <a:gdLst>
                <a:gd name="T0" fmla="*/ 7 w 19"/>
                <a:gd name="T1" fmla="*/ 0 h 50"/>
                <a:gd name="T2" fmla="*/ 0 w 19"/>
                <a:gd name="T3" fmla="*/ 2 h 50"/>
                <a:gd name="T4" fmla="*/ 5 w 19"/>
                <a:gd name="T5" fmla="*/ 0 h 50"/>
                <a:gd name="T6" fmla="*/ 19 w 19"/>
                <a:gd name="T7" fmla="*/ 49 h 50"/>
                <a:gd name="T8" fmla="*/ 18 w 19"/>
                <a:gd name="T9" fmla="*/ 50 h 50"/>
                <a:gd name="T10" fmla="*/ 7 w 19"/>
                <a:gd name="T1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0">
                  <a:moveTo>
                    <a:pt x="7" y="0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19" y="49"/>
                  </a:lnTo>
                  <a:lnTo>
                    <a:pt x="18" y="5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5042C6B8-EF32-4FFA-B652-254A82CA2F9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01825" y="258763"/>
              <a:ext cx="1258888" cy="1111250"/>
            </a:xfrm>
            <a:custGeom>
              <a:avLst/>
              <a:gdLst>
                <a:gd name="T0" fmla="*/ 54 w 793"/>
                <a:gd name="T1" fmla="*/ 7 h 700"/>
                <a:gd name="T2" fmla="*/ 52 w 793"/>
                <a:gd name="T3" fmla="*/ 26 h 700"/>
                <a:gd name="T4" fmla="*/ 52 w 793"/>
                <a:gd name="T5" fmla="*/ 41 h 700"/>
                <a:gd name="T6" fmla="*/ 53 w 793"/>
                <a:gd name="T7" fmla="*/ 55 h 700"/>
                <a:gd name="T8" fmla="*/ 56 w 793"/>
                <a:gd name="T9" fmla="*/ 67 h 700"/>
                <a:gd name="T10" fmla="*/ 60 w 793"/>
                <a:gd name="T11" fmla="*/ 79 h 700"/>
                <a:gd name="T12" fmla="*/ 66 w 793"/>
                <a:gd name="T13" fmla="*/ 90 h 700"/>
                <a:gd name="T14" fmla="*/ 73 w 793"/>
                <a:gd name="T15" fmla="*/ 100 h 700"/>
                <a:gd name="T16" fmla="*/ 83 w 793"/>
                <a:gd name="T17" fmla="*/ 110 h 700"/>
                <a:gd name="T18" fmla="*/ 94 w 793"/>
                <a:gd name="T19" fmla="*/ 120 h 700"/>
                <a:gd name="T20" fmla="*/ 107 w 793"/>
                <a:gd name="T21" fmla="*/ 130 h 700"/>
                <a:gd name="T22" fmla="*/ 140 w 793"/>
                <a:gd name="T23" fmla="*/ 152 h 700"/>
                <a:gd name="T24" fmla="*/ 180 w 793"/>
                <a:gd name="T25" fmla="*/ 177 h 700"/>
                <a:gd name="T26" fmla="*/ 227 w 793"/>
                <a:gd name="T27" fmla="*/ 202 h 700"/>
                <a:gd name="T28" fmla="*/ 280 w 793"/>
                <a:gd name="T29" fmla="*/ 233 h 700"/>
                <a:gd name="T30" fmla="*/ 340 w 793"/>
                <a:gd name="T31" fmla="*/ 268 h 700"/>
                <a:gd name="T32" fmla="*/ 404 w 793"/>
                <a:gd name="T33" fmla="*/ 310 h 700"/>
                <a:gd name="T34" fmla="*/ 473 w 793"/>
                <a:gd name="T35" fmla="*/ 360 h 700"/>
                <a:gd name="T36" fmla="*/ 510 w 793"/>
                <a:gd name="T37" fmla="*/ 389 h 700"/>
                <a:gd name="T38" fmla="*/ 547 w 793"/>
                <a:gd name="T39" fmla="*/ 420 h 700"/>
                <a:gd name="T40" fmla="*/ 586 w 793"/>
                <a:gd name="T41" fmla="*/ 453 h 700"/>
                <a:gd name="T42" fmla="*/ 626 w 793"/>
                <a:gd name="T43" fmla="*/ 490 h 700"/>
                <a:gd name="T44" fmla="*/ 667 w 793"/>
                <a:gd name="T45" fmla="*/ 530 h 700"/>
                <a:gd name="T46" fmla="*/ 707 w 793"/>
                <a:gd name="T47" fmla="*/ 572 h 700"/>
                <a:gd name="T48" fmla="*/ 750 w 793"/>
                <a:gd name="T49" fmla="*/ 618 h 700"/>
                <a:gd name="T50" fmla="*/ 793 w 793"/>
                <a:gd name="T51" fmla="*/ 667 h 700"/>
                <a:gd name="T52" fmla="*/ 754 w 793"/>
                <a:gd name="T53" fmla="*/ 700 h 700"/>
                <a:gd name="T54" fmla="*/ 712 w 793"/>
                <a:gd name="T55" fmla="*/ 652 h 700"/>
                <a:gd name="T56" fmla="*/ 670 w 793"/>
                <a:gd name="T57" fmla="*/ 607 h 700"/>
                <a:gd name="T58" fmla="*/ 630 w 793"/>
                <a:gd name="T59" fmla="*/ 565 h 700"/>
                <a:gd name="T60" fmla="*/ 591 w 793"/>
                <a:gd name="T61" fmla="*/ 527 h 700"/>
                <a:gd name="T62" fmla="*/ 552 w 793"/>
                <a:gd name="T63" fmla="*/ 491 h 700"/>
                <a:gd name="T64" fmla="*/ 514 w 793"/>
                <a:gd name="T65" fmla="*/ 459 h 700"/>
                <a:gd name="T66" fmla="*/ 478 w 793"/>
                <a:gd name="T67" fmla="*/ 429 h 700"/>
                <a:gd name="T68" fmla="*/ 443 w 793"/>
                <a:gd name="T69" fmla="*/ 401 h 700"/>
                <a:gd name="T70" fmla="*/ 375 w 793"/>
                <a:gd name="T71" fmla="*/ 352 h 700"/>
                <a:gd name="T72" fmla="*/ 312 w 793"/>
                <a:gd name="T73" fmla="*/ 311 h 700"/>
                <a:gd name="T74" fmla="*/ 254 w 793"/>
                <a:gd name="T75" fmla="*/ 277 h 700"/>
                <a:gd name="T76" fmla="*/ 202 w 793"/>
                <a:gd name="T77" fmla="*/ 247 h 700"/>
                <a:gd name="T78" fmla="*/ 154 w 793"/>
                <a:gd name="T79" fmla="*/ 221 h 700"/>
                <a:gd name="T80" fmla="*/ 113 w 793"/>
                <a:gd name="T81" fmla="*/ 195 h 700"/>
                <a:gd name="T82" fmla="*/ 78 w 793"/>
                <a:gd name="T83" fmla="*/ 172 h 700"/>
                <a:gd name="T84" fmla="*/ 61 w 793"/>
                <a:gd name="T85" fmla="*/ 159 h 700"/>
                <a:gd name="T86" fmla="*/ 47 w 793"/>
                <a:gd name="T87" fmla="*/ 146 h 700"/>
                <a:gd name="T88" fmla="*/ 33 w 793"/>
                <a:gd name="T89" fmla="*/ 132 h 700"/>
                <a:gd name="T90" fmla="*/ 22 w 793"/>
                <a:gd name="T91" fmla="*/ 117 h 700"/>
                <a:gd name="T92" fmla="*/ 14 w 793"/>
                <a:gd name="T93" fmla="*/ 100 h 700"/>
                <a:gd name="T94" fmla="*/ 7 w 793"/>
                <a:gd name="T95" fmla="*/ 82 h 700"/>
                <a:gd name="T96" fmla="*/ 3 w 793"/>
                <a:gd name="T97" fmla="*/ 63 h 700"/>
                <a:gd name="T98" fmla="*/ 0 w 793"/>
                <a:gd name="T99" fmla="*/ 43 h 700"/>
                <a:gd name="T100" fmla="*/ 0 w 793"/>
                <a:gd name="T101" fmla="*/ 23 h 700"/>
                <a:gd name="T102" fmla="*/ 4 w 793"/>
                <a:gd name="T103" fmla="*/ 0 h 700"/>
                <a:gd name="T104" fmla="*/ 54 w 793"/>
                <a:gd name="T105" fmla="*/ 7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3" h="700">
                  <a:moveTo>
                    <a:pt x="54" y="7"/>
                  </a:moveTo>
                  <a:lnTo>
                    <a:pt x="52" y="26"/>
                  </a:lnTo>
                  <a:lnTo>
                    <a:pt x="52" y="41"/>
                  </a:lnTo>
                  <a:lnTo>
                    <a:pt x="53" y="55"/>
                  </a:lnTo>
                  <a:lnTo>
                    <a:pt x="56" y="67"/>
                  </a:lnTo>
                  <a:lnTo>
                    <a:pt x="60" y="79"/>
                  </a:lnTo>
                  <a:lnTo>
                    <a:pt x="66" y="90"/>
                  </a:lnTo>
                  <a:lnTo>
                    <a:pt x="73" y="100"/>
                  </a:lnTo>
                  <a:lnTo>
                    <a:pt x="83" y="110"/>
                  </a:lnTo>
                  <a:lnTo>
                    <a:pt x="94" y="120"/>
                  </a:lnTo>
                  <a:lnTo>
                    <a:pt x="107" y="130"/>
                  </a:lnTo>
                  <a:lnTo>
                    <a:pt x="140" y="152"/>
                  </a:lnTo>
                  <a:lnTo>
                    <a:pt x="180" y="177"/>
                  </a:lnTo>
                  <a:lnTo>
                    <a:pt x="227" y="202"/>
                  </a:lnTo>
                  <a:lnTo>
                    <a:pt x="280" y="233"/>
                  </a:lnTo>
                  <a:lnTo>
                    <a:pt x="340" y="268"/>
                  </a:lnTo>
                  <a:lnTo>
                    <a:pt x="404" y="310"/>
                  </a:lnTo>
                  <a:lnTo>
                    <a:pt x="473" y="360"/>
                  </a:lnTo>
                  <a:lnTo>
                    <a:pt x="510" y="389"/>
                  </a:lnTo>
                  <a:lnTo>
                    <a:pt x="547" y="420"/>
                  </a:lnTo>
                  <a:lnTo>
                    <a:pt x="586" y="453"/>
                  </a:lnTo>
                  <a:lnTo>
                    <a:pt x="626" y="490"/>
                  </a:lnTo>
                  <a:lnTo>
                    <a:pt x="667" y="530"/>
                  </a:lnTo>
                  <a:lnTo>
                    <a:pt x="707" y="572"/>
                  </a:lnTo>
                  <a:lnTo>
                    <a:pt x="750" y="618"/>
                  </a:lnTo>
                  <a:lnTo>
                    <a:pt x="793" y="667"/>
                  </a:lnTo>
                  <a:lnTo>
                    <a:pt x="754" y="700"/>
                  </a:lnTo>
                  <a:lnTo>
                    <a:pt x="712" y="652"/>
                  </a:lnTo>
                  <a:lnTo>
                    <a:pt x="670" y="607"/>
                  </a:lnTo>
                  <a:lnTo>
                    <a:pt x="630" y="565"/>
                  </a:lnTo>
                  <a:lnTo>
                    <a:pt x="591" y="527"/>
                  </a:lnTo>
                  <a:lnTo>
                    <a:pt x="552" y="491"/>
                  </a:lnTo>
                  <a:lnTo>
                    <a:pt x="514" y="459"/>
                  </a:lnTo>
                  <a:lnTo>
                    <a:pt x="478" y="429"/>
                  </a:lnTo>
                  <a:lnTo>
                    <a:pt x="443" y="401"/>
                  </a:lnTo>
                  <a:lnTo>
                    <a:pt x="375" y="352"/>
                  </a:lnTo>
                  <a:lnTo>
                    <a:pt x="312" y="311"/>
                  </a:lnTo>
                  <a:lnTo>
                    <a:pt x="254" y="277"/>
                  </a:lnTo>
                  <a:lnTo>
                    <a:pt x="202" y="247"/>
                  </a:lnTo>
                  <a:lnTo>
                    <a:pt x="154" y="221"/>
                  </a:lnTo>
                  <a:lnTo>
                    <a:pt x="113" y="195"/>
                  </a:lnTo>
                  <a:lnTo>
                    <a:pt x="78" y="172"/>
                  </a:lnTo>
                  <a:lnTo>
                    <a:pt x="61" y="159"/>
                  </a:lnTo>
                  <a:lnTo>
                    <a:pt x="47" y="146"/>
                  </a:lnTo>
                  <a:lnTo>
                    <a:pt x="33" y="132"/>
                  </a:lnTo>
                  <a:lnTo>
                    <a:pt x="22" y="117"/>
                  </a:lnTo>
                  <a:lnTo>
                    <a:pt x="14" y="100"/>
                  </a:lnTo>
                  <a:lnTo>
                    <a:pt x="7" y="82"/>
                  </a:lnTo>
                  <a:lnTo>
                    <a:pt x="3" y="63"/>
                  </a:lnTo>
                  <a:lnTo>
                    <a:pt x="0" y="43"/>
                  </a:lnTo>
                  <a:lnTo>
                    <a:pt x="0" y="23"/>
                  </a:lnTo>
                  <a:lnTo>
                    <a:pt x="4" y="0"/>
                  </a:lnTo>
                  <a:lnTo>
                    <a:pt x="54" y="7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2241AE8A-FDBF-40EB-86E8-26EC79954DC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08175" y="250825"/>
              <a:ext cx="79375" cy="22225"/>
            </a:xfrm>
            <a:custGeom>
              <a:avLst/>
              <a:gdLst>
                <a:gd name="T0" fmla="*/ 0 w 50"/>
                <a:gd name="T1" fmla="*/ 3 h 14"/>
                <a:gd name="T2" fmla="*/ 1 w 50"/>
                <a:gd name="T3" fmla="*/ 0 h 14"/>
                <a:gd name="T4" fmla="*/ 0 w 50"/>
                <a:gd name="T5" fmla="*/ 5 h 14"/>
                <a:gd name="T6" fmla="*/ 50 w 50"/>
                <a:gd name="T7" fmla="*/ 12 h 14"/>
                <a:gd name="T8" fmla="*/ 50 w 50"/>
                <a:gd name="T9" fmla="*/ 14 h 14"/>
                <a:gd name="T10" fmla="*/ 0 w 50"/>
                <a:gd name="T1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4">
                  <a:moveTo>
                    <a:pt x="0" y="3"/>
                  </a:moveTo>
                  <a:lnTo>
                    <a:pt x="1" y="0"/>
                  </a:lnTo>
                  <a:lnTo>
                    <a:pt x="0" y="5"/>
                  </a:lnTo>
                  <a:lnTo>
                    <a:pt x="50" y="12"/>
                  </a:lnTo>
                  <a:lnTo>
                    <a:pt x="50" y="1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D771A1BB-4A15-4974-A2AB-8A574EC15F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09688" y="1317625"/>
              <a:ext cx="1852613" cy="1201738"/>
            </a:xfrm>
            <a:custGeom>
              <a:avLst/>
              <a:gdLst>
                <a:gd name="T0" fmla="*/ 1167 w 1167"/>
                <a:gd name="T1" fmla="*/ 33 h 757"/>
                <a:gd name="T2" fmla="*/ 1136 w 1167"/>
                <a:gd name="T3" fmla="*/ 70 h 757"/>
                <a:gd name="T4" fmla="*/ 1105 w 1167"/>
                <a:gd name="T5" fmla="*/ 104 h 757"/>
                <a:gd name="T6" fmla="*/ 1072 w 1167"/>
                <a:gd name="T7" fmla="*/ 137 h 757"/>
                <a:gd name="T8" fmla="*/ 1038 w 1167"/>
                <a:gd name="T9" fmla="*/ 169 h 757"/>
                <a:gd name="T10" fmla="*/ 1003 w 1167"/>
                <a:gd name="T11" fmla="*/ 199 h 757"/>
                <a:gd name="T12" fmla="*/ 967 w 1167"/>
                <a:gd name="T13" fmla="*/ 227 h 757"/>
                <a:gd name="T14" fmla="*/ 931 w 1167"/>
                <a:gd name="T15" fmla="*/ 253 h 757"/>
                <a:gd name="T16" fmla="*/ 894 w 1167"/>
                <a:gd name="T17" fmla="*/ 279 h 757"/>
                <a:gd name="T18" fmla="*/ 817 w 1167"/>
                <a:gd name="T19" fmla="*/ 326 h 757"/>
                <a:gd name="T20" fmla="*/ 778 w 1167"/>
                <a:gd name="T21" fmla="*/ 349 h 757"/>
                <a:gd name="T22" fmla="*/ 739 w 1167"/>
                <a:gd name="T23" fmla="*/ 370 h 757"/>
                <a:gd name="T24" fmla="*/ 660 w 1167"/>
                <a:gd name="T25" fmla="*/ 410 h 757"/>
                <a:gd name="T26" fmla="*/ 580 w 1167"/>
                <a:gd name="T27" fmla="*/ 447 h 757"/>
                <a:gd name="T28" fmla="*/ 425 w 1167"/>
                <a:gd name="T29" fmla="*/ 519 h 757"/>
                <a:gd name="T30" fmla="*/ 350 w 1167"/>
                <a:gd name="T31" fmla="*/ 554 h 757"/>
                <a:gd name="T32" fmla="*/ 278 w 1167"/>
                <a:gd name="T33" fmla="*/ 589 h 757"/>
                <a:gd name="T34" fmla="*/ 211 w 1167"/>
                <a:gd name="T35" fmla="*/ 627 h 757"/>
                <a:gd name="T36" fmla="*/ 146 w 1167"/>
                <a:gd name="T37" fmla="*/ 668 h 757"/>
                <a:gd name="T38" fmla="*/ 117 w 1167"/>
                <a:gd name="T39" fmla="*/ 687 h 757"/>
                <a:gd name="T40" fmla="*/ 88 w 1167"/>
                <a:gd name="T41" fmla="*/ 710 h 757"/>
                <a:gd name="T42" fmla="*/ 61 w 1167"/>
                <a:gd name="T43" fmla="*/ 732 h 757"/>
                <a:gd name="T44" fmla="*/ 35 w 1167"/>
                <a:gd name="T45" fmla="*/ 757 h 757"/>
                <a:gd name="T46" fmla="*/ 0 w 1167"/>
                <a:gd name="T47" fmla="*/ 720 h 757"/>
                <a:gd name="T48" fmla="*/ 26 w 1167"/>
                <a:gd name="T49" fmla="*/ 694 h 757"/>
                <a:gd name="T50" fmla="*/ 56 w 1167"/>
                <a:gd name="T51" fmla="*/ 670 h 757"/>
                <a:gd name="T52" fmla="*/ 86 w 1167"/>
                <a:gd name="T53" fmla="*/ 647 h 757"/>
                <a:gd name="T54" fmla="*/ 118 w 1167"/>
                <a:gd name="T55" fmla="*/ 625 h 757"/>
                <a:gd name="T56" fmla="*/ 184 w 1167"/>
                <a:gd name="T57" fmla="*/ 584 h 757"/>
                <a:gd name="T58" fmla="*/ 254 w 1167"/>
                <a:gd name="T59" fmla="*/ 545 h 757"/>
                <a:gd name="T60" fmla="*/ 327 w 1167"/>
                <a:gd name="T61" fmla="*/ 509 h 757"/>
                <a:gd name="T62" fmla="*/ 403 w 1167"/>
                <a:gd name="T63" fmla="*/ 472 h 757"/>
                <a:gd name="T64" fmla="*/ 559 w 1167"/>
                <a:gd name="T65" fmla="*/ 401 h 757"/>
                <a:gd name="T66" fmla="*/ 636 w 1167"/>
                <a:gd name="T67" fmla="*/ 365 h 757"/>
                <a:gd name="T68" fmla="*/ 714 w 1167"/>
                <a:gd name="T69" fmla="*/ 325 h 757"/>
                <a:gd name="T70" fmla="*/ 753 w 1167"/>
                <a:gd name="T71" fmla="*/ 304 h 757"/>
                <a:gd name="T72" fmla="*/ 790 w 1167"/>
                <a:gd name="T73" fmla="*/ 283 h 757"/>
                <a:gd name="T74" fmla="*/ 866 w 1167"/>
                <a:gd name="T75" fmla="*/ 236 h 757"/>
                <a:gd name="T76" fmla="*/ 901 w 1167"/>
                <a:gd name="T77" fmla="*/ 212 h 757"/>
                <a:gd name="T78" fmla="*/ 937 w 1167"/>
                <a:gd name="T79" fmla="*/ 186 h 757"/>
                <a:gd name="T80" fmla="*/ 970 w 1167"/>
                <a:gd name="T81" fmla="*/ 159 h 757"/>
                <a:gd name="T82" fmla="*/ 1004 w 1167"/>
                <a:gd name="T83" fmla="*/ 131 h 757"/>
                <a:gd name="T84" fmla="*/ 1036 w 1167"/>
                <a:gd name="T85" fmla="*/ 101 h 757"/>
                <a:gd name="T86" fmla="*/ 1068 w 1167"/>
                <a:gd name="T87" fmla="*/ 69 h 757"/>
                <a:gd name="T88" fmla="*/ 1098 w 1167"/>
                <a:gd name="T89" fmla="*/ 36 h 757"/>
                <a:gd name="T90" fmla="*/ 1127 w 1167"/>
                <a:gd name="T91" fmla="*/ 0 h 757"/>
                <a:gd name="T92" fmla="*/ 1167 w 1167"/>
                <a:gd name="T93" fmla="*/ 33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67" h="757">
                  <a:moveTo>
                    <a:pt x="1167" y="33"/>
                  </a:moveTo>
                  <a:lnTo>
                    <a:pt x="1136" y="70"/>
                  </a:lnTo>
                  <a:lnTo>
                    <a:pt x="1105" y="104"/>
                  </a:lnTo>
                  <a:lnTo>
                    <a:pt x="1072" y="137"/>
                  </a:lnTo>
                  <a:lnTo>
                    <a:pt x="1038" y="169"/>
                  </a:lnTo>
                  <a:lnTo>
                    <a:pt x="1003" y="199"/>
                  </a:lnTo>
                  <a:lnTo>
                    <a:pt x="967" y="227"/>
                  </a:lnTo>
                  <a:lnTo>
                    <a:pt x="931" y="253"/>
                  </a:lnTo>
                  <a:lnTo>
                    <a:pt x="894" y="279"/>
                  </a:lnTo>
                  <a:lnTo>
                    <a:pt x="817" y="326"/>
                  </a:lnTo>
                  <a:lnTo>
                    <a:pt x="778" y="349"/>
                  </a:lnTo>
                  <a:lnTo>
                    <a:pt x="739" y="370"/>
                  </a:lnTo>
                  <a:lnTo>
                    <a:pt x="660" y="410"/>
                  </a:lnTo>
                  <a:lnTo>
                    <a:pt x="580" y="447"/>
                  </a:lnTo>
                  <a:lnTo>
                    <a:pt x="425" y="519"/>
                  </a:lnTo>
                  <a:lnTo>
                    <a:pt x="350" y="554"/>
                  </a:lnTo>
                  <a:lnTo>
                    <a:pt x="278" y="589"/>
                  </a:lnTo>
                  <a:lnTo>
                    <a:pt x="211" y="627"/>
                  </a:lnTo>
                  <a:lnTo>
                    <a:pt x="146" y="668"/>
                  </a:lnTo>
                  <a:lnTo>
                    <a:pt x="117" y="687"/>
                  </a:lnTo>
                  <a:lnTo>
                    <a:pt x="88" y="710"/>
                  </a:lnTo>
                  <a:lnTo>
                    <a:pt x="61" y="732"/>
                  </a:lnTo>
                  <a:lnTo>
                    <a:pt x="35" y="757"/>
                  </a:lnTo>
                  <a:lnTo>
                    <a:pt x="0" y="720"/>
                  </a:lnTo>
                  <a:lnTo>
                    <a:pt x="26" y="694"/>
                  </a:lnTo>
                  <a:lnTo>
                    <a:pt x="56" y="670"/>
                  </a:lnTo>
                  <a:lnTo>
                    <a:pt x="86" y="647"/>
                  </a:lnTo>
                  <a:lnTo>
                    <a:pt x="118" y="625"/>
                  </a:lnTo>
                  <a:lnTo>
                    <a:pt x="184" y="584"/>
                  </a:lnTo>
                  <a:lnTo>
                    <a:pt x="254" y="545"/>
                  </a:lnTo>
                  <a:lnTo>
                    <a:pt x="327" y="509"/>
                  </a:lnTo>
                  <a:lnTo>
                    <a:pt x="403" y="472"/>
                  </a:lnTo>
                  <a:lnTo>
                    <a:pt x="559" y="401"/>
                  </a:lnTo>
                  <a:lnTo>
                    <a:pt x="636" y="365"/>
                  </a:lnTo>
                  <a:lnTo>
                    <a:pt x="714" y="325"/>
                  </a:lnTo>
                  <a:lnTo>
                    <a:pt x="753" y="304"/>
                  </a:lnTo>
                  <a:lnTo>
                    <a:pt x="790" y="283"/>
                  </a:lnTo>
                  <a:lnTo>
                    <a:pt x="866" y="236"/>
                  </a:lnTo>
                  <a:lnTo>
                    <a:pt x="901" y="212"/>
                  </a:lnTo>
                  <a:lnTo>
                    <a:pt x="937" y="186"/>
                  </a:lnTo>
                  <a:lnTo>
                    <a:pt x="970" y="159"/>
                  </a:lnTo>
                  <a:lnTo>
                    <a:pt x="1004" y="131"/>
                  </a:lnTo>
                  <a:lnTo>
                    <a:pt x="1036" y="101"/>
                  </a:lnTo>
                  <a:lnTo>
                    <a:pt x="1068" y="69"/>
                  </a:lnTo>
                  <a:lnTo>
                    <a:pt x="1098" y="36"/>
                  </a:lnTo>
                  <a:lnTo>
                    <a:pt x="1127" y="0"/>
                  </a:lnTo>
                  <a:lnTo>
                    <a:pt x="1167" y="3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6" name="Freeform 32">
              <a:extLst>
                <a:ext uri="{FF2B5EF4-FFF2-40B4-BE49-F238E27FC236}">
                  <a16:creationId xmlns:a16="http://schemas.microsoft.com/office/drawing/2014/main" id="{745F8FE2-C475-4768-A45B-9BA0990237C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98800" y="1317625"/>
              <a:ext cx="85725" cy="52388"/>
            </a:xfrm>
            <a:custGeom>
              <a:avLst/>
              <a:gdLst>
                <a:gd name="T0" fmla="*/ 39 w 54"/>
                <a:gd name="T1" fmla="*/ 0 h 33"/>
                <a:gd name="T2" fmla="*/ 54 w 54"/>
                <a:gd name="T3" fmla="*/ 17 h 33"/>
                <a:gd name="T4" fmla="*/ 40 w 54"/>
                <a:gd name="T5" fmla="*/ 33 h 33"/>
                <a:gd name="T6" fmla="*/ 0 w 54"/>
                <a:gd name="T7" fmla="*/ 0 h 33"/>
                <a:gd name="T8" fmla="*/ 0 w 54"/>
                <a:gd name="T9" fmla="*/ 33 h 33"/>
                <a:gd name="T10" fmla="*/ 39 w 54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3">
                  <a:moveTo>
                    <a:pt x="39" y="0"/>
                  </a:moveTo>
                  <a:lnTo>
                    <a:pt x="54" y="17"/>
                  </a:lnTo>
                  <a:lnTo>
                    <a:pt x="40" y="33"/>
                  </a:lnTo>
                  <a:lnTo>
                    <a:pt x="0" y="0"/>
                  </a:lnTo>
                  <a:lnTo>
                    <a:pt x="0" y="3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7" name="Freeform 33">
              <a:extLst>
                <a:ext uri="{FF2B5EF4-FFF2-40B4-BE49-F238E27FC236}">
                  <a16:creationId xmlns:a16="http://schemas.microsoft.com/office/drawing/2014/main" id="{B22CADB3-AA17-43CB-886D-D15E733FE80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93763" y="2460625"/>
              <a:ext cx="471488" cy="4237038"/>
            </a:xfrm>
            <a:custGeom>
              <a:avLst/>
              <a:gdLst>
                <a:gd name="T0" fmla="*/ 273 w 297"/>
                <a:gd name="T1" fmla="*/ 59 h 2669"/>
                <a:gd name="T2" fmla="*/ 230 w 297"/>
                <a:gd name="T3" fmla="*/ 112 h 2669"/>
                <a:gd name="T4" fmla="*/ 193 w 297"/>
                <a:gd name="T5" fmla="*/ 172 h 2669"/>
                <a:gd name="T6" fmla="*/ 160 w 297"/>
                <a:gd name="T7" fmla="*/ 240 h 2669"/>
                <a:gd name="T8" fmla="*/ 132 w 297"/>
                <a:gd name="T9" fmla="*/ 315 h 2669"/>
                <a:gd name="T10" fmla="*/ 109 w 297"/>
                <a:gd name="T11" fmla="*/ 396 h 2669"/>
                <a:gd name="T12" fmla="*/ 82 w 297"/>
                <a:gd name="T13" fmla="*/ 529 h 2669"/>
                <a:gd name="T14" fmla="*/ 64 w 297"/>
                <a:gd name="T15" fmla="*/ 673 h 2669"/>
                <a:gd name="T16" fmla="*/ 56 w 297"/>
                <a:gd name="T17" fmla="*/ 774 h 2669"/>
                <a:gd name="T18" fmla="*/ 51 w 297"/>
                <a:gd name="T19" fmla="*/ 930 h 2669"/>
                <a:gd name="T20" fmla="*/ 54 w 297"/>
                <a:gd name="T21" fmla="*/ 1147 h 2669"/>
                <a:gd name="T22" fmla="*/ 66 w 297"/>
                <a:gd name="T23" fmla="*/ 1367 h 2669"/>
                <a:gd name="T24" fmla="*/ 86 w 297"/>
                <a:gd name="T25" fmla="*/ 1586 h 2669"/>
                <a:gd name="T26" fmla="*/ 121 w 297"/>
                <a:gd name="T27" fmla="*/ 1899 h 2669"/>
                <a:gd name="T28" fmla="*/ 171 w 297"/>
                <a:gd name="T29" fmla="*/ 2264 h 2669"/>
                <a:gd name="T30" fmla="*/ 206 w 297"/>
                <a:gd name="T31" fmla="*/ 2531 h 2669"/>
                <a:gd name="T32" fmla="*/ 211 w 297"/>
                <a:gd name="T33" fmla="*/ 2617 h 2669"/>
                <a:gd name="T34" fmla="*/ 210 w 297"/>
                <a:gd name="T35" fmla="*/ 2647 h 2669"/>
                <a:gd name="T36" fmla="*/ 204 w 297"/>
                <a:gd name="T37" fmla="*/ 2669 h 2669"/>
                <a:gd name="T38" fmla="*/ 159 w 297"/>
                <a:gd name="T39" fmla="*/ 2646 h 2669"/>
                <a:gd name="T40" fmla="*/ 159 w 297"/>
                <a:gd name="T41" fmla="*/ 2630 h 2669"/>
                <a:gd name="T42" fmla="*/ 159 w 297"/>
                <a:gd name="T43" fmla="*/ 2581 h 2669"/>
                <a:gd name="T44" fmla="*/ 141 w 297"/>
                <a:gd name="T45" fmla="*/ 2419 h 2669"/>
                <a:gd name="T46" fmla="*/ 97 w 297"/>
                <a:gd name="T47" fmla="*/ 2098 h 2669"/>
                <a:gd name="T48" fmla="*/ 46 w 297"/>
                <a:gd name="T49" fmla="*/ 1698 h 2669"/>
                <a:gd name="T50" fmla="*/ 24 w 297"/>
                <a:gd name="T51" fmla="*/ 1482 h 2669"/>
                <a:gd name="T52" fmla="*/ 8 w 297"/>
                <a:gd name="T53" fmla="*/ 1260 h 2669"/>
                <a:gd name="T54" fmla="*/ 0 w 297"/>
                <a:gd name="T55" fmla="*/ 1039 h 2669"/>
                <a:gd name="T56" fmla="*/ 3 w 297"/>
                <a:gd name="T57" fmla="*/ 824 h 2669"/>
                <a:gd name="T58" fmla="*/ 9 w 297"/>
                <a:gd name="T59" fmla="*/ 720 h 2669"/>
                <a:gd name="T60" fmla="*/ 18 w 297"/>
                <a:gd name="T61" fmla="*/ 617 h 2669"/>
                <a:gd name="T62" fmla="*/ 48 w 297"/>
                <a:gd name="T63" fmla="*/ 430 h 2669"/>
                <a:gd name="T64" fmla="*/ 71 w 297"/>
                <a:gd name="T65" fmla="*/ 341 h 2669"/>
                <a:gd name="T66" fmla="*/ 98 w 297"/>
                <a:gd name="T67" fmla="*/ 258 h 2669"/>
                <a:gd name="T68" fmla="*/ 130 w 297"/>
                <a:gd name="T69" fmla="*/ 183 h 2669"/>
                <a:gd name="T70" fmla="*/ 168 w 297"/>
                <a:gd name="T71" fmla="*/ 114 h 2669"/>
                <a:gd name="T72" fmla="*/ 212 w 297"/>
                <a:gd name="T73" fmla="*/ 52 h 2669"/>
                <a:gd name="T74" fmla="*/ 261 w 297"/>
                <a:gd name="T75" fmla="*/ 0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7" h="2669">
                  <a:moveTo>
                    <a:pt x="297" y="36"/>
                  </a:moveTo>
                  <a:lnTo>
                    <a:pt x="273" y="59"/>
                  </a:lnTo>
                  <a:lnTo>
                    <a:pt x="251" y="85"/>
                  </a:lnTo>
                  <a:lnTo>
                    <a:pt x="230" y="112"/>
                  </a:lnTo>
                  <a:lnTo>
                    <a:pt x="211" y="141"/>
                  </a:lnTo>
                  <a:lnTo>
                    <a:pt x="193" y="172"/>
                  </a:lnTo>
                  <a:lnTo>
                    <a:pt x="176" y="205"/>
                  </a:lnTo>
                  <a:lnTo>
                    <a:pt x="160" y="240"/>
                  </a:lnTo>
                  <a:lnTo>
                    <a:pt x="146" y="276"/>
                  </a:lnTo>
                  <a:lnTo>
                    <a:pt x="132" y="315"/>
                  </a:lnTo>
                  <a:lnTo>
                    <a:pt x="120" y="355"/>
                  </a:lnTo>
                  <a:lnTo>
                    <a:pt x="109" y="396"/>
                  </a:lnTo>
                  <a:lnTo>
                    <a:pt x="99" y="439"/>
                  </a:lnTo>
                  <a:lnTo>
                    <a:pt x="82" y="529"/>
                  </a:lnTo>
                  <a:lnTo>
                    <a:pt x="69" y="624"/>
                  </a:lnTo>
                  <a:lnTo>
                    <a:pt x="64" y="673"/>
                  </a:lnTo>
                  <a:lnTo>
                    <a:pt x="60" y="723"/>
                  </a:lnTo>
                  <a:lnTo>
                    <a:pt x="56" y="774"/>
                  </a:lnTo>
                  <a:lnTo>
                    <a:pt x="54" y="825"/>
                  </a:lnTo>
                  <a:lnTo>
                    <a:pt x="51" y="930"/>
                  </a:lnTo>
                  <a:lnTo>
                    <a:pt x="51" y="1038"/>
                  </a:lnTo>
                  <a:lnTo>
                    <a:pt x="54" y="1147"/>
                  </a:lnTo>
                  <a:lnTo>
                    <a:pt x="59" y="1257"/>
                  </a:lnTo>
                  <a:lnTo>
                    <a:pt x="66" y="1367"/>
                  </a:lnTo>
                  <a:lnTo>
                    <a:pt x="75" y="1477"/>
                  </a:lnTo>
                  <a:lnTo>
                    <a:pt x="86" y="1586"/>
                  </a:lnTo>
                  <a:lnTo>
                    <a:pt x="97" y="1693"/>
                  </a:lnTo>
                  <a:lnTo>
                    <a:pt x="121" y="1899"/>
                  </a:lnTo>
                  <a:lnTo>
                    <a:pt x="147" y="2091"/>
                  </a:lnTo>
                  <a:lnTo>
                    <a:pt x="171" y="2264"/>
                  </a:lnTo>
                  <a:lnTo>
                    <a:pt x="192" y="2412"/>
                  </a:lnTo>
                  <a:lnTo>
                    <a:pt x="206" y="2531"/>
                  </a:lnTo>
                  <a:lnTo>
                    <a:pt x="210" y="2578"/>
                  </a:lnTo>
                  <a:lnTo>
                    <a:pt x="211" y="2617"/>
                  </a:lnTo>
                  <a:lnTo>
                    <a:pt x="210" y="2633"/>
                  </a:lnTo>
                  <a:lnTo>
                    <a:pt x="210" y="2647"/>
                  </a:lnTo>
                  <a:lnTo>
                    <a:pt x="208" y="2660"/>
                  </a:lnTo>
                  <a:lnTo>
                    <a:pt x="204" y="2669"/>
                  </a:lnTo>
                  <a:lnTo>
                    <a:pt x="156" y="2650"/>
                  </a:lnTo>
                  <a:lnTo>
                    <a:pt x="159" y="2646"/>
                  </a:lnTo>
                  <a:lnTo>
                    <a:pt x="159" y="2640"/>
                  </a:lnTo>
                  <a:lnTo>
                    <a:pt x="159" y="2630"/>
                  </a:lnTo>
                  <a:lnTo>
                    <a:pt x="160" y="2617"/>
                  </a:lnTo>
                  <a:lnTo>
                    <a:pt x="159" y="2581"/>
                  </a:lnTo>
                  <a:lnTo>
                    <a:pt x="154" y="2536"/>
                  </a:lnTo>
                  <a:lnTo>
                    <a:pt x="141" y="2419"/>
                  </a:lnTo>
                  <a:lnTo>
                    <a:pt x="121" y="2271"/>
                  </a:lnTo>
                  <a:lnTo>
                    <a:pt x="97" y="2098"/>
                  </a:lnTo>
                  <a:lnTo>
                    <a:pt x="71" y="1906"/>
                  </a:lnTo>
                  <a:lnTo>
                    <a:pt x="46" y="1698"/>
                  </a:lnTo>
                  <a:lnTo>
                    <a:pt x="34" y="1590"/>
                  </a:lnTo>
                  <a:lnTo>
                    <a:pt x="24" y="1482"/>
                  </a:lnTo>
                  <a:lnTo>
                    <a:pt x="15" y="1371"/>
                  </a:lnTo>
                  <a:lnTo>
                    <a:pt x="8" y="1260"/>
                  </a:lnTo>
                  <a:lnTo>
                    <a:pt x="3" y="1150"/>
                  </a:lnTo>
                  <a:lnTo>
                    <a:pt x="0" y="1039"/>
                  </a:lnTo>
                  <a:lnTo>
                    <a:pt x="0" y="930"/>
                  </a:lnTo>
                  <a:lnTo>
                    <a:pt x="3" y="824"/>
                  </a:lnTo>
                  <a:lnTo>
                    <a:pt x="5" y="771"/>
                  </a:lnTo>
                  <a:lnTo>
                    <a:pt x="9" y="720"/>
                  </a:lnTo>
                  <a:lnTo>
                    <a:pt x="13" y="668"/>
                  </a:lnTo>
                  <a:lnTo>
                    <a:pt x="18" y="617"/>
                  </a:lnTo>
                  <a:lnTo>
                    <a:pt x="32" y="521"/>
                  </a:lnTo>
                  <a:lnTo>
                    <a:pt x="48" y="430"/>
                  </a:lnTo>
                  <a:lnTo>
                    <a:pt x="59" y="384"/>
                  </a:lnTo>
                  <a:lnTo>
                    <a:pt x="71" y="341"/>
                  </a:lnTo>
                  <a:lnTo>
                    <a:pt x="84" y="299"/>
                  </a:lnTo>
                  <a:lnTo>
                    <a:pt x="98" y="258"/>
                  </a:lnTo>
                  <a:lnTo>
                    <a:pt x="113" y="220"/>
                  </a:lnTo>
                  <a:lnTo>
                    <a:pt x="130" y="183"/>
                  </a:lnTo>
                  <a:lnTo>
                    <a:pt x="148" y="147"/>
                  </a:lnTo>
                  <a:lnTo>
                    <a:pt x="168" y="114"/>
                  </a:lnTo>
                  <a:lnTo>
                    <a:pt x="189" y="82"/>
                  </a:lnTo>
                  <a:lnTo>
                    <a:pt x="212" y="52"/>
                  </a:lnTo>
                  <a:lnTo>
                    <a:pt x="236" y="24"/>
                  </a:lnTo>
                  <a:lnTo>
                    <a:pt x="261" y="0"/>
                  </a:lnTo>
                  <a:lnTo>
                    <a:pt x="297" y="36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8" name="Freeform 34">
              <a:extLst>
                <a:ext uri="{FF2B5EF4-FFF2-40B4-BE49-F238E27FC236}">
                  <a16:creationId xmlns:a16="http://schemas.microsoft.com/office/drawing/2014/main" id="{E796FFBB-57D9-4D14-B236-A1E2B6B770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08100" y="2460625"/>
              <a:ext cx="57150" cy="58738"/>
            </a:xfrm>
            <a:custGeom>
              <a:avLst/>
              <a:gdLst>
                <a:gd name="T0" fmla="*/ 1 w 36"/>
                <a:gd name="T1" fmla="*/ 0 h 37"/>
                <a:gd name="T2" fmla="*/ 0 w 36"/>
                <a:gd name="T3" fmla="*/ 0 h 37"/>
                <a:gd name="T4" fmla="*/ 36 w 36"/>
                <a:gd name="T5" fmla="*/ 36 h 37"/>
                <a:gd name="T6" fmla="*/ 36 w 36"/>
                <a:gd name="T7" fmla="*/ 37 h 37"/>
                <a:gd name="T8" fmla="*/ 1 w 36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7">
                  <a:moveTo>
                    <a:pt x="1" y="0"/>
                  </a:moveTo>
                  <a:lnTo>
                    <a:pt x="0" y="0"/>
                  </a:lnTo>
                  <a:lnTo>
                    <a:pt x="36" y="36"/>
                  </a:lnTo>
                  <a:lnTo>
                    <a:pt x="36" y="3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9" name="Freeform 35">
              <a:extLst>
                <a:ext uri="{FF2B5EF4-FFF2-40B4-BE49-F238E27FC236}">
                  <a16:creationId xmlns:a16="http://schemas.microsoft.com/office/drawing/2014/main" id="{E9126EC6-3D29-45B8-8430-6D168A7258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495300" y="5932488"/>
              <a:ext cx="1677988" cy="795338"/>
            </a:xfrm>
            <a:custGeom>
              <a:avLst/>
              <a:gdLst>
                <a:gd name="T0" fmla="*/ 1057 w 1057"/>
                <a:gd name="T1" fmla="*/ 498 h 501"/>
                <a:gd name="T2" fmla="*/ 1021 w 1057"/>
                <a:gd name="T3" fmla="*/ 501 h 501"/>
                <a:gd name="T4" fmla="*/ 983 w 1057"/>
                <a:gd name="T5" fmla="*/ 501 h 501"/>
                <a:gd name="T6" fmla="*/ 946 w 1057"/>
                <a:gd name="T7" fmla="*/ 498 h 501"/>
                <a:gd name="T8" fmla="*/ 909 w 1057"/>
                <a:gd name="T9" fmla="*/ 493 h 501"/>
                <a:gd name="T10" fmla="*/ 872 w 1057"/>
                <a:gd name="T11" fmla="*/ 486 h 501"/>
                <a:gd name="T12" fmla="*/ 836 w 1057"/>
                <a:gd name="T13" fmla="*/ 477 h 501"/>
                <a:gd name="T14" fmla="*/ 800 w 1057"/>
                <a:gd name="T15" fmla="*/ 465 h 501"/>
                <a:gd name="T16" fmla="*/ 764 w 1057"/>
                <a:gd name="T17" fmla="*/ 451 h 501"/>
                <a:gd name="T18" fmla="*/ 729 w 1057"/>
                <a:gd name="T19" fmla="*/ 436 h 501"/>
                <a:gd name="T20" fmla="*/ 692 w 1057"/>
                <a:gd name="T21" fmla="*/ 420 h 501"/>
                <a:gd name="T22" fmla="*/ 623 w 1057"/>
                <a:gd name="T23" fmla="*/ 384 h 501"/>
                <a:gd name="T24" fmla="*/ 555 w 1057"/>
                <a:gd name="T25" fmla="*/ 344 h 501"/>
                <a:gd name="T26" fmla="*/ 487 w 1057"/>
                <a:gd name="T27" fmla="*/ 302 h 501"/>
                <a:gd name="T28" fmla="*/ 356 w 1057"/>
                <a:gd name="T29" fmla="*/ 218 h 501"/>
                <a:gd name="T30" fmla="*/ 293 w 1057"/>
                <a:gd name="T31" fmla="*/ 177 h 501"/>
                <a:gd name="T32" fmla="*/ 230 w 1057"/>
                <a:gd name="T33" fmla="*/ 140 h 501"/>
                <a:gd name="T34" fmla="*/ 200 w 1057"/>
                <a:gd name="T35" fmla="*/ 123 h 501"/>
                <a:gd name="T36" fmla="*/ 170 w 1057"/>
                <a:gd name="T37" fmla="*/ 108 h 501"/>
                <a:gd name="T38" fmla="*/ 140 w 1057"/>
                <a:gd name="T39" fmla="*/ 93 h 501"/>
                <a:gd name="T40" fmla="*/ 112 w 1057"/>
                <a:gd name="T41" fmla="*/ 81 h 501"/>
                <a:gd name="T42" fmla="*/ 83 w 1057"/>
                <a:gd name="T43" fmla="*/ 70 h 501"/>
                <a:gd name="T44" fmla="*/ 55 w 1057"/>
                <a:gd name="T45" fmla="*/ 61 h 501"/>
                <a:gd name="T46" fmla="*/ 27 w 1057"/>
                <a:gd name="T47" fmla="*/ 55 h 501"/>
                <a:gd name="T48" fmla="*/ 0 w 1057"/>
                <a:gd name="T49" fmla="*/ 51 h 501"/>
                <a:gd name="T50" fmla="*/ 8 w 1057"/>
                <a:gd name="T51" fmla="*/ 0 h 501"/>
                <a:gd name="T52" fmla="*/ 38 w 1057"/>
                <a:gd name="T53" fmla="*/ 5 h 501"/>
                <a:gd name="T54" fmla="*/ 69 w 1057"/>
                <a:gd name="T55" fmla="*/ 12 h 501"/>
                <a:gd name="T56" fmla="*/ 100 w 1057"/>
                <a:gd name="T57" fmla="*/ 22 h 501"/>
                <a:gd name="T58" fmla="*/ 131 w 1057"/>
                <a:gd name="T59" fmla="*/ 34 h 501"/>
                <a:gd name="T60" fmla="*/ 162 w 1057"/>
                <a:gd name="T61" fmla="*/ 47 h 501"/>
                <a:gd name="T62" fmla="*/ 193 w 1057"/>
                <a:gd name="T63" fmla="*/ 62 h 501"/>
                <a:gd name="T64" fmla="*/ 224 w 1057"/>
                <a:gd name="T65" fmla="*/ 78 h 501"/>
                <a:gd name="T66" fmla="*/ 256 w 1057"/>
                <a:gd name="T67" fmla="*/ 96 h 501"/>
                <a:gd name="T68" fmla="*/ 320 w 1057"/>
                <a:gd name="T69" fmla="*/ 133 h 501"/>
                <a:gd name="T70" fmla="*/ 384 w 1057"/>
                <a:gd name="T71" fmla="*/ 175 h 501"/>
                <a:gd name="T72" fmla="*/ 515 w 1057"/>
                <a:gd name="T73" fmla="*/ 260 h 501"/>
                <a:gd name="T74" fmla="*/ 581 w 1057"/>
                <a:gd name="T75" fmla="*/ 300 h 501"/>
                <a:gd name="T76" fmla="*/ 649 w 1057"/>
                <a:gd name="T77" fmla="*/ 340 h 501"/>
                <a:gd name="T78" fmla="*/ 715 w 1057"/>
                <a:gd name="T79" fmla="*/ 374 h 501"/>
                <a:gd name="T80" fmla="*/ 750 w 1057"/>
                <a:gd name="T81" fmla="*/ 390 h 501"/>
                <a:gd name="T82" fmla="*/ 783 w 1057"/>
                <a:gd name="T83" fmla="*/ 404 h 501"/>
                <a:gd name="T84" fmla="*/ 817 w 1057"/>
                <a:gd name="T85" fmla="*/ 417 h 501"/>
                <a:gd name="T86" fmla="*/ 850 w 1057"/>
                <a:gd name="T87" fmla="*/ 428 h 501"/>
                <a:gd name="T88" fmla="*/ 884 w 1057"/>
                <a:gd name="T89" fmla="*/ 437 h 501"/>
                <a:gd name="T90" fmla="*/ 918 w 1057"/>
                <a:gd name="T91" fmla="*/ 444 h 501"/>
                <a:gd name="T92" fmla="*/ 952 w 1057"/>
                <a:gd name="T93" fmla="*/ 448 h 501"/>
                <a:gd name="T94" fmla="*/ 985 w 1057"/>
                <a:gd name="T95" fmla="*/ 451 h 501"/>
                <a:gd name="T96" fmla="*/ 1018 w 1057"/>
                <a:gd name="T97" fmla="*/ 451 h 501"/>
                <a:gd name="T98" fmla="*/ 1053 w 1057"/>
                <a:gd name="T99" fmla="*/ 447 h 501"/>
                <a:gd name="T100" fmla="*/ 1057 w 1057"/>
                <a:gd name="T101" fmla="*/ 498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7" h="501">
                  <a:moveTo>
                    <a:pt x="1057" y="498"/>
                  </a:moveTo>
                  <a:lnTo>
                    <a:pt x="1021" y="501"/>
                  </a:lnTo>
                  <a:lnTo>
                    <a:pt x="983" y="501"/>
                  </a:lnTo>
                  <a:lnTo>
                    <a:pt x="946" y="498"/>
                  </a:lnTo>
                  <a:lnTo>
                    <a:pt x="909" y="493"/>
                  </a:lnTo>
                  <a:lnTo>
                    <a:pt x="872" y="486"/>
                  </a:lnTo>
                  <a:lnTo>
                    <a:pt x="836" y="477"/>
                  </a:lnTo>
                  <a:lnTo>
                    <a:pt x="800" y="465"/>
                  </a:lnTo>
                  <a:lnTo>
                    <a:pt x="764" y="451"/>
                  </a:lnTo>
                  <a:lnTo>
                    <a:pt x="729" y="436"/>
                  </a:lnTo>
                  <a:lnTo>
                    <a:pt x="692" y="420"/>
                  </a:lnTo>
                  <a:lnTo>
                    <a:pt x="623" y="384"/>
                  </a:lnTo>
                  <a:lnTo>
                    <a:pt x="555" y="344"/>
                  </a:lnTo>
                  <a:lnTo>
                    <a:pt x="487" y="302"/>
                  </a:lnTo>
                  <a:lnTo>
                    <a:pt x="356" y="218"/>
                  </a:lnTo>
                  <a:lnTo>
                    <a:pt x="293" y="177"/>
                  </a:lnTo>
                  <a:lnTo>
                    <a:pt x="230" y="140"/>
                  </a:lnTo>
                  <a:lnTo>
                    <a:pt x="200" y="123"/>
                  </a:lnTo>
                  <a:lnTo>
                    <a:pt x="170" y="108"/>
                  </a:lnTo>
                  <a:lnTo>
                    <a:pt x="140" y="93"/>
                  </a:lnTo>
                  <a:lnTo>
                    <a:pt x="112" y="81"/>
                  </a:lnTo>
                  <a:lnTo>
                    <a:pt x="83" y="70"/>
                  </a:lnTo>
                  <a:lnTo>
                    <a:pt x="55" y="61"/>
                  </a:lnTo>
                  <a:lnTo>
                    <a:pt x="27" y="55"/>
                  </a:lnTo>
                  <a:lnTo>
                    <a:pt x="0" y="51"/>
                  </a:lnTo>
                  <a:lnTo>
                    <a:pt x="8" y="0"/>
                  </a:lnTo>
                  <a:lnTo>
                    <a:pt x="38" y="5"/>
                  </a:lnTo>
                  <a:lnTo>
                    <a:pt x="69" y="12"/>
                  </a:lnTo>
                  <a:lnTo>
                    <a:pt x="100" y="22"/>
                  </a:lnTo>
                  <a:lnTo>
                    <a:pt x="131" y="34"/>
                  </a:lnTo>
                  <a:lnTo>
                    <a:pt x="162" y="47"/>
                  </a:lnTo>
                  <a:lnTo>
                    <a:pt x="193" y="62"/>
                  </a:lnTo>
                  <a:lnTo>
                    <a:pt x="224" y="78"/>
                  </a:lnTo>
                  <a:lnTo>
                    <a:pt x="256" y="96"/>
                  </a:lnTo>
                  <a:lnTo>
                    <a:pt x="320" y="133"/>
                  </a:lnTo>
                  <a:lnTo>
                    <a:pt x="384" y="175"/>
                  </a:lnTo>
                  <a:lnTo>
                    <a:pt x="515" y="260"/>
                  </a:lnTo>
                  <a:lnTo>
                    <a:pt x="581" y="300"/>
                  </a:lnTo>
                  <a:lnTo>
                    <a:pt x="649" y="340"/>
                  </a:lnTo>
                  <a:lnTo>
                    <a:pt x="715" y="374"/>
                  </a:lnTo>
                  <a:lnTo>
                    <a:pt x="750" y="390"/>
                  </a:lnTo>
                  <a:lnTo>
                    <a:pt x="783" y="404"/>
                  </a:lnTo>
                  <a:lnTo>
                    <a:pt x="817" y="417"/>
                  </a:lnTo>
                  <a:lnTo>
                    <a:pt x="850" y="428"/>
                  </a:lnTo>
                  <a:lnTo>
                    <a:pt x="884" y="437"/>
                  </a:lnTo>
                  <a:lnTo>
                    <a:pt x="918" y="444"/>
                  </a:lnTo>
                  <a:lnTo>
                    <a:pt x="952" y="448"/>
                  </a:lnTo>
                  <a:lnTo>
                    <a:pt x="985" y="451"/>
                  </a:lnTo>
                  <a:lnTo>
                    <a:pt x="1018" y="451"/>
                  </a:lnTo>
                  <a:lnTo>
                    <a:pt x="1053" y="447"/>
                  </a:lnTo>
                  <a:lnTo>
                    <a:pt x="1057" y="49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0" name="Freeform 36">
              <a:extLst>
                <a:ext uri="{FF2B5EF4-FFF2-40B4-BE49-F238E27FC236}">
                  <a16:creationId xmlns:a16="http://schemas.microsoft.com/office/drawing/2014/main" id="{49A1FAD4-CDF9-4393-A33A-BCBDAF394B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41413" y="6642100"/>
              <a:ext cx="76200" cy="80963"/>
            </a:xfrm>
            <a:custGeom>
              <a:avLst/>
              <a:gdLst>
                <a:gd name="T0" fmla="*/ 48 w 48"/>
                <a:gd name="T1" fmla="*/ 35 h 51"/>
                <a:gd name="T2" fmla="*/ 43 w 48"/>
                <a:gd name="T3" fmla="*/ 49 h 51"/>
                <a:gd name="T4" fmla="*/ 26 w 48"/>
                <a:gd name="T5" fmla="*/ 51 h 51"/>
                <a:gd name="T6" fmla="*/ 22 w 48"/>
                <a:gd name="T7" fmla="*/ 0 h 51"/>
                <a:gd name="T8" fmla="*/ 0 w 48"/>
                <a:gd name="T9" fmla="*/ 16 h 51"/>
                <a:gd name="T10" fmla="*/ 48 w 48"/>
                <a:gd name="T11" fmla="*/ 3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51">
                  <a:moveTo>
                    <a:pt x="48" y="35"/>
                  </a:moveTo>
                  <a:lnTo>
                    <a:pt x="43" y="49"/>
                  </a:lnTo>
                  <a:lnTo>
                    <a:pt x="26" y="51"/>
                  </a:lnTo>
                  <a:lnTo>
                    <a:pt x="22" y="0"/>
                  </a:lnTo>
                  <a:lnTo>
                    <a:pt x="0" y="16"/>
                  </a:lnTo>
                  <a:lnTo>
                    <a:pt x="48" y="35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1" name="Freeform 37">
              <a:extLst>
                <a:ext uri="{FF2B5EF4-FFF2-40B4-BE49-F238E27FC236}">
                  <a16:creationId xmlns:a16="http://schemas.microsoft.com/office/drawing/2014/main" id="{91F18065-17FC-4CC3-A303-EC94EC04DC2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133475" y="5932488"/>
              <a:ext cx="646113" cy="890588"/>
            </a:xfrm>
            <a:custGeom>
              <a:avLst/>
              <a:gdLst>
                <a:gd name="T0" fmla="*/ 407 w 407"/>
                <a:gd name="T1" fmla="*/ 51 h 561"/>
                <a:gd name="T2" fmla="*/ 393 w 407"/>
                <a:gd name="T3" fmla="*/ 51 h 561"/>
                <a:gd name="T4" fmla="*/ 381 w 407"/>
                <a:gd name="T5" fmla="*/ 53 h 561"/>
                <a:gd name="T6" fmla="*/ 368 w 407"/>
                <a:gd name="T7" fmla="*/ 57 h 561"/>
                <a:gd name="T8" fmla="*/ 355 w 407"/>
                <a:gd name="T9" fmla="*/ 61 h 561"/>
                <a:gd name="T10" fmla="*/ 342 w 407"/>
                <a:gd name="T11" fmla="*/ 69 h 561"/>
                <a:gd name="T12" fmla="*/ 328 w 407"/>
                <a:gd name="T13" fmla="*/ 77 h 561"/>
                <a:gd name="T14" fmla="*/ 314 w 407"/>
                <a:gd name="T15" fmla="*/ 88 h 561"/>
                <a:gd name="T16" fmla="*/ 300 w 407"/>
                <a:gd name="T17" fmla="*/ 99 h 561"/>
                <a:gd name="T18" fmla="*/ 271 w 407"/>
                <a:gd name="T19" fmla="*/ 126 h 561"/>
                <a:gd name="T20" fmla="*/ 243 w 407"/>
                <a:gd name="T21" fmla="*/ 159 h 561"/>
                <a:gd name="T22" fmla="*/ 216 w 407"/>
                <a:gd name="T23" fmla="*/ 196 h 561"/>
                <a:gd name="T24" fmla="*/ 190 w 407"/>
                <a:gd name="T25" fmla="*/ 236 h 561"/>
                <a:gd name="T26" fmla="*/ 164 w 407"/>
                <a:gd name="T27" fmla="*/ 278 h 561"/>
                <a:gd name="T28" fmla="*/ 140 w 407"/>
                <a:gd name="T29" fmla="*/ 320 h 561"/>
                <a:gd name="T30" fmla="*/ 119 w 407"/>
                <a:gd name="T31" fmla="*/ 365 h 561"/>
                <a:gd name="T32" fmla="*/ 100 w 407"/>
                <a:gd name="T33" fmla="*/ 408 h 561"/>
                <a:gd name="T34" fmla="*/ 84 w 407"/>
                <a:gd name="T35" fmla="*/ 449 h 561"/>
                <a:gd name="T36" fmla="*/ 69 w 407"/>
                <a:gd name="T37" fmla="*/ 491 h 561"/>
                <a:gd name="T38" fmla="*/ 58 w 407"/>
                <a:gd name="T39" fmla="*/ 527 h 561"/>
                <a:gd name="T40" fmla="*/ 50 w 407"/>
                <a:gd name="T41" fmla="*/ 561 h 561"/>
                <a:gd name="T42" fmla="*/ 0 w 407"/>
                <a:gd name="T43" fmla="*/ 550 h 561"/>
                <a:gd name="T44" fmla="*/ 9 w 407"/>
                <a:gd name="T45" fmla="*/ 514 h 561"/>
                <a:gd name="T46" fmla="*/ 21 w 407"/>
                <a:gd name="T47" fmla="*/ 475 h 561"/>
                <a:gd name="T48" fmla="*/ 35 w 407"/>
                <a:gd name="T49" fmla="*/ 433 h 561"/>
                <a:gd name="T50" fmla="*/ 53 w 407"/>
                <a:gd name="T51" fmla="*/ 388 h 561"/>
                <a:gd name="T52" fmla="*/ 73 w 407"/>
                <a:gd name="T53" fmla="*/ 343 h 561"/>
                <a:gd name="T54" fmla="*/ 95 w 407"/>
                <a:gd name="T55" fmla="*/ 297 h 561"/>
                <a:gd name="T56" fmla="*/ 120 w 407"/>
                <a:gd name="T57" fmla="*/ 252 h 561"/>
                <a:gd name="T58" fmla="*/ 146 w 407"/>
                <a:gd name="T59" fmla="*/ 208 h 561"/>
                <a:gd name="T60" fmla="*/ 174 w 407"/>
                <a:gd name="T61" fmla="*/ 166 h 561"/>
                <a:gd name="T62" fmla="*/ 203 w 407"/>
                <a:gd name="T63" fmla="*/ 127 h 561"/>
                <a:gd name="T64" fmla="*/ 234 w 407"/>
                <a:gd name="T65" fmla="*/ 91 h 561"/>
                <a:gd name="T66" fmla="*/ 265 w 407"/>
                <a:gd name="T67" fmla="*/ 62 h 561"/>
                <a:gd name="T68" fmla="*/ 282 w 407"/>
                <a:gd name="T69" fmla="*/ 48 h 561"/>
                <a:gd name="T70" fmla="*/ 299 w 407"/>
                <a:gd name="T71" fmla="*/ 35 h 561"/>
                <a:gd name="T72" fmla="*/ 316 w 407"/>
                <a:gd name="T73" fmla="*/ 25 h 561"/>
                <a:gd name="T74" fmla="*/ 333 w 407"/>
                <a:gd name="T75" fmla="*/ 15 h 561"/>
                <a:gd name="T76" fmla="*/ 352 w 407"/>
                <a:gd name="T77" fmla="*/ 9 h 561"/>
                <a:gd name="T78" fmla="*/ 370 w 407"/>
                <a:gd name="T79" fmla="*/ 3 h 561"/>
                <a:gd name="T80" fmla="*/ 388 w 407"/>
                <a:gd name="T81" fmla="*/ 0 h 561"/>
                <a:gd name="T82" fmla="*/ 406 w 407"/>
                <a:gd name="T83" fmla="*/ 0 h 561"/>
                <a:gd name="T84" fmla="*/ 407 w 407"/>
                <a:gd name="T85" fmla="*/ 51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7" h="561">
                  <a:moveTo>
                    <a:pt x="407" y="51"/>
                  </a:moveTo>
                  <a:lnTo>
                    <a:pt x="393" y="51"/>
                  </a:lnTo>
                  <a:lnTo>
                    <a:pt x="381" y="53"/>
                  </a:lnTo>
                  <a:lnTo>
                    <a:pt x="368" y="57"/>
                  </a:lnTo>
                  <a:lnTo>
                    <a:pt x="355" y="61"/>
                  </a:lnTo>
                  <a:lnTo>
                    <a:pt x="342" y="69"/>
                  </a:lnTo>
                  <a:lnTo>
                    <a:pt x="328" y="77"/>
                  </a:lnTo>
                  <a:lnTo>
                    <a:pt x="314" y="88"/>
                  </a:lnTo>
                  <a:lnTo>
                    <a:pt x="300" y="99"/>
                  </a:lnTo>
                  <a:lnTo>
                    <a:pt x="271" y="126"/>
                  </a:lnTo>
                  <a:lnTo>
                    <a:pt x="243" y="159"/>
                  </a:lnTo>
                  <a:lnTo>
                    <a:pt x="216" y="196"/>
                  </a:lnTo>
                  <a:lnTo>
                    <a:pt x="190" y="236"/>
                  </a:lnTo>
                  <a:lnTo>
                    <a:pt x="164" y="278"/>
                  </a:lnTo>
                  <a:lnTo>
                    <a:pt x="140" y="320"/>
                  </a:lnTo>
                  <a:lnTo>
                    <a:pt x="119" y="365"/>
                  </a:lnTo>
                  <a:lnTo>
                    <a:pt x="100" y="408"/>
                  </a:lnTo>
                  <a:lnTo>
                    <a:pt x="84" y="449"/>
                  </a:lnTo>
                  <a:lnTo>
                    <a:pt x="69" y="491"/>
                  </a:lnTo>
                  <a:lnTo>
                    <a:pt x="58" y="527"/>
                  </a:lnTo>
                  <a:lnTo>
                    <a:pt x="50" y="561"/>
                  </a:lnTo>
                  <a:lnTo>
                    <a:pt x="0" y="550"/>
                  </a:lnTo>
                  <a:lnTo>
                    <a:pt x="9" y="514"/>
                  </a:lnTo>
                  <a:lnTo>
                    <a:pt x="21" y="475"/>
                  </a:lnTo>
                  <a:lnTo>
                    <a:pt x="35" y="433"/>
                  </a:lnTo>
                  <a:lnTo>
                    <a:pt x="53" y="388"/>
                  </a:lnTo>
                  <a:lnTo>
                    <a:pt x="73" y="343"/>
                  </a:lnTo>
                  <a:lnTo>
                    <a:pt x="95" y="297"/>
                  </a:lnTo>
                  <a:lnTo>
                    <a:pt x="120" y="252"/>
                  </a:lnTo>
                  <a:lnTo>
                    <a:pt x="146" y="208"/>
                  </a:lnTo>
                  <a:lnTo>
                    <a:pt x="174" y="166"/>
                  </a:lnTo>
                  <a:lnTo>
                    <a:pt x="203" y="127"/>
                  </a:lnTo>
                  <a:lnTo>
                    <a:pt x="234" y="91"/>
                  </a:lnTo>
                  <a:lnTo>
                    <a:pt x="265" y="62"/>
                  </a:lnTo>
                  <a:lnTo>
                    <a:pt x="282" y="48"/>
                  </a:lnTo>
                  <a:lnTo>
                    <a:pt x="299" y="35"/>
                  </a:lnTo>
                  <a:lnTo>
                    <a:pt x="316" y="25"/>
                  </a:lnTo>
                  <a:lnTo>
                    <a:pt x="333" y="15"/>
                  </a:lnTo>
                  <a:lnTo>
                    <a:pt x="352" y="9"/>
                  </a:lnTo>
                  <a:lnTo>
                    <a:pt x="370" y="3"/>
                  </a:lnTo>
                  <a:lnTo>
                    <a:pt x="388" y="0"/>
                  </a:lnTo>
                  <a:lnTo>
                    <a:pt x="406" y="0"/>
                  </a:lnTo>
                  <a:lnTo>
                    <a:pt x="407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2" name="Freeform 38">
              <a:extLst>
                <a:ext uri="{FF2B5EF4-FFF2-40B4-BE49-F238E27FC236}">
                  <a16:creationId xmlns:a16="http://schemas.microsoft.com/office/drawing/2014/main" id="{FE464752-80C0-4D19-94D0-847B5EC88F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495300" y="5932488"/>
              <a:ext cx="12700" cy="80963"/>
            </a:xfrm>
            <a:custGeom>
              <a:avLst/>
              <a:gdLst>
                <a:gd name="T0" fmla="*/ 8 w 8"/>
                <a:gd name="T1" fmla="*/ 0 h 51"/>
                <a:gd name="T2" fmla="*/ 7 w 8"/>
                <a:gd name="T3" fmla="*/ 0 h 51"/>
                <a:gd name="T4" fmla="*/ 4 w 8"/>
                <a:gd name="T5" fmla="*/ 0 h 51"/>
                <a:gd name="T6" fmla="*/ 5 w 8"/>
                <a:gd name="T7" fmla="*/ 51 h 51"/>
                <a:gd name="T8" fmla="*/ 0 w 8"/>
                <a:gd name="T9" fmla="*/ 51 h 51"/>
                <a:gd name="T10" fmla="*/ 8 w 8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1">
                  <a:moveTo>
                    <a:pt x="8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5" y="51"/>
                  </a:lnTo>
                  <a:lnTo>
                    <a:pt x="0" y="5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3" name="Freeform 39">
              <a:extLst>
                <a:ext uri="{FF2B5EF4-FFF2-40B4-BE49-F238E27FC236}">
                  <a16:creationId xmlns:a16="http://schemas.microsoft.com/office/drawing/2014/main" id="{AA80ADD9-A44C-4E5C-9725-C9CCD38D2E2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581150" y="6808788"/>
              <a:ext cx="528638" cy="1549400"/>
            </a:xfrm>
            <a:custGeom>
              <a:avLst/>
              <a:gdLst>
                <a:gd name="T0" fmla="*/ 333 w 333"/>
                <a:gd name="T1" fmla="*/ 9 h 976"/>
                <a:gd name="T2" fmla="*/ 311 w 333"/>
                <a:gd name="T3" fmla="*/ 112 h 976"/>
                <a:gd name="T4" fmla="*/ 289 w 333"/>
                <a:gd name="T5" fmla="*/ 211 h 976"/>
                <a:gd name="T6" fmla="*/ 267 w 333"/>
                <a:gd name="T7" fmla="*/ 306 h 976"/>
                <a:gd name="T8" fmla="*/ 244 w 333"/>
                <a:gd name="T9" fmla="*/ 394 h 976"/>
                <a:gd name="T10" fmla="*/ 222 w 333"/>
                <a:gd name="T11" fmla="*/ 478 h 976"/>
                <a:gd name="T12" fmla="*/ 199 w 333"/>
                <a:gd name="T13" fmla="*/ 556 h 976"/>
                <a:gd name="T14" fmla="*/ 157 w 333"/>
                <a:gd name="T15" fmla="*/ 694 h 976"/>
                <a:gd name="T16" fmla="*/ 136 w 333"/>
                <a:gd name="T17" fmla="*/ 754 h 976"/>
                <a:gd name="T18" fmla="*/ 117 w 333"/>
                <a:gd name="T19" fmla="*/ 807 h 976"/>
                <a:gd name="T20" fmla="*/ 99 w 333"/>
                <a:gd name="T21" fmla="*/ 853 h 976"/>
                <a:gd name="T22" fmla="*/ 83 w 333"/>
                <a:gd name="T23" fmla="*/ 892 h 976"/>
                <a:gd name="T24" fmla="*/ 69 w 333"/>
                <a:gd name="T25" fmla="*/ 924 h 976"/>
                <a:gd name="T26" fmla="*/ 56 w 333"/>
                <a:gd name="T27" fmla="*/ 948 h 976"/>
                <a:gd name="T28" fmla="*/ 44 w 333"/>
                <a:gd name="T29" fmla="*/ 967 h 976"/>
                <a:gd name="T30" fmla="*/ 36 w 333"/>
                <a:gd name="T31" fmla="*/ 976 h 976"/>
                <a:gd name="T32" fmla="*/ 0 w 333"/>
                <a:gd name="T33" fmla="*/ 940 h 976"/>
                <a:gd name="T34" fmla="*/ 5 w 333"/>
                <a:gd name="T35" fmla="*/ 935 h 976"/>
                <a:gd name="T36" fmla="*/ 12 w 333"/>
                <a:gd name="T37" fmla="*/ 924 h 976"/>
                <a:gd name="T38" fmla="*/ 23 w 333"/>
                <a:gd name="T39" fmla="*/ 902 h 976"/>
                <a:gd name="T40" fmla="*/ 36 w 333"/>
                <a:gd name="T41" fmla="*/ 872 h 976"/>
                <a:gd name="T42" fmla="*/ 51 w 333"/>
                <a:gd name="T43" fmla="*/ 835 h 976"/>
                <a:gd name="T44" fmla="*/ 69 w 333"/>
                <a:gd name="T45" fmla="*/ 789 h 976"/>
                <a:gd name="T46" fmla="*/ 87 w 333"/>
                <a:gd name="T47" fmla="*/ 737 h 976"/>
                <a:gd name="T48" fmla="*/ 108 w 333"/>
                <a:gd name="T49" fmla="*/ 680 h 976"/>
                <a:gd name="T50" fmla="*/ 150 w 333"/>
                <a:gd name="T51" fmla="*/ 542 h 976"/>
                <a:gd name="T52" fmla="*/ 173 w 333"/>
                <a:gd name="T53" fmla="*/ 464 h 976"/>
                <a:gd name="T54" fmla="*/ 195 w 333"/>
                <a:gd name="T55" fmla="*/ 381 h 976"/>
                <a:gd name="T56" fmla="*/ 217 w 333"/>
                <a:gd name="T57" fmla="*/ 294 h 976"/>
                <a:gd name="T58" fmla="*/ 239 w 333"/>
                <a:gd name="T59" fmla="*/ 200 h 976"/>
                <a:gd name="T60" fmla="*/ 261 w 333"/>
                <a:gd name="T61" fmla="*/ 101 h 976"/>
                <a:gd name="T62" fmla="*/ 282 w 333"/>
                <a:gd name="T63" fmla="*/ 0 h 976"/>
                <a:gd name="T64" fmla="*/ 333 w 333"/>
                <a:gd name="T65" fmla="*/ 9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3" h="976">
                  <a:moveTo>
                    <a:pt x="333" y="9"/>
                  </a:moveTo>
                  <a:lnTo>
                    <a:pt x="311" y="112"/>
                  </a:lnTo>
                  <a:lnTo>
                    <a:pt x="289" y="211"/>
                  </a:lnTo>
                  <a:lnTo>
                    <a:pt x="267" y="306"/>
                  </a:lnTo>
                  <a:lnTo>
                    <a:pt x="244" y="394"/>
                  </a:lnTo>
                  <a:lnTo>
                    <a:pt x="222" y="478"/>
                  </a:lnTo>
                  <a:lnTo>
                    <a:pt x="199" y="556"/>
                  </a:lnTo>
                  <a:lnTo>
                    <a:pt x="157" y="694"/>
                  </a:lnTo>
                  <a:lnTo>
                    <a:pt x="136" y="754"/>
                  </a:lnTo>
                  <a:lnTo>
                    <a:pt x="117" y="807"/>
                  </a:lnTo>
                  <a:lnTo>
                    <a:pt x="99" y="853"/>
                  </a:lnTo>
                  <a:lnTo>
                    <a:pt x="83" y="892"/>
                  </a:lnTo>
                  <a:lnTo>
                    <a:pt x="69" y="924"/>
                  </a:lnTo>
                  <a:lnTo>
                    <a:pt x="56" y="948"/>
                  </a:lnTo>
                  <a:lnTo>
                    <a:pt x="44" y="967"/>
                  </a:lnTo>
                  <a:lnTo>
                    <a:pt x="36" y="976"/>
                  </a:lnTo>
                  <a:lnTo>
                    <a:pt x="0" y="940"/>
                  </a:lnTo>
                  <a:lnTo>
                    <a:pt x="5" y="935"/>
                  </a:lnTo>
                  <a:lnTo>
                    <a:pt x="12" y="924"/>
                  </a:lnTo>
                  <a:lnTo>
                    <a:pt x="23" y="902"/>
                  </a:lnTo>
                  <a:lnTo>
                    <a:pt x="36" y="872"/>
                  </a:lnTo>
                  <a:lnTo>
                    <a:pt x="51" y="835"/>
                  </a:lnTo>
                  <a:lnTo>
                    <a:pt x="69" y="789"/>
                  </a:lnTo>
                  <a:lnTo>
                    <a:pt x="87" y="737"/>
                  </a:lnTo>
                  <a:lnTo>
                    <a:pt x="108" y="680"/>
                  </a:lnTo>
                  <a:lnTo>
                    <a:pt x="150" y="542"/>
                  </a:lnTo>
                  <a:lnTo>
                    <a:pt x="173" y="464"/>
                  </a:lnTo>
                  <a:lnTo>
                    <a:pt x="195" y="381"/>
                  </a:lnTo>
                  <a:lnTo>
                    <a:pt x="217" y="294"/>
                  </a:lnTo>
                  <a:lnTo>
                    <a:pt x="239" y="200"/>
                  </a:lnTo>
                  <a:lnTo>
                    <a:pt x="261" y="101"/>
                  </a:lnTo>
                  <a:lnTo>
                    <a:pt x="282" y="0"/>
                  </a:lnTo>
                  <a:lnTo>
                    <a:pt x="333" y="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4" name="Freeform 40">
              <a:extLst>
                <a:ext uri="{FF2B5EF4-FFF2-40B4-BE49-F238E27FC236}">
                  <a16:creationId xmlns:a16="http://schemas.microsoft.com/office/drawing/2014/main" id="{AE2CA267-739D-41DB-8438-1B3A596E8E1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133475" y="6789738"/>
              <a:ext cx="80963" cy="33338"/>
            </a:xfrm>
            <a:custGeom>
              <a:avLst/>
              <a:gdLst>
                <a:gd name="T0" fmla="*/ 0 w 51"/>
                <a:gd name="T1" fmla="*/ 10 h 21"/>
                <a:gd name="T2" fmla="*/ 2 w 51"/>
                <a:gd name="T3" fmla="*/ 0 h 21"/>
                <a:gd name="T4" fmla="*/ 0 w 51"/>
                <a:gd name="T5" fmla="*/ 12 h 21"/>
                <a:gd name="T6" fmla="*/ 51 w 51"/>
                <a:gd name="T7" fmla="*/ 21 h 21"/>
                <a:gd name="T8" fmla="*/ 50 w 51"/>
                <a:gd name="T9" fmla="*/ 21 h 21"/>
                <a:gd name="T10" fmla="*/ 0 w 51"/>
                <a:gd name="T11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21">
                  <a:moveTo>
                    <a:pt x="0" y="10"/>
                  </a:moveTo>
                  <a:lnTo>
                    <a:pt x="2" y="0"/>
                  </a:lnTo>
                  <a:lnTo>
                    <a:pt x="0" y="12"/>
                  </a:lnTo>
                  <a:lnTo>
                    <a:pt x="51" y="21"/>
                  </a:lnTo>
                  <a:lnTo>
                    <a:pt x="50" y="21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5" name="Freeform 41">
              <a:extLst>
                <a:ext uri="{FF2B5EF4-FFF2-40B4-BE49-F238E27FC236}">
                  <a16:creationId xmlns:a16="http://schemas.microsoft.com/office/drawing/2014/main" id="{20694FBA-D6EE-42A9-9D55-A2268CAE6F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893888" y="3406775"/>
              <a:ext cx="379413" cy="4929188"/>
            </a:xfrm>
            <a:custGeom>
              <a:avLst/>
              <a:gdLst>
                <a:gd name="T0" fmla="*/ 190 w 239"/>
                <a:gd name="T1" fmla="*/ 3105 h 3105"/>
                <a:gd name="T2" fmla="*/ 174 w 239"/>
                <a:gd name="T3" fmla="*/ 3015 h 3105"/>
                <a:gd name="T4" fmla="*/ 157 w 239"/>
                <a:gd name="T5" fmla="*/ 2909 h 3105"/>
                <a:gd name="T6" fmla="*/ 147 w 239"/>
                <a:gd name="T7" fmla="*/ 2843 h 3105"/>
                <a:gd name="T8" fmla="*/ 136 w 239"/>
                <a:gd name="T9" fmla="*/ 2769 h 3105"/>
                <a:gd name="T10" fmla="*/ 112 w 239"/>
                <a:gd name="T11" fmla="*/ 2598 h 3105"/>
                <a:gd name="T12" fmla="*/ 87 w 239"/>
                <a:gd name="T13" fmla="*/ 2402 h 3105"/>
                <a:gd name="T14" fmla="*/ 75 w 239"/>
                <a:gd name="T15" fmla="*/ 2295 h 3105"/>
                <a:gd name="T16" fmla="*/ 62 w 239"/>
                <a:gd name="T17" fmla="*/ 2184 h 3105"/>
                <a:gd name="T18" fmla="*/ 40 w 239"/>
                <a:gd name="T19" fmla="*/ 1950 h 3105"/>
                <a:gd name="T20" fmla="*/ 30 w 239"/>
                <a:gd name="T21" fmla="*/ 1827 h 3105"/>
                <a:gd name="T22" fmla="*/ 25 w 239"/>
                <a:gd name="T23" fmla="*/ 1765 h 3105"/>
                <a:gd name="T24" fmla="*/ 21 w 239"/>
                <a:gd name="T25" fmla="*/ 1703 h 3105"/>
                <a:gd name="T26" fmla="*/ 14 w 239"/>
                <a:gd name="T27" fmla="*/ 1576 h 3105"/>
                <a:gd name="T28" fmla="*/ 8 w 239"/>
                <a:gd name="T29" fmla="*/ 1448 h 3105"/>
                <a:gd name="T30" fmla="*/ 4 w 239"/>
                <a:gd name="T31" fmla="*/ 1318 h 3105"/>
                <a:gd name="T32" fmla="*/ 1 w 239"/>
                <a:gd name="T33" fmla="*/ 1189 h 3105"/>
                <a:gd name="T34" fmla="*/ 0 w 239"/>
                <a:gd name="T35" fmla="*/ 1061 h 3105"/>
                <a:gd name="T36" fmla="*/ 3 w 239"/>
                <a:gd name="T37" fmla="*/ 932 h 3105"/>
                <a:gd name="T38" fmla="*/ 8 w 239"/>
                <a:gd name="T39" fmla="*/ 805 h 3105"/>
                <a:gd name="T40" fmla="*/ 15 w 239"/>
                <a:gd name="T41" fmla="*/ 680 h 3105"/>
                <a:gd name="T42" fmla="*/ 25 w 239"/>
                <a:gd name="T43" fmla="*/ 557 h 3105"/>
                <a:gd name="T44" fmla="*/ 39 w 239"/>
                <a:gd name="T45" fmla="*/ 437 h 3105"/>
                <a:gd name="T46" fmla="*/ 47 w 239"/>
                <a:gd name="T47" fmla="*/ 379 h 3105"/>
                <a:gd name="T48" fmla="*/ 55 w 239"/>
                <a:gd name="T49" fmla="*/ 321 h 3105"/>
                <a:gd name="T50" fmla="*/ 75 w 239"/>
                <a:gd name="T51" fmla="*/ 209 h 3105"/>
                <a:gd name="T52" fmla="*/ 87 w 239"/>
                <a:gd name="T53" fmla="*/ 155 h 3105"/>
                <a:gd name="T54" fmla="*/ 99 w 239"/>
                <a:gd name="T55" fmla="*/ 101 h 3105"/>
                <a:gd name="T56" fmla="*/ 112 w 239"/>
                <a:gd name="T57" fmla="*/ 49 h 3105"/>
                <a:gd name="T58" fmla="*/ 127 w 239"/>
                <a:gd name="T59" fmla="*/ 0 h 3105"/>
                <a:gd name="T60" fmla="*/ 176 w 239"/>
                <a:gd name="T61" fmla="*/ 14 h 3105"/>
                <a:gd name="T62" fmla="*/ 162 w 239"/>
                <a:gd name="T63" fmla="*/ 63 h 3105"/>
                <a:gd name="T64" fmla="*/ 148 w 239"/>
                <a:gd name="T65" fmla="*/ 114 h 3105"/>
                <a:gd name="T66" fmla="*/ 136 w 239"/>
                <a:gd name="T67" fmla="*/ 166 h 3105"/>
                <a:gd name="T68" fmla="*/ 125 w 239"/>
                <a:gd name="T69" fmla="*/ 220 h 3105"/>
                <a:gd name="T70" fmla="*/ 105 w 239"/>
                <a:gd name="T71" fmla="*/ 330 h 3105"/>
                <a:gd name="T72" fmla="*/ 97 w 239"/>
                <a:gd name="T73" fmla="*/ 387 h 3105"/>
                <a:gd name="T74" fmla="*/ 89 w 239"/>
                <a:gd name="T75" fmla="*/ 444 h 3105"/>
                <a:gd name="T76" fmla="*/ 76 w 239"/>
                <a:gd name="T77" fmla="*/ 563 h 3105"/>
                <a:gd name="T78" fmla="*/ 65 w 239"/>
                <a:gd name="T79" fmla="*/ 684 h 3105"/>
                <a:gd name="T80" fmla="*/ 58 w 239"/>
                <a:gd name="T81" fmla="*/ 808 h 3105"/>
                <a:gd name="T82" fmla="*/ 54 w 239"/>
                <a:gd name="T83" fmla="*/ 934 h 3105"/>
                <a:gd name="T84" fmla="*/ 51 w 239"/>
                <a:gd name="T85" fmla="*/ 1061 h 3105"/>
                <a:gd name="T86" fmla="*/ 52 w 239"/>
                <a:gd name="T87" fmla="*/ 1189 h 3105"/>
                <a:gd name="T88" fmla="*/ 54 w 239"/>
                <a:gd name="T89" fmla="*/ 1317 h 3105"/>
                <a:gd name="T90" fmla="*/ 58 w 239"/>
                <a:gd name="T91" fmla="*/ 1446 h 3105"/>
                <a:gd name="T92" fmla="*/ 64 w 239"/>
                <a:gd name="T93" fmla="*/ 1573 h 3105"/>
                <a:gd name="T94" fmla="*/ 72 w 239"/>
                <a:gd name="T95" fmla="*/ 1699 h 3105"/>
                <a:gd name="T96" fmla="*/ 76 w 239"/>
                <a:gd name="T97" fmla="*/ 1761 h 3105"/>
                <a:gd name="T98" fmla="*/ 81 w 239"/>
                <a:gd name="T99" fmla="*/ 1823 h 3105"/>
                <a:gd name="T100" fmla="*/ 91 w 239"/>
                <a:gd name="T101" fmla="*/ 1945 h 3105"/>
                <a:gd name="T102" fmla="*/ 112 w 239"/>
                <a:gd name="T103" fmla="*/ 2178 h 3105"/>
                <a:gd name="T104" fmla="*/ 125 w 239"/>
                <a:gd name="T105" fmla="*/ 2289 h 3105"/>
                <a:gd name="T106" fmla="*/ 137 w 239"/>
                <a:gd name="T107" fmla="*/ 2395 h 3105"/>
                <a:gd name="T108" fmla="*/ 162 w 239"/>
                <a:gd name="T109" fmla="*/ 2591 h 3105"/>
                <a:gd name="T110" fmla="*/ 186 w 239"/>
                <a:gd name="T111" fmla="*/ 2761 h 3105"/>
                <a:gd name="T112" fmla="*/ 197 w 239"/>
                <a:gd name="T113" fmla="*/ 2835 h 3105"/>
                <a:gd name="T114" fmla="*/ 208 w 239"/>
                <a:gd name="T115" fmla="*/ 2902 h 3105"/>
                <a:gd name="T116" fmla="*/ 225 w 239"/>
                <a:gd name="T117" fmla="*/ 3007 h 3105"/>
                <a:gd name="T118" fmla="*/ 239 w 239"/>
                <a:gd name="T119" fmla="*/ 3096 h 3105"/>
                <a:gd name="T120" fmla="*/ 190 w 239"/>
                <a:gd name="T121" fmla="*/ 3105 h 3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39" h="3105">
                  <a:moveTo>
                    <a:pt x="190" y="3105"/>
                  </a:moveTo>
                  <a:lnTo>
                    <a:pt x="174" y="3015"/>
                  </a:lnTo>
                  <a:lnTo>
                    <a:pt x="157" y="2909"/>
                  </a:lnTo>
                  <a:lnTo>
                    <a:pt x="147" y="2843"/>
                  </a:lnTo>
                  <a:lnTo>
                    <a:pt x="136" y="2769"/>
                  </a:lnTo>
                  <a:lnTo>
                    <a:pt x="112" y="2598"/>
                  </a:lnTo>
                  <a:lnTo>
                    <a:pt x="87" y="2402"/>
                  </a:lnTo>
                  <a:lnTo>
                    <a:pt x="75" y="2295"/>
                  </a:lnTo>
                  <a:lnTo>
                    <a:pt x="62" y="2184"/>
                  </a:lnTo>
                  <a:lnTo>
                    <a:pt x="40" y="1950"/>
                  </a:lnTo>
                  <a:lnTo>
                    <a:pt x="30" y="1827"/>
                  </a:lnTo>
                  <a:lnTo>
                    <a:pt x="25" y="1765"/>
                  </a:lnTo>
                  <a:lnTo>
                    <a:pt x="21" y="1703"/>
                  </a:lnTo>
                  <a:lnTo>
                    <a:pt x="14" y="1576"/>
                  </a:lnTo>
                  <a:lnTo>
                    <a:pt x="8" y="1448"/>
                  </a:lnTo>
                  <a:lnTo>
                    <a:pt x="4" y="1318"/>
                  </a:lnTo>
                  <a:lnTo>
                    <a:pt x="1" y="1189"/>
                  </a:lnTo>
                  <a:lnTo>
                    <a:pt x="0" y="1061"/>
                  </a:lnTo>
                  <a:lnTo>
                    <a:pt x="3" y="932"/>
                  </a:lnTo>
                  <a:lnTo>
                    <a:pt x="8" y="805"/>
                  </a:lnTo>
                  <a:lnTo>
                    <a:pt x="15" y="680"/>
                  </a:lnTo>
                  <a:lnTo>
                    <a:pt x="25" y="557"/>
                  </a:lnTo>
                  <a:lnTo>
                    <a:pt x="39" y="437"/>
                  </a:lnTo>
                  <a:lnTo>
                    <a:pt x="47" y="379"/>
                  </a:lnTo>
                  <a:lnTo>
                    <a:pt x="55" y="321"/>
                  </a:lnTo>
                  <a:lnTo>
                    <a:pt x="75" y="209"/>
                  </a:lnTo>
                  <a:lnTo>
                    <a:pt x="87" y="155"/>
                  </a:lnTo>
                  <a:lnTo>
                    <a:pt x="99" y="101"/>
                  </a:lnTo>
                  <a:lnTo>
                    <a:pt x="112" y="49"/>
                  </a:lnTo>
                  <a:lnTo>
                    <a:pt x="127" y="0"/>
                  </a:lnTo>
                  <a:lnTo>
                    <a:pt x="176" y="14"/>
                  </a:lnTo>
                  <a:lnTo>
                    <a:pt x="162" y="63"/>
                  </a:lnTo>
                  <a:lnTo>
                    <a:pt x="148" y="114"/>
                  </a:lnTo>
                  <a:lnTo>
                    <a:pt x="136" y="166"/>
                  </a:lnTo>
                  <a:lnTo>
                    <a:pt x="125" y="220"/>
                  </a:lnTo>
                  <a:lnTo>
                    <a:pt x="105" y="330"/>
                  </a:lnTo>
                  <a:lnTo>
                    <a:pt x="97" y="387"/>
                  </a:lnTo>
                  <a:lnTo>
                    <a:pt x="89" y="444"/>
                  </a:lnTo>
                  <a:lnTo>
                    <a:pt x="76" y="563"/>
                  </a:lnTo>
                  <a:lnTo>
                    <a:pt x="65" y="684"/>
                  </a:lnTo>
                  <a:lnTo>
                    <a:pt x="58" y="808"/>
                  </a:lnTo>
                  <a:lnTo>
                    <a:pt x="54" y="934"/>
                  </a:lnTo>
                  <a:lnTo>
                    <a:pt x="51" y="1061"/>
                  </a:lnTo>
                  <a:lnTo>
                    <a:pt x="52" y="1189"/>
                  </a:lnTo>
                  <a:lnTo>
                    <a:pt x="54" y="1317"/>
                  </a:lnTo>
                  <a:lnTo>
                    <a:pt x="58" y="1446"/>
                  </a:lnTo>
                  <a:lnTo>
                    <a:pt x="64" y="1573"/>
                  </a:lnTo>
                  <a:lnTo>
                    <a:pt x="72" y="1699"/>
                  </a:lnTo>
                  <a:lnTo>
                    <a:pt x="76" y="1761"/>
                  </a:lnTo>
                  <a:lnTo>
                    <a:pt x="81" y="1823"/>
                  </a:lnTo>
                  <a:lnTo>
                    <a:pt x="91" y="1945"/>
                  </a:lnTo>
                  <a:lnTo>
                    <a:pt x="112" y="2178"/>
                  </a:lnTo>
                  <a:lnTo>
                    <a:pt x="125" y="2289"/>
                  </a:lnTo>
                  <a:lnTo>
                    <a:pt x="137" y="2395"/>
                  </a:lnTo>
                  <a:lnTo>
                    <a:pt x="162" y="2591"/>
                  </a:lnTo>
                  <a:lnTo>
                    <a:pt x="186" y="2761"/>
                  </a:lnTo>
                  <a:lnTo>
                    <a:pt x="197" y="2835"/>
                  </a:lnTo>
                  <a:lnTo>
                    <a:pt x="208" y="2902"/>
                  </a:lnTo>
                  <a:lnTo>
                    <a:pt x="225" y="3007"/>
                  </a:lnTo>
                  <a:lnTo>
                    <a:pt x="239" y="3096"/>
                  </a:lnTo>
                  <a:lnTo>
                    <a:pt x="190" y="3105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9" name="Freeform 42">
              <a:extLst>
                <a:ext uri="{FF2B5EF4-FFF2-40B4-BE49-F238E27FC236}">
                  <a16:creationId xmlns:a16="http://schemas.microsoft.com/office/drawing/2014/main" id="{94B5212A-ABEB-4EDC-854F-588AD09C5E1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592263" y="8301038"/>
              <a:ext cx="77788" cy="112713"/>
            </a:xfrm>
            <a:custGeom>
              <a:avLst/>
              <a:gdLst>
                <a:gd name="T0" fmla="*/ 43 w 49"/>
                <a:gd name="T1" fmla="*/ 36 h 71"/>
                <a:gd name="T2" fmla="*/ 8 w 49"/>
                <a:gd name="T3" fmla="*/ 71 h 71"/>
                <a:gd name="T4" fmla="*/ 0 w 49"/>
                <a:gd name="T5" fmla="*/ 22 h 71"/>
                <a:gd name="T6" fmla="*/ 49 w 49"/>
                <a:gd name="T7" fmla="*/ 13 h 71"/>
                <a:gd name="T8" fmla="*/ 7 w 49"/>
                <a:gd name="T9" fmla="*/ 0 h 71"/>
                <a:gd name="T10" fmla="*/ 43 w 49"/>
                <a:gd name="T11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1">
                  <a:moveTo>
                    <a:pt x="43" y="36"/>
                  </a:moveTo>
                  <a:lnTo>
                    <a:pt x="8" y="71"/>
                  </a:lnTo>
                  <a:lnTo>
                    <a:pt x="0" y="22"/>
                  </a:lnTo>
                  <a:lnTo>
                    <a:pt x="49" y="13"/>
                  </a:lnTo>
                  <a:lnTo>
                    <a:pt x="7" y="0"/>
                  </a:lnTo>
                  <a:lnTo>
                    <a:pt x="43" y="36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0" name="Freeform 43">
              <a:extLst>
                <a:ext uri="{FF2B5EF4-FFF2-40B4-BE49-F238E27FC236}">
                  <a16:creationId xmlns:a16="http://schemas.microsoft.com/office/drawing/2014/main" id="{DF12A3C1-A99C-4CE9-8990-850FBC24E9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692275" y="698500"/>
              <a:ext cx="2143125" cy="2732088"/>
            </a:xfrm>
            <a:custGeom>
              <a:avLst/>
              <a:gdLst>
                <a:gd name="T0" fmla="*/ 20 w 1350"/>
                <a:gd name="T1" fmla="*/ 1641 h 1721"/>
                <a:gd name="T2" fmla="*/ 68 w 1350"/>
                <a:gd name="T3" fmla="*/ 1508 h 1721"/>
                <a:gd name="T4" fmla="*/ 125 w 1350"/>
                <a:gd name="T5" fmla="*/ 1371 h 1721"/>
                <a:gd name="T6" fmla="*/ 190 w 1350"/>
                <a:gd name="T7" fmla="*/ 1233 h 1721"/>
                <a:gd name="T8" fmla="*/ 261 w 1350"/>
                <a:gd name="T9" fmla="*/ 1094 h 1721"/>
                <a:gd name="T10" fmla="*/ 340 w 1350"/>
                <a:gd name="T11" fmla="*/ 955 h 1721"/>
                <a:gd name="T12" fmla="*/ 422 w 1350"/>
                <a:gd name="T13" fmla="*/ 820 h 1721"/>
                <a:gd name="T14" fmla="*/ 511 w 1350"/>
                <a:gd name="T15" fmla="*/ 690 h 1721"/>
                <a:gd name="T16" fmla="*/ 603 w 1350"/>
                <a:gd name="T17" fmla="*/ 566 h 1721"/>
                <a:gd name="T18" fmla="*/ 651 w 1350"/>
                <a:gd name="T19" fmla="*/ 506 h 1721"/>
                <a:gd name="T20" fmla="*/ 698 w 1350"/>
                <a:gd name="T21" fmla="*/ 449 h 1721"/>
                <a:gd name="T22" fmla="*/ 796 w 1350"/>
                <a:gd name="T23" fmla="*/ 342 h 1721"/>
                <a:gd name="T24" fmla="*/ 870 w 1350"/>
                <a:gd name="T25" fmla="*/ 269 h 1721"/>
                <a:gd name="T26" fmla="*/ 945 w 1350"/>
                <a:gd name="T27" fmla="*/ 203 h 1721"/>
                <a:gd name="T28" fmla="*/ 1020 w 1350"/>
                <a:gd name="T29" fmla="*/ 145 h 1721"/>
                <a:gd name="T30" fmla="*/ 1095 w 1350"/>
                <a:gd name="T31" fmla="*/ 95 h 1721"/>
                <a:gd name="T32" fmla="*/ 1194 w 1350"/>
                <a:gd name="T33" fmla="*/ 43 h 1721"/>
                <a:gd name="T34" fmla="*/ 1245 w 1350"/>
                <a:gd name="T35" fmla="*/ 24 h 1721"/>
                <a:gd name="T36" fmla="*/ 1318 w 1350"/>
                <a:gd name="T37" fmla="*/ 4 h 1721"/>
                <a:gd name="T38" fmla="*/ 1350 w 1350"/>
                <a:gd name="T39" fmla="*/ 51 h 1721"/>
                <a:gd name="T40" fmla="*/ 1306 w 1350"/>
                <a:gd name="T41" fmla="*/ 59 h 1721"/>
                <a:gd name="T42" fmla="*/ 1239 w 1350"/>
                <a:gd name="T43" fmla="*/ 80 h 1721"/>
                <a:gd name="T44" fmla="*/ 1168 w 1350"/>
                <a:gd name="T45" fmla="*/ 112 h 1721"/>
                <a:gd name="T46" fmla="*/ 1074 w 1350"/>
                <a:gd name="T47" fmla="*/ 170 h 1721"/>
                <a:gd name="T48" fmla="*/ 1026 w 1350"/>
                <a:gd name="T49" fmla="*/ 204 h 1721"/>
                <a:gd name="T50" fmla="*/ 929 w 1350"/>
                <a:gd name="T51" fmla="*/ 285 h 1721"/>
                <a:gd name="T52" fmla="*/ 881 w 1350"/>
                <a:gd name="T53" fmla="*/ 329 h 1721"/>
                <a:gd name="T54" fmla="*/ 784 w 1350"/>
                <a:gd name="T55" fmla="*/ 429 h 1721"/>
                <a:gd name="T56" fmla="*/ 713 w 1350"/>
                <a:gd name="T57" fmla="*/ 510 h 1721"/>
                <a:gd name="T58" fmla="*/ 666 w 1350"/>
                <a:gd name="T59" fmla="*/ 568 h 1721"/>
                <a:gd name="T60" fmla="*/ 598 w 1350"/>
                <a:gd name="T61" fmla="*/ 657 h 1721"/>
                <a:gd name="T62" fmla="*/ 509 w 1350"/>
                <a:gd name="T63" fmla="*/ 783 h 1721"/>
                <a:gd name="T64" fmla="*/ 424 w 1350"/>
                <a:gd name="T65" fmla="*/ 915 h 1721"/>
                <a:gd name="T66" fmla="*/ 344 w 1350"/>
                <a:gd name="T67" fmla="*/ 1050 h 1721"/>
                <a:gd name="T68" fmla="*/ 269 w 1350"/>
                <a:gd name="T69" fmla="*/ 1187 h 1721"/>
                <a:gd name="T70" fmla="*/ 202 w 1350"/>
                <a:gd name="T71" fmla="*/ 1324 h 1721"/>
                <a:gd name="T72" fmla="*/ 142 w 1350"/>
                <a:gd name="T73" fmla="*/ 1461 h 1721"/>
                <a:gd name="T74" fmla="*/ 91 w 1350"/>
                <a:gd name="T75" fmla="*/ 1593 h 1721"/>
                <a:gd name="T76" fmla="*/ 49 w 1350"/>
                <a:gd name="T77" fmla="*/ 1721 h 1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50" h="1721">
                  <a:moveTo>
                    <a:pt x="0" y="1705"/>
                  </a:moveTo>
                  <a:lnTo>
                    <a:pt x="20" y="1641"/>
                  </a:lnTo>
                  <a:lnTo>
                    <a:pt x="43" y="1575"/>
                  </a:lnTo>
                  <a:lnTo>
                    <a:pt x="68" y="1508"/>
                  </a:lnTo>
                  <a:lnTo>
                    <a:pt x="95" y="1440"/>
                  </a:lnTo>
                  <a:lnTo>
                    <a:pt x="125" y="1371"/>
                  </a:lnTo>
                  <a:lnTo>
                    <a:pt x="156" y="1302"/>
                  </a:lnTo>
                  <a:lnTo>
                    <a:pt x="190" y="1233"/>
                  </a:lnTo>
                  <a:lnTo>
                    <a:pt x="225" y="1163"/>
                  </a:lnTo>
                  <a:lnTo>
                    <a:pt x="261" y="1094"/>
                  </a:lnTo>
                  <a:lnTo>
                    <a:pt x="300" y="1024"/>
                  </a:lnTo>
                  <a:lnTo>
                    <a:pt x="340" y="955"/>
                  </a:lnTo>
                  <a:lnTo>
                    <a:pt x="380" y="888"/>
                  </a:lnTo>
                  <a:lnTo>
                    <a:pt x="422" y="820"/>
                  </a:lnTo>
                  <a:lnTo>
                    <a:pt x="466" y="754"/>
                  </a:lnTo>
                  <a:lnTo>
                    <a:pt x="511" y="690"/>
                  </a:lnTo>
                  <a:lnTo>
                    <a:pt x="557" y="626"/>
                  </a:lnTo>
                  <a:lnTo>
                    <a:pt x="603" y="566"/>
                  </a:lnTo>
                  <a:lnTo>
                    <a:pt x="626" y="535"/>
                  </a:lnTo>
                  <a:lnTo>
                    <a:pt x="651" y="506"/>
                  </a:lnTo>
                  <a:lnTo>
                    <a:pt x="674" y="477"/>
                  </a:lnTo>
                  <a:lnTo>
                    <a:pt x="698" y="449"/>
                  </a:lnTo>
                  <a:lnTo>
                    <a:pt x="747" y="394"/>
                  </a:lnTo>
                  <a:lnTo>
                    <a:pt x="796" y="342"/>
                  </a:lnTo>
                  <a:lnTo>
                    <a:pt x="845" y="292"/>
                  </a:lnTo>
                  <a:lnTo>
                    <a:pt x="870" y="269"/>
                  </a:lnTo>
                  <a:lnTo>
                    <a:pt x="896" y="246"/>
                  </a:lnTo>
                  <a:lnTo>
                    <a:pt x="945" y="203"/>
                  </a:lnTo>
                  <a:lnTo>
                    <a:pt x="995" y="164"/>
                  </a:lnTo>
                  <a:lnTo>
                    <a:pt x="1020" y="145"/>
                  </a:lnTo>
                  <a:lnTo>
                    <a:pt x="1046" y="127"/>
                  </a:lnTo>
                  <a:lnTo>
                    <a:pt x="1095" y="95"/>
                  </a:lnTo>
                  <a:lnTo>
                    <a:pt x="1145" y="67"/>
                  </a:lnTo>
                  <a:lnTo>
                    <a:pt x="1194" y="43"/>
                  </a:lnTo>
                  <a:lnTo>
                    <a:pt x="1220" y="33"/>
                  </a:lnTo>
                  <a:lnTo>
                    <a:pt x="1245" y="24"/>
                  </a:lnTo>
                  <a:lnTo>
                    <a:pt x="1293" y="10"/>
                  </a:lnTo>
                  <a:lnTo>
                    <a:pt x="1318" y="4"/>
                  </a:lnTo>
                  <a:lnTo>
                    <a:pt x="1342" y="0"/>
                  </a:lnTo>
                  <a:lnTo>
                    <a:pt x="1350" y="51"/>
                  </a:lnTo>
                  <a:lnTo>
                    <a:pt x="1328" y="54"/>
                  </a:lnTo>
                  <a:lnTo>
                    <a:pt x="1306" y="59"/>
                  </a:lnTo>
                  <a:lnTo>
                    <a:pt x="1260" y="73"/>
                  </a:lnTo>
                  <a:lnTo>
                    <a:pt x="1239" y="80"/>
                  </a:lnTo>
                  <a:lnTo>
                    <a:pt x="1215" y="89"/>
                  </a:lnTo>
                  <a:lnTo>
                    <a:pt x="1168" y="112"/>
                  </a:lnTo>
                  <a:lnTo>
                    <a:pt x="1122" y="138"/>
                  </a:lnTo>
                  <a:lnTo>
                    <a:pt x="1074" y="170"/>
                  </a:lnTo>
                  <a:lnTo>
                    <a:pt x="1050" y="187"/>
                  </a:lnTo>
                  <a:lnTo>
                    <a:pt x="1026" y="204"/>
                  </a:lnTo>
                  <a:lnTo>
                    <a:pt x="978" y="242"/>
                  </a:lnTo>
                  <a:lnTo>
                    <a:pt x="929" y="285"/>
                  </a:lnTo>
                  <a:lnTo>
                    <a:pt x="905" y="306"/>
                  </a:lnTo>
                  <a:lnTo>
                    <a:pt x="881" y="329"/>
                  </a:lnTo>
                  <a:lnTo>
                    <a:pt x="833" y="378"/>
                  </a:lnTo>
                  <a:lnTo>
                    <a:pt x="784" y="429"/>
                  </a:lnTo>
                  <a:lnTo>
                    <a:pt x="736" y="482"/>
                  </a:lnTo>
                  <a:lnTo>
                    <a:pt x="713" y="510"/>
                  </a:lnTo>
                  <a:lnTo>
                    <a:pt x="690" y="539"/>
                  </a:lnTo>
                  <a:lnTo>
                    <a:pt x="666" y="568"/>
                  </a:lnTo>
                  <a:lnTo>
                    <a:pt x="643" y="597"/>
                  </a:lnTo>
                  <a:lnTo>
                    <a:pt x="598" y="657"/>
                  </a:lnTo>
                  <a:lnTo>
                    <a:pt x="552" y="720"/>
                  </a:lnTo>
                  <a:lnTo>
                    <a:pt x="509" y="783"/>
                  </a:lnTo>
                  <a:lnTo>
                    <a:pt x="465" y="848"/>
                  </a:lnTo>
                  <a:lnTo>
                    <a:pt x="424" y="915"/>
                  </a:lnTo>
                  <a:lnTo>
                    <a:pt x="383" y="982"/>
                  </a:lnTo>
                  <a:lnTo>
                    <a:pt x="344" y="1050"/>
                  </a:lnTo>
                  <a:lnTo>
                    <a:pt x="306" y="1118"/>
                  </a:lnTo>
                  <a:lnTo>
                    <a:pt x="269" y="1187"/>
                  </a:lnTo>
                  <a:lnTo>
                    <a:pt x="235" y="1256"/>
                  </a:lnTo>
                  <a:lnTo>
                    <a:pt x="202" y="1324"/>
                  </a:lnTo>
                  <a:lnTo>
                    <a:pt x="171" y="1392"/>
                  </a:lnTo>
                  <a:lnTo>
                    <a:pt x="142" y="1461"/>
                  </a:lnTo>
                  <a:lnTo>
                    <a:pt x="116" y="1526"/>
                  </a:lnTo>
                  <a:lnTo>
                    <a:pt x="91" y="1593"/>
                  </a:lnTo>
                  <a:lnTo>
                    <a:pt x="68" y="1657"/>
                  </a:lnTo>
                  <a:lnTo>
                    <a:pt x="49" y="1721"/>
                  </a:lnTo>
                  <a:lnTo>
                    <a:pt x="0" y="1705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1" name="Freeform 44">
              <a:extLst>
                <a:ext uri="{FF2B5EF4-FFF2-40B4-BE49-F238E27FC236}">
                  <a16:creationId xmlns:a16="http://schemas.microsoft.com/office/drawing/2014/main" id="{3DC3B982-8D5B-40C6-95B5-9CAAB397536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692275" y="3405188"/>
              <a:ext cx="77788" cy="25400"/>
            </a:xfrm>
            <a:custGeom>
              <a:avLst/>
              <a:gdLst>
                <a:gd name="T0" fmla="*/ 0 w 49"/>
                <a:gd name="T1" fmla="*/ 1 h 16"/>
                <a:gd name="T2" fmla="*/ 0 w 49"/>
                <a:gd name="T3" fmla="*/ 0 h 16"/>
                <a:gd name="T4" fmla="*/ 49 w 49"/>
                <a:gd name="T5" fmla="*/ 16 h 16"/>
                <a:gd name="T6" fmla="*/ 49 w 49"/>
                <a:gd name="T7" fmla="*/ 15 h 16"/>
                <a:gd name="T8" fmla="*/ 0 w 49"/>
                <a:gd name="T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6">
                  <a:moveTo>
                    <a:pt x="0" y="1"/>
                  </a:moveTo>
                  <a:lnTo>
                    <a:pt x="0" y="0"/>
                  </a:lnTo>
                  <a:lnTo>
                    <a:pt x="49" y="16"/>
                  </a:lnTo>
                  <a:lnTo>
                    <a:pt x="49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2" name="Freeform 45">
              <a:extLst>
                <a:ext uri="{FF2B5EF4-FFF2-40B4-BE49-F238E27FC236}">
                  <a16:creationId xmlns:a16="http://schemas.microsoft.com/office/drawing/2014/main" id="{88AC8B5A-5F36-480E-92AD-1524359A34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6563" y="-234950"/>
              <a:ext cx="660400" cy="1014413"/>
            </a:xfrm>
            <a:custGeom>
              <a:avLst/>
              <a:gdLst>
                <a:gd name="T0" fmla="*/ 0 w 416"/>
                <a:gd name="T1" fmla="*/ 589 h 639"/>
                <a:gd name="T2" fmla="*/ 24 w 416"/>
                <a:gd name="T3" fmla="*/ 584 h 639"/>
                <a:gd name="T4" fmla="*/ 48 w 416"/>
                <a:gd name="T5" fmla="*/ 577 h 639"/>
                <a:gd name="T6" fmla="*/ 69 w 416"/>
                <a:gd name="T7" fmla="*/ 568 h 639"/>
                <a:gd name="T8" fmla="*/ 90 w 416"/>
                <a:gd name="T9" fmla="*/ 557 h 639"/>
                <a:gd name="T10" fmla="*/ 110 w 416"/>
                <a:gd name="T11" fmla="*/ 545 h 639"/>
                <a:gd name="T12" fmla="*/ 130 w 416"/>
                <a:gd name="T13" fmla="*/ 531 h 639"/>
                <a:gd name="T14" fmla="*/ 149 w 416"/>
                <a:gd name="T15" fmla="*/ 516 h 639"/>
                <a:gd name="T16" fmla="*/ 166 w 416"/>
                <a:gd name="T17" fmla="*/ 499 h 639"/>
                <a:gd name="T18" fmla="*/ 184 w 416"/>
                <a:gd name="T19" fmla="*/ 481 h 639"/>
                <a:gd name="T20" fmla="*/ 200 w 416"/>
                <a:gd name="T21" fmla="*/ 462 h 639"/>
                <a:gd name="T22" fmla="*/ 216 w 416"/>
                <a:gd name="T23" fmla="*/ 441 h 639"/>
                <a:gd name="T24" fmla="*/ 231 w 416"/>
                <a:gd name="T25" fmla="*/ 420 h 639"/>
                <a:gd name="T26" fmla="*/ 245 w 416"/>
                <a:gd name="T27" fmla="*/ 398 h 639"/>
                <a:gd name="T28" fmla="*/ 257 w 416"/>
                <a:gd name="T29" fmla="*/ 376 h 639"/>
                <a:gd name="T30" fmla="*/ 269 w 416"/>
                <a:gd name="T31" fmla="*/ 352 h 639"/>
                <a:gd name="T32" fmla="*/ 282 w 416"/>
                <a:gd name="T33" fmla="*/ 329 h 639"/>
                <a:gd name="T34" fmla="*/ 302 w 416"/>
                <a:gd name="T35" fmla="*/ 280 h 639"/>
                <a:gd name="T36" fmla="*/ 320 w 416"/>
                <a:gd name="T37" fmla="*/ 232 h 639"/>
                <a:gd name="T38" fmla="*/ 335 w 416"/>
                <a:gd name="T39" fmla="*/ 185 h 639"/>
                <a:gd name="T40" fmla="*/ 346 w 416"/>
                <a:gd name="T41" fmla="*/ 140 h 639"/>
                <a:gd name="T42" fmla="*/ 355 w 416"/>
                <a:gd name="T43" fmla="*/ 98 h 639"/>
                <a:gd name="T44" fmla="*/ 362 w 416"/>
                <a:gd name="T45" fmla="*/ 60 h 639"/>
                <a:gd name="T46" fmla="*/ 365 w 416"/>
                <a:gd name="T47" fmla="*/ 27 h 639"/>
                <a:gd name="T48" fmla="*/ 365 w 416"/>
                <a:gd name="T49" fmla="*/ 0 h 639"/>
                <a:gd name="T50" fmla="*/ 416 w 416"/>
                <a:gd name="T51" fmla="*/ 2 h 639"/>
                <a:gd name="T52" fmla="*/ 415 w 416"/>
                <a:gd name="T53" fmla="*/ 31 h 639"/>
                <a:gd name="T54" fmla="*/ 412 w 416"/>
                <a:gd name="T55" fmla="*/ 67 h 639"/>
                <a:gd name="T56" fmla="*/ 405 w 416"/>
                <a:gd name="T57" fmla="*/ 107 h 639"/>
                <a:gd name="T58" fmla="*/ 396 w 416"/>
                <a:gd name="T59" fmla="*/ 152 h 639"/>
                <a:gd name="T60" fmla="*/ 384 w 416"/>
                <a:gd name="T61" fmla="*/ 199 h 639"/>
                <a:gd name="T62" fmla="*/ 368 w 416"/>
                <a:gd name="T63" fmla="*/ 249 h 639"/>
                <a:gd name="T64" fmla="*/ 349 w 416"/>
                <a:gd name="T65" fmla="*/ 300 h 639"/>
                <a:gd name="T66" fmla="*/ 328 w 416"/>
                <a:gd name="T67" fmla="*/ 351 h 639"/>
                <a:gd name="T68" fmla="*/ 315 w 416"/>
                <a:gd name="T69" fmla="*/ 376 h 639"/>
                <a:gd name="T70" fmla="*/ 301 w 416"/>
                <a:gd name="T71" fmla="*/ 401 h 639"/>
                <a:gd name="T72" fmla="*/ 288 w 416"/>
                <a:gd name="T73" fmla="*/ 425 h 639"/>
                <a:gd name="T74" fmla="*/ 273 w 416"/>
                <a:gd name="T75" fmla="*/ 449 h 639"/>
                <a:gd name="T76" fmla="*/ 257 w 416"/>
                <a:gd name="T77" fmla="*/ 472 h 639"/>
                <a:gd name="T78" fmla="*/ 240 w 416"/>
                <a:gd name="T79" fmla="*/ 495 h 639"/>
                <a:gd name="T80" fmla="*/ 221 w 416"/>
                <a:gd name="T81" fmla="*/ 516 h 639"/>
                <a:gd name="T82" fmla="*/ 202 w 416"/>
                <a:gd name="T83" fmla="*/ 535 h 639"/>
                <a:gd name="T84" fmla="*/ 182 w 416"/>
                <a:gd name="T85" fmla="*/ 555 h 639"/>
                <a:gd name="T86" fmla="*/ 161 w 416"/>
                <a:gd name="T87" fmla="*/ 572 h 639"/>
                <a:gd name="T88" fmla="*/ 139 w 416"/>
                <a:gd name="T89" fmla="*/ 587 h 639"/>
                <a:gd name="T90" fmla="*/ 114 w 416"/>
                <a:gd name="T91" fmla="*/ 602 h 639"/>
                <a:gd name="T92" fmla="*/ 90 w 416"/>
                <a:gd name="T93" fmla="*/ 615 h 639"/>
                <a:gd name="T94" fmla="*/ 64 w 416"/>
                <a:gd name="T95" fmla="*/ 625 h 639"/>
                <a:gd name="T96" fmla="*/ 36 w 416"/>
                <a:gd name="T97" fmla="*/ 633 h 639"/>
                <a:gd name="T98" fmla="*/ 10 w 416"/>
                <a:gd name="T99" fmla="*/ 639 h 639"/>
                <a:gd name="T100" fmla="*/ 0 w 416"/>
                <a:gd name="T101" fmla="*/ 589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16" h="639">
                  <a:moveTo>
                    <a:pt x="0" y="589"/>
                  </a:moveTo>
                  <a:lnTo>
                    <a:pt x="24" y="584"/>
                  </a:lnTo>
                  <a:lnTo>
                    <a:pt x="48" y="577"/>
                  </a:lnTo>
                  <a:lnTo>
                    <a:pt x="69" y="568"/>
                  </a:lnTo>
                  <a:lnTo>
                    <a:pt x="90" y="557"/>
                  </a:lnTo>
                  <a:lnTo>
                    <a:pt x="110" y="545"/>
                  </a:lnTo>
                  <a:lnTo>
                    <a:pt x="130" y="531"/>
                  </a:lnTo>
                  <a:lnTo>
                    <a:pt x="149" y="516"/>
                  </a:lnTo>
                  <a:lnTo>
                    <a:pt x="166" y="499"/>
                  </a:lnTo>
                  <a:lnTo>
                    <a:pt x="184" y="481"/>
                  </a:lnTo>
                  <a:lnTo>
                    <a:pt x="200" y="462"/>
                  </a:lnTo>
                  <a:lnTo>
                    <a:pt x="216" y="441"/>
                  </a:lnTo>
                  <a:lnTo>
                    <a:pt x="231" y="420"/>
                  </a:lnTo>
                  <a:lnTo>
                    <a:pt x="245" y="398"/>
                  </a:lnTo>
                  <a:lnTo>
                    <a:pt x="257" y="376"/>
                  </a:lnTo>
                  <a:lnTo>
                    <a:pt x="269" y="352"/>
                  </a:lnTo>
                  <a:lnTo>
                    <a:pt x="282" y="329"/>
                  </a:lnTo>
                  <a:lnTo>
                    <a:pt x="302" y="280"/>
                  </a:lnTo>
                  <a:lnTo>
                    <a:pt x="320" y="232"/>
                  </a:lnTo>
                  <a:lnTo>
                    <a:pt x="335" y="185"/>
                  </a:lnTo>
                  <a:lnTo>
                    <a:pt x="346" y="140"/>
                  </a:lnTo>
                  <a:lnTo>
                    <a:pt x="355" y="98"/>
                  </a:lnTo>
                  <a:lnTo>
                    <a:pt x="362" y="60"/>
                  </a:lnTo>
                  <a:lnTo>
                    <a:pt x="365" y="27"/>
                  </a:lnTo>
                  <a:lnTo>
                    <a:pt x="365" y="0"/>
                  </a:lnTo>
                  <a:lnTo>
                    <a:pt x="416" y="2"/>
                  </a:lnTo>
                  <a:lnTo>
                    <a:pt x="415" y="31"/>
                  </a:lnTo>
                  <a:lnTo>
                    <a:pt x="412" y="67"/>
                  </a:lnTo>
                  <a:lnTo>
                    <a:pt x="405" y="107"/>
                  </a:lnTo>
                  <a:lnTo>
                    <a:pt x="396" y="152"/>
                  </a:lnTo>
                  <a:lnTo>
                    <a:pt x="384" y="199"/>
                  </a:lnTo>
                  <a:lnTo>
                    <a:pt x="368" y="249"/>
                  </a:lnTo>
                  <a:lnTo>
                    <a:pt x="349" y="300"/>
                  </a:lnTo>
                  <a:lnTo>
                    <a:pt x="328" y="351"/>
                  </a:lnTo>
                  <a:lnTo>
                    <a:pt x="315" y="376"/>
                  </a:lnTo>
                  <a:lnTo>
                    <a:pt x="301" y="401"/>
                  </a:lnTo>
                  <a:lnTo>
                    <a:pt x="288" y="425"/>
                  </a:lnTo>
                  <a:lnTo>
                    <a:pt x="273" y="449"/>
                  </a:lnTo>
                  <a:lnTo>
                    <a:pt x="257" y="472"/>
                  </a:lnTo>
                  <a:lnTo>
                    <a:pt x="240" y="495"/>
                  </a:lnTo>
                  <a:lnTo>
                    <a:pt x="221" y="516"/>
                  </a:lnTo>
                  <a:lnTo>
                    <a:pt x="202" y="535"/>
                  </a:lnTo>
                  <a:lnTo>
                    <a:pt x="182" y="555"/>
                  </a:lnTo>
                  <a:lnTo>
                    <a:pt x="161" y="572"/>
                  </a:lnTo>
                  <a:lnTo>
                    <a:pt x="139" y="587"/>
                  </a:lnTo>
                  <a:lnTo>
                    <a:pt x="114" y="602"/>
                  </a:lnTo>
                  <a:lnTo>
                    <a:pt x="90" y="615"/>
                  </a:lnTo>
                  <a:lnTo>
                    <a:pt x="64" y="625"/>
                  </a:lnTo>
                  <a:lnTo>
                    <a:pt x="36" y="633"/>
                  </a:lnTo>
                  <a:lnTo>
                    <a:pt x="10" y="639"/>
                  </a:lnTo>
                  <a:lnTo>
                    <a:pt x="0" y="58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3" name="Freeform 46">
              <a:extLst>
                <a:ext uri="{FF2B5EF4-FFF2-40B4-BE49-F238E27FC236}">
                  <a16:creationId xmlns:a16="http://schemas.microsoft.com/office/drawing/2014/main" id="{64EF03FF-5A19-48DB-9F4F-A3EB523CE72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6563" y="698500"/>
              <a:ext cx="25400" cy="80963"/>
            </a:xfrm>
            <a:custGeom>
              <a:avLst/>
              <a:gdLst>
                <a:gd name="T0" fmla="*/ 9 w 16"/>
                <a:gd name="T1" fmla="*/ 51 h 51"/>
                <a:gd name="T2" fmla="*/ 16 w 16"/>
                <a:gd name="T3" fmla="*/ 49 h 51"/>
                <a:gd name="T4" fmla="*/ 10 w 16"/>
                <a:gd name="T5" fmla="*/ 51 h 51"/>
                <a:gd name="T6" fmla="*/ 0 w 16"/>
                <a:gd name="T7" fmla="*/ 1 h 51"/>
                <a:gd name="T8" fmla="*/ 1 w 16"/>
                <a:gd name="T9" fmla="*/ 0 h 51"/>
                <a:gd name="T10" fmla="*/ 9 w 16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51">
                  <a:moveTo>
                    <a:pt x="9" y="51"/>
                  </a:moveTo>
                  <a:lnTo>
                    <a:pt x="16" y="49"/>
                  </a:lnTo>
                  <a:lnTo>
                    <a:pt x="10" y="51"/>
                  </a:lnTo>
                  <a:lnTo>
                    <a:pt x="0" y="1"/>
                  </a:lnTo>
                  <a:lnTo>
                    <a:pt x="1" y="0"/>
                  </a:lnTo>
                  <a:lnTo>
                    <a:pt x="9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4" name="Freeform 47">
              <a:extLst>
                <a:ext uri="{FF2B5EF4-FFF2-40B4-BE49-F238E27FC236}">
                  <a16:creationId xmlns:a16="http://schemas.microsoft.com/office/drawing/2014/main" id="{578CCCF8-E990-4BA9-BEF8-769277F831F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3463" y="-1285875"/>
              <a:ext cx="2195513" cy="1085850"/>
            </a:xfrm>
            <a:custGeom>
              <a:avLst/>
              <a:gdLst>
                <a:gd name="T0" fmla="*/ 0 w 1383"/>
                <a:gd name="T1" fmla="*/ 642 h 684"/>
                <a:gd name="T2" fmla="*/ 45 w 1383"/>
                <a:gd name="T3" fmla="*/ 612 h 684"/>
                <a:gd name="T4" fmla="*/ 151 w 1383"/>
                <a:gd name="T5" fmla="*/ 541 h 684"/>
                <a:gd name="T6" fmla="*/ 223 w 1383"/>
                <a:gd name="T7" fmla="*/ 494 h 684"/>
                <a:gd name="T8" fmla="*/ 307 w 1383"/>
                <a:gd name="T9" fmla="*/ 442 h 684"/>
                <a:gd name="T10" fmla="*/ 399 w 1383"/>
                <a:gd name="T11" fmla="*/ 388 h 684"/>
                <a:gd name="T12" fmla="*/ 499 w 1383"/>
                <a:gd name="T13" fmla="*/ 330 h 684"/>
                <a:gd name="T14" fmla="*/ 605 w 1383"/>
                <a:gd name="T15" fmla="*/ 273 h 684"/>
                <a:gd name="T16" fmla="*/ 715 w 1383"/>
                <a:gd name="T17" fmla="*/ 217 h 684"/>
                <a:gd name="T18" fmla="*/ 771 w 1383"/>
                <a:gd name="T19" fmla="*/ 190 h 684"/>
                <a:gd name="T20" fmla="*/ 829 w 1383"/>
                <a:gd name="T21" fmla="*/ 164 h 684"/>
                <a:gd name="T22" fmla="*/ 942 w 1383"/>
                <a:gd name="T23" fmla="*/ 115 h 684"/>
                <a:gd name="T24" fmla="*/ 1000 w 1383"/>
                <a:gd name="T25" fmla="*/ 93 h 684"/>
                <a:gd name="T26" fmla="*/ 1056 w 1383"/>
                <a:gd name="T27" fmla="*/ 73 h 684"/>
                <a:gd name="T28" fmla="*/ 1112 w 1383"/>
                <a:gd name="T29" fmla="*/ 54 h 684"/>
                <a:gd name="T30" fmla="*/ 1167 w 1383"/>
                <a:gd name="T31" fmla="*/ 38 h 684"/>
                <a:gd name="T32" fmla="*/ 1223 w 1383"/>
                <a:gd name="T33" fmla="*/ 25 h 684"/>
                <a:gd name="T34" fmla="*/ 1276 w 1383"/>
                <a:gd name="T35" fmla="*/ 14 h 684"/>
                <a:gd name="T36" fmla="*/ 1328 w 1383"/>
                <a:gd name="T37" fmla="*/ 5 h 684"/>
                <a:gd name="T38" fmla="*/ 1355 w 1383"/>
                <a:gd name="T39" fmla="*/ 3 h 684"/>
                <a:gd name="T40" fmla="*/ 1379 w 1383"/>
                <a:gd name="T41" fmla="*/ 0 h 684"/>
                <a:gd name="T42" fmla="*/ 1383 w 1383"/>
                <a:gd name="T43" fmla="*/ 52 h 684"/>
                <a:gd name="T44" fmla="*/ 1359 w 1383"/>
                <a:gd name="T45" fmla="*/ 54 h 684"/>
                <a:gd name="T46" fmla="*/ 1336 w 1383"/>
                <a:gd name="T47" fmla="*/ 56 h 684"/>
                <a:gd name="T48" fmla="*/ 1285 w 1383"/>
                <a:gd name="T49" fmla="*/ 64 h 684"/>
                <a:gd name="T50" fmla="*/ 1234 w 1383"/>
                <a:gd name="T51" fmla="*/ 75 h 684"/>
                <a:gd name="T52" fmla="*/ 1181 w 1383"/>
                <a:gd name="T53" fmla="*/ 87 h 684"/>
                <a:gd name="T54" fmla="*/ 1127 w 1383"/>
                <a:gd name="T55" fmla="*/ 103 h 684"/>
                <a:gd name="T56" fmla="*/ 1073 w 1383"/>
                <a:gd name="T57" fmla="*/ 122 h 684"/>
                <a:gd name="T58" fmla="*/ 1017 w 1383"/>
                <a:gd name="T59" fmla="*/ 141 h 684"/>
                <a:gd name="T60" fmla="*/ 962 w 1383"/>
                <a:gd name="T61" fmla="*/ 162 h 684"/>
                <a:gd name="T62" fmla="*/ 849 w 1383"/>
                <a:gd name="T63" fmla="*/ 211 h 684"/>
                <a:gd name="T64" fmla="*/ 793 w 1383"/>
                <a:gd name="T65" fmla="*/ 236 h 684"/>
                <a:gd name="T66" fmla="*/ 738 w 1383"/>
                <a:gd name="T67" fmla="*/ 262 h 684"/>
                <a:gd name="T68" fmla="*/ 628 w 1383"/>
                <a:gd name="T69" fmla="*/ 318 h 684"/>
                <a:gd name="T70" fmla="*/ 524 w 1383"/>
                <a:gd name="T71" fmla="*/ 374 h 684"/>
                <a:gd name="T72" fmla="*/ 425 w 1383"/>
                <a:gd name="T73" fmla="*/ 432 h 684"/>
                <a:gd name="T74" fmla="*/ 334 w 1383"/>
                <a:gd name="T75" fmla="*/ 486 h 684"/>
                <a:gd name="T76" fmla="*/ 250 w 1383"/>
                <a:gd name="T77" fmla="*/ 538 h 684"/>
                <a:gd name="T78" fmla="*/ 179 w 1383"/>
                <a:gd name="T79" fmla="*/ 584 h 684"/>
                <a:gd name="T80" fmla="*/ 73 w 1383"/>
                <a:gd name="T81" fmla="*/ 655 h 684"/>
                <a:gd name="T82" fmla="*/ 29 w 1383"/>
                <a:gd name="T83" fmla="*/ 684 h 684"/>
                <a:gd name="T84" fmla="*/ 0 w 1383"/>
                <a:gd name="T85" fmla="*/ 64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3" h="684">
                  <a:moveTo>
                    <a:pt x="0" y="642"/>
                  </a:moveTo>
                  <a:lnTo>
                    <a:pt x="45" y="612"/>
                  </a:lnTo>
                  <a:lnTo>
                    <a:pt x="151" y="541"/>
                  </a:lnTo>
                  <a:lnTo>
                    <a:pt x="223" y="494"/>
                  </a:lnTo>
                  <a:lnTo>
                    <a:pt x="307" y="442"/>
                  </a:lnTo>
                  <a:lnTo>
                    <a:pt x="399" y="388"/>
                  </a:lnTo>
                  <a:lnTo>
                    <a:pt x="499" y="330"/>
                  </a:lnTo>
                  <a:lnTo>
                    <a:pt x="605" y="273"/>
                  </a:lnTo>
                  <a:lnTo>
                    <a:pt x="715" y="217"/>
                  </a:lnTo>
                  <a:lnTo>
                    <a:pt x="771" y="190"/>
                  </a:lnTo>
                  <a:lnTo>
                    <a:pt x="829" y="164"/>
                  </a:lnTo>
                  <a:lnTo>
                    <a:pt x="942" y="115"/>
                  </a:lnTo>
                  <a:lnTo>
                    <a:pt x="1000" y="93"/>
                  </a:lnTo>
                  <a:lnTo>
                    <a:pt x="1056" y="73"/>
                  </a:lnTo>
                  <a:lnTo>
                    <a:pt x="1112" y="54"/>
                  </a:lnTo>
                  <a:lnTo>
                    <a:pt x="1167" y="38"/>
                  </a:lnTo>
                  <a:lnTo>
                    <a:pt x="1223" y="25"/>
                  </a:lnTo>
                  <a:lnTo>
                    <a:pt x="1276" y="14"/>
                  </a:lnTo>
                  <a:lnTo>
                    <a:pt x="1328" y="5"/>
                  </a:lnTo>
                  <a:lnTo>
                    <a:pt x="1355" y="3"/>
                  </a:lnTo>
                  <a:lnTo>
                    <a:pt x="1379" y="0"/>
                  </a:lnTo>
                  <a:lnTo>
                    <a:pt x="1383" y="52"/>
                  </a:lnTo>
                  <a:lnTo>
                    <a:pt x="1359" y="54"/>
                  </a:lnTo>
                  <a:lnTo>
                    <a:pt x="1336" y="56"/>
                  </a:lnTo>
                  <a:lnTo>
                    <a:pt x="1285" y="64"/>
                  </a:lnTo>
                  <a:lnTo>
                    <a:pt x="1234" y="75"/>
                  </a:lnTo>
                  <a:lnTo>
                    <a:pt x="1181" y="87"/>
                  </a:lnTo>
                  <a:lnTo>
                    <a:pt x="1127" y="103"/>
                  </a:lnTo>
                  <a:lnTo>
                    <a:pt x="1073" y="122"/>
                  </a:lnTo>
                  <a:lnTo>
                    <a:pt x="1017" y="141"/>
                  </a:lnTo>
                  <a:lnTo>
                    <a:pt x="962" y="162"/>
                  </a:lnTo>
                  <a:lnTo>
                    <a:pt x="849" y="211"/>
                  </a:lnTo>
                  <a:lnTo>
                    <a:pt x="793" y="236"/>
                  </a:lnTo>
                  <a:lnTo>
                    <a:pt x="738" y="262"/>
                  </a:lnTo>
                  <a:lnTo>
                    <a:pt x="628" y="318"/>
                  </a:lnTo>
                  <a:lnTo>
                    <a:pt x="524" y="374"/>
                  </a:lnTo>
                  <a:lnTo>
                    <a:pt x="425" y="432"/>
                  </a:lnTo>
                  <a:lnTo>
                    <a:pt x="334" y="486"/>
                  </a:lnTo>
                  <a:lnTo>
                    <a:pt x="250" y="538"/>
                  </a:lnTo>
                  <a:lnTo>
                    <a:pt x="179" y="584"/>
                  </a:lnTo>
                  <a:lnTo>
                    <a:pt x="73" y="655"/>
                  </a:lnTo>
                  <a:lnTo>
                    <a:pt x="29" y="684"/>
                  </a:lnTo>
                  <a:lnTo>
                    <a:pt x="0" y="642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5" name="Freeform 48">
              <a:extLst>
                <a:ext uri="{FF2B5EF4-FFF2-40B4-BE49-F238E27FC236}">
                  <a16:creationId xmlns:a16="http://schemas.microsoft.com/office/drawing/2014/main" id="{FF2B181E-AA91-4E37-B5AF-F6ED3BB0121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16000" y="-266700"/>
              <a:ext cx="80963" cy="66675"/>
            </a:xfrm>
            <a:custGeom>
              <a:avLst/>
              <a:gdLst>
                <a:gd name="T0" fmla="*/ 0 w 51"/>
                <a:gd name="T1" fmla="*/ 20 h 42"/>
                <a:gd name="T2" fmla="*/ 0 w 51"/>
                <a:gd name="T3" fmla="*/ 7 h 42"/>
                <a:gd name="T4" fmla="*/ 11 w 51"/>
                <a:gd name="T5" fmla="*/ 0 h 42"/>
                <a:gd name="T6" fmla="*/ 40 w 51"/>
                <a:gd name="T7" fmla="*/ 42 h 42"/>
                <a:gd name="T8" fmla="*/ 51 w 51"/>
                <a:gd name="T9" fmla="*/ 22 h 42"/>
                <a:gd name="T10" fmla="*/ 0 w 51"/>
                <a:gd name="T11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2">
                  <a:moveTo>
                    <a:pt x="0" y="20"/>
                  </a:moveTo>
                  <a:lnTo>
                    <a:pt x="0" y="7"/>
                  </a:lnTo>
                  <a:lnTo>
                    <a:pt x="11" y="0"/>
                  </a:lnTo>
                  <a:lnTo>
                    <a:pt x="40" y="42"/>
                  </a:lnTo>
                  <a:lnTo>
                    <a:pt x="51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6" name="Freeform 49">
              <a:extLst>
                <a:ext uri="{FF2B5EF4-FFF2-40B4-BE49-F238E27FC236}">
                  <a16:creationId xmlns:a16="http://schemas.microsoft.com/office/drawing/2014/main" id="{3036D0F9-8742-4F1F-A87A-116DD1473DC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221038" y="-1296988"/>
              <a:ext cx="1047750" cy="334963"/>
            </a:xfrm>
            <a:custGeom>
              <a:avLst/>
              <a:gdLst>
                <a:gd name="T0" fmla="*/ 0 w 660"/>
                <a:gd name="T1" fmla="*/ 7 h 211"/>
                <a:gd name="T2" fmla="*/ 34 w 660"/>
                <a:gd name="T3" fmla="*/ 4 h 211"/>
                <a:gd name="T4" fmla="*/ 67 w 660"/>
                <a:gd name="T5" fmla="*/ 2 h 211"/>
                <a:gd name="T6" fmla="*/ 101 w 660"/>
                <a:gd name="T7" fmla="*/ 0 h 211"/>
                <a:gd name="T8" fmla="*/ 132 w 660"/>
                <a:gd name="T9" fmla="*/ 1 h 211"/>
                <a:gd name="T10" fmla="*/ 164 w 660"/>
                <a:gd name="T11" fmla="*/ 3 h 211"/>
                <a:gd name="T12" fmla="*/ 195 w 660"/>
                <a:gd name="T13" fmla="*/ 5 h 211"/>
                <a:gd name="T14" fmla="*/ 254 w 660"/>
                <a:gd name="T15" fmla="*/ 13 h 211"/>
                <a:gd name="T16" fmla="*/ 310 w 660"/>
                <a:gd name="T17" fmla="*/ 24 h 211"/>
                <a:gd name="T18" fmla="*/ 364 w 660"/>
                <a:gd name="T19" fmla="*/ 38 h 211"/>
                <a:gd name="T20" fmla="*/ 413 w 660"/>
                <a:gd name="T21" fmla="*/ 54 h 211"/>
                <a:gd name="T22" fmla="*/ 460 w 660"/>
                <a:gd name="T23" fmla="*/ 70 h 211"/>
                <a:gd name="T24" fmla="*/ 501 w 660"/>
                <a:gd name="T25" fmla="*/ 88 h 211"/>
                <a:gd name="T26" fmla="*/ 540 w 660"/>
                <a:gd name="T27" fmla="*/ 105 h 211"/>
                <a:gd name="T28" fmla="*/ 601 w 660"/>
                <a:gd name="T29" fmla="*/ 134 h 211"/>
                <a:gd name="T30" fmla="*/ 626 w 660"/>
                <a:gd name="T31" fmla="*/ 146 h 211"/>
                <a:gd name="T32" fmla="*/ 644 w 660"/>
                <a:gd name="T33" fmla="*/ 155 h 211"/>
                <a:gd name="T34" fmla="*/ 656 w 660"/>
                <a:gd name="T35" fmla="*/ 159 h 211"/>
                <a:gd name="T36" fmla="*/ 655 w 660"/>
                <a:gd name="T37" fmla="*/ 159 h 211"/>
                <a:gd name="T38" fmla="*/ 657 w 660"/>
                <a:gd name="T39" fmla="*/ 159 h 211"/>
                <a:gd name="T40" fmla="*/ 660 w 660"/>
                <a:gd name="T41" fmla="*/ 210 h 211"/>
                <a:gd name="T42" fmla="*/ 655 w 660"/>
                <a:gd name="T43" fmla="*/ 211 h 211"/>
                <a:gd name="T44" fmla="*/ 641 w 660"/>
                <a:gd name="T45" fmla="*/ 208 h 211"/>
                <a:gd name="T46" fmla="*/ 625 w 660"/>
                <a:gd name="T47" fmla="*/ 202 h 211"/>
                <a:gd name="T48" fmla="*/ 604 w 660"/>
                <a:gd name="T49" fmla="*/ 192 h 211"/>
                <a:gd name="T50" fmla="*/ 580 w 660"/>
                <a:gd name="T51" fmla="*/ 180 h 211"/>
                <a:gd name="T52" fmla="*/ 518 w 660"/>
                <a:gd name="T53" fmla="*/ 151 h 211"/>
                <a:gd name="T54" fmla="*/ 481 w 660"/>
                <a:gd name="T55" fmla="*/ 135 h 211"/>
                <a:gd name="T56" fmla="*/ 441 w 660"/>
                <a:gd name="T57" fmla="*/ 118 h 211"/>
                <a:gd name="T58" fmla="*/ 397 w 660"/>
                <a:gd name="T59" fmla="*/ 102 h 211"/>
                <a:gd name="T60" fmla="*/ 350 w 660"/>
                <a:gd name="T61" fmla="*/ 87 h 211"/>
                <a:gd name="T62" fmla="*/ 299 w 660"/>
                <a:gd name="T63" fmla="*/ 74 h 211"/>
                <a:gd name="T64" fmla="*/ 246 w 660"/>
                <a:gd name="T65" fmla="*/ 63 h 211"/>
                <a:gd name="T66" fmla="*/ 189 w 660"/>
                <a:gd name="T67" fmla="*/ 56 h 211"/>
                <a:gd name="T68" fmla="*/ 160 w 660"/>
                <a:gd name="T69" fmla="*/ 54 h 211"/>
                <a:gd name="T70" fmla="*/ 131 w 660"/>
                <a:gd name="T71" fmla="*/ 52 h 211"/>
                <a:gd name="T72" fmla="*/ 101 w 660"/>
                <a:gd name="T73" fmla="*/ 52 h 211"/>
                <a:gd name="T74" fmla="*/ 69 w 660"/>
                <a:gd name="T75" fmla="*/ 53 h 211"/>
                <a:gd name="T76" fmla="*/ 38 w 660"/>
                <a:gd name="T77" fmla="*/ 55 h 211"/>
                <a:gd name="T78" fmla="*/ 5 w 660"/>
                <a:gd name="T79" fmla="*/ 59 h 211"/>
                <a:gd name="T80" fmla="*/ 0 w 660"/>
                <a:gd name="T81" fmla="*/ 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0" h="211">
                  <a:moveTo>
                    <a:pt x="0" y="7"/>
                  </a:moveTo>
                  <a:lnTo>
                    <a:pt x="34" y="4"/>
                  </a:lnTo>
                  <a:lnTo>
                    <a:pt x="67" y="2"/>
                  </a:lnTo>
                  <a:lnTo>
                    <a:pt x="101" y="0"/>
                  </a:lnTo>
                  <a:lnTo>
                    <a:pt x="132" y="1"/>
                  </a:lnTo>
                  <a:lnTo>
                    <a:pt x="164" y="3"/>
                  </a:lnTo>
                  <a:lnTo>
                    <a:pt x="195" y="5"/>
                  </a:lnTo>
                  <a:lnTo>
                    <a:pt x="254" y="13"/>
                  </a:lnTo>
                  <a:lnTo>
                    <a:pt x="310" y="24"/>
                  </a:lnTo>
                  <a:lnTo>
                    <a:pt x="364" y="38"/>
                  </a:lnTo>
                  <a:lnTo>
                    <a:pt x="413" y="54"/>
                  </a:lnTo>
                  <a:lnTo>
                    <a:pt x="460" y="70"/>
                  </a:lnTo>
                  <a:lnTo>
                    <a:pt x="501" y="88"/>
                  </a:lnTo>
                  <a:lnTo>
                    <a:pt x="540" y="105"/>
                  </a:lnTo>
                  <a:lnTo>
                    <a:pt x="601" y="134"/>
                  </a:lnTo>
                  <a:lnTo>
                    <a:pt x="626" y="146"/>
                  </a:lnTo>
                  <a:lnTo>
                    <a:pt x="644" y="155"/>
                  </a:lnTo>
                  <a:lnTo>
                    <a:pt x="656" y="159"/>
                  </a:lnTo>
                  <a:lnTo>
                    <a:pt x="655" y="159"/>
                  </a:lnTo>
                  <a:lnTo>
                    <a:pt x="657" y="159"/>
                  </a:lnTo>
                  <a:lnTo>
                    <a:pt x="660" y="210"/>
                  </a:lnTo>
                  <a:lnTo>
                    <a:pt x="655" y="211"/>
                  </a:lnTo>
                  <a:lnTo>
                    <a:pt x="641" y="208"/>
                  </a:lnTo>
                  <a:lnTo>
                    <a:pt x="625" y="202"/>
                  </a:lnTo>
                  <a:lnTo>
                    <a:pt x="604" y="192"/>
                  </a:lnTo>
                  <a:lnTo>
                    <a:pt x="580" y="180"/>
                  </a:lnTo>
                  <a:lnTo>
                    <a:pt x="518" y="151"/>
                  </a:lnTo>
                  <a:lnTo>
                    <a:pt x="481" y="135"/>
                  </a:lnTo>
                  <a:lnTo>
                    <a:pt x="441" y="118"/>
                  </a:lnTo>
                  <a:lnTo>
                    <a:pt x="397" y="102"/>
                  </a:lnTo>
                  <a:lnTo>
                    <a:pt x="350" y="87"/>
                  </a:lnTo>
                  <a:lnTo>
                    <a:pt x="299" y="74"/>
                  </a:lnTo>
                  <a:lnTo>
                    <a:pt x="246" y="63"/>
                  </a:lnTo>
                  <a:lnTo>
                    <a:pt x="189" y="56"/>
                  </a:lnTo>
                  <a:lnTo>
                    <a:pt x="160" y="54"/>
                  </a:lnTo>
                  <a:lnTo>
                    <a:pt x="131" y="52"/>
                  </a:lnTo>
                  <a:lnTo>
                    <a:pt x="101" y="52"/>
                  </a:lnTo>
                  <a:lnTo>
                    <a:pt x="69" y="53"/>
                  </a:lnTo>
                  <a:lnTo>
                    <a:pt x="38" y="55"/>
                  </a:lnTo>
                  <a:lnTo>
                    <a:pt x="5" y="5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7" name="Freeform 50">
              <a:extLst>
                <a:ext uri="{FF2B5EF4-FFF2-40B4-BE49-F238E27FC236}">
                  <a16:creationId xmlns:a16="http://schemas.microsoft.com/office/drawing/2014/main" id="{B5A47027-ADB2-4822-B8AC-2D7EB58F265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221038" y="-1285875"/>
              <a:ext cx="7938" cy="82550"/>
            </a:xfrm>
            <a:custGeom>
              <a:avLst/>
              <a:gdLst>
                <a:gd name="T0" fmla="*/ 5 w 5"/>
                <a:gd name="T1" fmla="*/ 52 h 52"/>
                <a:gd name="T2" fmla="*/ 0 w 5"/>
                <a:gd name="T3" fmla="*/ 0 h 52"/>
                <a:gd name="T4" fmla="*/ 1 w 5"/>
                <a:gd name="T5" fmla="*/ 0 h 52"/>
                <a:gd name="T6" fmla="*/ 5 w 5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2">
                  <a:moveTo>
                    <a:pt x="5" y="52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52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8" name="Freeform 51">
              <a:extLst>
                <a:ext uri="{FF2B5EF4-FFF2-40B4-BE49-F238E27FC236}">
                  <a16:creationId xmlns:a16="http://schemas.microsoft.com/office/drawing/2014/main" id="{14000BC1-6F91-4CCE-9103-C9637D220B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67200" y="-1063625"/>
              <a:ext cx="1446213" cy="100013"/>
            </a:xfrm>
            <a:custGeom>
              <a:avLst/>
              <a:gdLst>
                <a:gd name="T0" fmla="*/ 0 w 911"/>
                <a:gd name="T1" fmla="*/ 12 h 63"/>
                <a:gd name="T2" fmla="*/ 0 w 911"/>
                <a:gd name="T3" fmla="*/ 63 h 63"/>
                <a:gd name="T4" fmla="*/ 456 w 911"/>
                <a:gd name="T5" fmla="*/ 57 h 63"/>
                <a:gd name="T6" fmla="*/ 911 w 911"/>
                <a:gd name="T7" fmla="*/ 51 h 63"/>
                <a:gd name="T8" fmla="*/ 911 w 911"/>
                <a:gd name="T9" fmla="*/ 0 h 63"/>
                <a:gd name="T10" fmla="*/ 456 w 911"/>
                <a:gd name="T11" fmla="*/ 6 h 63"/>
                <a:gd name="T12" fmla="*/ 0 w 911"/>
                <a:gd name="T13" fmla="*/ 1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1" h="63">
                  <a:moveTo>
                    <a:pt x="0" y="12"/>
                  </a:moveTo>
                  <a:lnTo>
                    <a:pt x="0" y="63"/>
                  </a:lnTo>
                  <a:lnTo>
                    <a:pt x="456" y="57"/>
                  </a:lnTo>
                  <a:lnTo>
                    <a:pt x="911" y="51"/>
                  </a:lnTo>
                  <a:lnTo>
                    <a:pt x="911" y="0"/>
                  </a:lnTo>
                  <a:lnTo>
                    <a:pt x="456" y="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9" name="Freeform 52">
              <a:extLst>
                <a:ext uri="{FF2B5EF4-FFF2-40B4-BE49-F238E27FC236}">
                  <a16:creationId xmlns:a16="http://schemas.microsoft.com/office/drawing/2014/main" id="{BFAEE524-44A2-40C2-BCF2-A2836D2943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64025" y="-1044575"/>
              <a:ext cx="4763" cy="80963"/>
            </a:xfrm>
            <a:custGeom>
              <a:avLst/>
              <a:gdLst>
                <a:gd name="T0" fmla="*/ 0 w 3"/>
                <a:gd name="T1" fmla="*/ 0 h 51"/>
                <a:gd name="T2" fmla="*/ 0 w 3"/>
                <a:gd name="T3" fmla="*/ 0 h 51"/>
                <a:gd name="T4" fmla="*/ 2 w 3"/>
                <a:gd name="T5" fmla="*/ 0 h 51"/>
                <a:gd name="T6" fmla="*/ 2 w 3"/>
                <a:gd name="T7" fmla="*/ 51 h 51"/>
                <a:gd name="T8" fmla="*/ 3 w 3"/>
                <a:gd name="T9" fmla="*/ 51 h 51"/>
                <a:gd name="T10" fmla="*/ 0 w 3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1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0" name="Freeform 53">
              <a:extLst>
                <a:ext uri="{FF2B5EF4-FFF2-40B4-BE49-F238E27FC236}">
                  <a16:creationId xmlns:a16="http://schemas.microsoft.com/office/drawing/2014/main" id="{6603E427-1FB0-410D-AC0C-02BF051F893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851400" y="-1370013"/>
              <a:ext cx="892175" cy="374650"/>
            </a:xfrm>
            <a:custGeom>
              <a:avLst/>
              <a:gdLst>
                <a:gd name="T0" fmla="*/ 525 w 562"/>
                <a:gd name="T1" fmla="*/ 236 h 236"/>
                <a:gd name="T2" fmla="*/ 523 w 562"/>
                <a:gd name="T3" fmla="*/ 234 h 236"/>
                <a:gd name="T4" fmla="*/ 513 w 562"/>
                <a:gd name="T5" fmla="*/ 225 h 236"/>
                <a:gd name="T6" fmla="*/ 488 w 562"/>
                <a:gd name="T7" fmla="*/ 210 h 236"/>
                <a:gd name="T8" fmla="*/ 445 w 562"/>
                <a:gd name="T9" fmla="*/ 189 h 236"/>
                <a:gd name="T10" fmla="*/ 379 w 562"/>
                <a:gd name="T11" fmla="*/ 161 h 236"/>
                <a:gd name="T12" fmla="*/ 285 w 562"/>
                <a:gd name="T13" fmla="*/ 129 h 236"/>
                <a:gd name="T14" fmla="*/ 227 w 562"/>
                <a:gd name="T15" fmla="*/ 111 h 236"/>
                <a:gd name="T16" fmla="*/ 161 w 562"/>
                <a:gd name="T17" fmla="*/ 91 h 236"/>
                <a:gd name="T18" fmla="*/ 85 w 562"/>
                <a:gd name="T19" fmla="*/ 71 h 236"/>
                <a:gd name="T20" fmla="*/ 0 w 562"/>
                <a:gd name="T21" fmla="*/ 49 h 236"/>
                <a:gd name="T22" fmla="*/ 13 w 562"/>
                <a:gd name="T23" fmla="*/ 0 h 236"/>
                <a:gd name="T24" fmla="*/ 98 w 562"/>
                <a:gd name="T25" fmla="*/ 22 h 236"/>
                <a:gd name="T26" fmla="*/ 175 w 562"/>
                <a:gd name="T27" fmla="*/ 42 h 236"/>
                <a:gd name="T28" fmla="*/ 242 w 562"/>
                <a:gd name="T29" fmla="*/ 63 h 236"/>
                <a:gd name="T30" fmla="*/ 302 w 562"/>
                <a:gd name="T31" fmla="*/ 81 h 236"/>
                <a:gd name="T32" fmla="*/ 398 w 562"/>
                <a:gd name="T33" fmla="*/ 114 h 236"/>
                <a:gd name="T34" fmla="*/ 466 w 562"/>
                <a:gd name="T35" fmla="*/ 142 h 236"/>
                <a:gd name="T36" fmla="*/ 513 w 562"/>
                <a:gd name="T37" fmla="*/ 166 h 236"/>
                <a:gd name="T38" fmla="*/ 541 w 562"/>
                <a:gd name="T39" fmla="*/ 183 h 236"/>
                <a:gd name="T40" fmla="*/ 557 w 562"/>
                <a:gd name="T41" fmla="*/ 196 h 236"/>
                <a:gd name="T42" fmla="*/ 562 w 562"/>
                <a:gd name="T43" fmla="*/ 201 h 236"/>
                <a:gd name="T44" fmla="*/ 525 w 562"/>
                <a:gd name="T4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2" h="236">
                  <a:moveTo>
                    <a:pt x="525" y="236"/>
                  </a:moveTo>
                  <a:lnTo>
                    <a:pt x="523" y="234"/>
                  </a:lnTo>
                  <a:lnTo>
                    <a:pt x="513" y="225"/>
                  </a:lnTo>
                  <a:lnTo>
                    <a:pt x="488" y="210"/>
                  </a:lnTo>
                  <a:lnTo>
                    <a:pt x="445" y="189"/>
                  </a:lnTo>
                  <a:lnTo>
                    <a:pt x="379" y="161"/>
                  </a:lnTo>
                  <a:lnTo>
                    <a:pt x="285" y="129"/>
                  </a:lnTo>
                  <a:lnTo>
                    <a:pt x="227" y="111"/>
                  </a:lnTo>
                  <a:lnTo>
                    <a:pt x="161" y="91"/>
                  </a:lnTo>
                  <a:lnTo>
                    <a:pt x="85" y="71"/>
                  </a:lnTo>
                  <a:lnTo>
                    <a:pt x="0" y="49"/>
                  </a:lnTo>
                  <a:lnTo>
                    <a:pt x="13" y="0"/>
                  </a:lnTo>
                  <a:lnTo>
                    <a:pt x="98" y="22"/>
                  </a:lnTo>
                  <a:lnTo>
                    <a:pt x="175" y="42"/>
                  </a:lnTo>
                  <a:lnTo>
                    <a:pt x="242" y="63"/>
                  </a:lnTo>
                  <a:lnTo>
                    <a:pt x="302" y="81"/>
                  </a:lnTo>
                  <a:lnTo>
                    <a:pt x="398" y="114"/>
                  </a:lnTo>
                  <a:lnTo>
                    <a:pt x="466" y="142"/>
                  </a:lnTo>
                  <a:lnTo>
                    <a:pt x="513" y="166"/>
                  </a:lnTo>
                  <a:lnTo>
                    <a:pt x="541" y="183"/>
                  </a:lnTo>
                  <a:lnTo>
                    <a:pt x="557" y="196"/>
                  </a:lnTo>
                  <a:lnTo>
                    <a:pt x="562" y="201"/>
                  </a:lnTo>
                  <a:lnTo>
                    <a:pt x="525" y="236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1" name="Freeform 54">
              <a:extLst>
                <a:ext uri="{FF2B5EF4-FFF2-40B4-BE49-F238E27FC236}">
                  <a16:creationId xmlns:a16="http://schemas.microsoft.com/office/drawing/2014/main" id="{E69D1838-5E38-4470-A2C5-D4FD8F4BA7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684838" y="-1063625"/>
              <a:ext cx="122238" cy="80963"/>
            </a:xfrm>
            <a:custGeom>
              <a:avLst/>
              <a:gdLst>
                <a:gd name="T0" fmla="*/ 18 w 77"/>
                <a:gd name="T1" fmla="*/ 51 h 51"/>
                <a:gd name="T2" fmla="*/ 77 w 77"/>
                <a:gd name="T3" fmla="*/ 50 h 51"/>
                <a:gd name="T4" fmla="*/ 37 w 77"/>
                <a:gd name="T5" fmla="*/ 8 h 51"/>
                <a:gd name="T6" fmla="*/ 0 w 77"/>
                <a:gd name="T7" fmla="*/ 43 h 51"/>
                <a:gd name="T8" fmla="*/ 18 w 77"/>
                <a:gd name="T9" fmla="*/ 0 h 51"/>
                <a:gd name="T10" fmla="*/ 18 w 7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51">
                  <a:moveTo>
                    <a:pt x="18" y="51"/>
                  </a:moveTo>
                  <a:lnTo>
                    <a:pt x="77" y="50"/>
                  </a:lnTo>
                  <a:lnTo>
                    <a:pt x="37" y="8"/>
                  </a:lnTo>
                  <a:lnTo>
                    <a:pt x="0" y="43"/>
                  </a:lnTo>
                  <a:lnTo>
                    <a:pt x="18" y="0"/>
                  </a:lnTo>
                  <a:lnTo>
                    <a:pt x="18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2" name="Freeform 55">
              <a:extLst>
                <a:ext uri="{FF2B5EF4-FFF2-40B4-BE49-F238E27FC236}">
                  <a16:creationId xmlns:a16="http://schemas.microsoft.com/office/drawing/2014/main" id="{DBA91E96-93EF-4BCA-819F-4FFC599B277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818063" y="-1649413"/>
              <a:ext cx="2508250" cy="349250"/>
            </a:xfrm>
            <a:custGeom>
              <a:avLst/>
              <a:gdLst>
                <a:gd name="T0" fmla="*/ 10 w 1580"/>
                <a:gd name="T1" fmla="*/ 220 h 220"/>
                <a:gd name="T2" fmla="*/ 0 w 1580"/>
                <a:gd name="T3" fmla="*/ 204 h 220"/>
                <a:gd name="T4" fmla="*/ 6 w 1580"/>
                <a:gd name="T5" fmla="*/ 181 h 220"/>
                <a:gd name="T6" fmla="*/ 14 w 1580"/>
                <a:gd name="T7" fmla="*/ 172 h 220"/>
                <a:gd name="T8" fmla="*/ 25 w 1580"/>
                <a:gd name="T9" fmla="*/ 164 h 220"/>
                <a:gd name="T10" fmla="*/ 51 w 1580"/>
                <a:gd name="T11" fmla="*/ 148 h 220"/>
                <a:gd name="T12" fmla="*/ 91 w 1580"/>
                <a:gd name="T13" fmla="*/ 128 h 220"/>
                <a:gd name="T14" fmla="*/ 144 w 1580"/>
                <a:gd name="T15" fmla="*/ 106 h 220"/>
                <a:gd name="T16" fmla="*/ 175 w 1580"/>
                <a:gd name="T17" fmla="*/ 96 h 220"/>
                <a:gd name="T18" fmla="*/ 210 w 1580"/>
                <a:gd name="T19" fmla="*/ 84 h 220"/>
                <a:gd name="T20" fmla="*/ 248 w 1580"/>
                <a:gd name="T21" fmla="*/ 73 h 220"/>
                <a:gd name="T22" fmla="*/ 288 w 1580"/>
                <a:gd name="T23" fmla="*/ 63 h 220"/>
                <a:gd name="T24" fmla="*/ 332 w 1580"/>
                <a:gd name="T25" fmla="*/ 52 h 220"/>
                <a:gd name="T26" fmla="*/ 380 w 1580"/>
                <a:gd name="T27" fmla="*/ 42 h 220"/>
                <a:gd name="T28" fmla="*/ 431 w 1580"/>
                <a:gd name="T29" fmla="*/ 33 h 220"/>
                <a:gd name="T30" fmla="*/ 484 w 1580"/>
                <a:gd name="T31" fmla="*/ 24 h 220"/>
                <a:gd name="T32" fmla="*/ 542 w 1580"/>
                <a:gd name="T33" fmla="*/ 17 h 220"/>
                <a:gd name="T34" fmla="*/ 602 w 1580"/>
                <a:gd name="T35" fmla="*/ 11 h 220"/>
                <a:gd name="T36" fmla="*/ 666 w 1580"/>
                <a:gd name="T37" fmla="*/ 5 h 220"/>
                <a:gd name="T38" fmla="*/ 732 w 1580"/>
                <a:gd name="T39" fmla="*/ 2 h 220"/>
                <a:gd name="T40" fmla="*/ 804 w 1580"/>
                <a:gd name="T41" fmla="*/ 0 h 220"/>
                <a:gd name="T42" fmla="*/ 876 w 1580"/>
                <a:gd name="T43" fmla="*/ 0 h 220"/>
                <a:gd name="T44" fmla="*/ 953 w 1580"/>
                <a:gd name="T45" fmla="*/ 1 h 220"/>
                <a:gd name="T46" fmla="*/ 1033 w 1580"/>
                <a:gd name="T47" fmla="*/ 5 h 220"/>
                <a:gd name="T48" fmla="*/ 1116 w 1580"/>
                <a:gd name="T49" fmla="*/ 10 h 220"/>
                <a:gd name="T50" fmla="*/ 1202 w 1580"/>
                <a:gd name="T51" fmla="*/ 18 h 220"/>
                <a:gd name="T52" fmla="*/ 1292 w 1580"/>
                <a:gd name="T53" fmla="*/ 28 h 220"/>
                <a:gd name="T54" fmla="*/ 1385 w 1580"/>
                <a:gd name="T55" fmla="*/ 41 h 220"/>
                <a:gd name="T56" fmla="*/ 1481 w 1580"/>
                <a:gd name="T57" fmla="*/ 57 h 220"/>
                <a:gd name="T58" fmla="*/ 1580 w 1580"/>
                <a:gd name="T59" fmla="*/ 75 h 220"/>
                <a:gd name="T60" fmla="*/ 1571 w 1580"/>
                <a:gd name="T61" fmla="*/ 126 h 220"/>
                <a:gd name="T62" fmla="*/ 1472 w 1580"/>
                <a:gd name="T63" fmla="*/ 108 h 220"/>
                <a:gd name="T64" fmla="*/ 1377 w 1580"/>
                <a:gd name="T65" fmla="*/ 92 h 220"/>
                <a:gd name="T66" fmla="*/ 1285 w 1580"/>
                <a:gd name="T67" fmla="*/ 79 h 220"/>
                <a:gd name="T68" fmla="*/ 1197 w 1580"/>
                <a:gd name="T69" fmla="*/ 69 h 220"/>
                <a:gd name="T70" fmla="*/ 1112 w 1580"/>
                <a:gd name="T71" fmla="*/ 61 h 220"/>
                <a:gd name="T72" fmla="*/ 1030 w 1580"/>
                <a:gd name="T73" fmla="*/ 56 h 220"/>
                <a:gd name="T74" fmla="*/ 952 w 1580"/>
                <a:gd name="T75" fmla="*/ 52 h 220"/>
                <a:gd name="T76" fmla="*/ 875 w 1580"/>
                <a:gd name="T77" fmla="*/ 51 h 220"/>
                <a:gd name="T78" fmla="*/ 804 w 1580"/>
                <a:gd name="T79" fmla="*/ 51 h 220"/>
                <a:gd name="T80" fmla="*/ 734 w 1580"/>
                <a:gd name="T81" fmla="*/ 53 h 220"/>
                <a:gd name="T82" fmla="*/ 669 w 1580"/>
                <a:gd name="T83" fmla="*/ 56 h 220"/>
                <a:gd name="T84" fmla="*/ 607 w 1580"/>
                <a:gd name="T85" fmla="*/ 62 h 220"/>
                <a:gd name="T86" fmla="*/ 547 w 1580"/>
                <a:gd name="T87" fmla="*/ 68 h 220"/>
                <a:gd name="T88" fmla="*/ 492 w 1580"/>
                <a:gd name="T89" fmla="*/ 75 h 220"/>
                <a:gd name="T90" fmla="*/ 439 w 1580"/>
                <a:gd name="T91" fmla="*/ 83 h 220"/>
                <a:gd name="T92" fmla="*/ 389 w 1580"/>
                <a:gd name="T93" fmla="*/ 92 h 220"/>
                <a:gd name="T94" fmla="*/ 344 w 1580"/>
                <a:gd name="T95" fmla="*/ 102 h 220"/>
                <a:gd name="T96" fmla="*/ 300 w 1580"/>
                <a:gd name="T97" fmla="*/ 113 h 220"/>
                <a:gd name="T98" fmla="*/ 262 w 1580"/>
                <a:gd name="T99" fmla="*/ 122 h 220"/>
                <a:gd name="T100" fmla="*/ 224 w 1580"/>
                <a:gd name="T101" fmla="*/ 133 h 220"/>
                <a:gd name="T102" fmla="*/ 192 w 1580"/>
                <a:gd name="T103" fmla="*/ 144 h 220"/>
                <a:gd name="T104" fmla="*/ 162 w 1580"/>
                <a:gd name="T105" fmla="*/ 154 h 220"/>
                <a:gd name="T106" fmla="*/ 111 w 1580"/>
                <a:gd name="T107" fmla="*/ 175 h 220"/>
                <a:gd name="T108" fmla="*/ 76 w 1580"/>
                <a:gd name="T109" fmla="*/ 192 h 220"/>
                <a:gd name="T110" fmla="*/ 53 w 1580"/>
                <a:gd name="T111" fmla="*/ 207 h 220"/>
                <a:gd name="T112" fmla="*/ 48 w 1580"/>
                <a:gd name="T113" fmla="*/ 211 h 220"/>
                <a:gd name="T114" fmla="*/ 47 w 1580"/>
                <a:gd name="T115" fmla="*/ 211 h 220"/>
                <a:gd name="T116" fmla="*/ 50 w 1580"/>
                <a:gd name="T117" fmla="*/ 196 h 220"/>
                <a:gd name="T118" fmla="*/ 44 w 1580"/>
                <a:gd name="T119" fmla="*/ 182 h 220"/>
                <a:gd name="T120" fmla="*/ 10 w 1580"/>
                <a:gd name="T121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0" h="220">
                  <a:moveTo>
                    <a:pt x="10" y="220"/>
                  </a:moveTo>
                  <a:lnTo>
                    <a:pt x="0" y="204"/>
                  </a:lnTo>
                  <a:lnTo>
                    <a:pt x="6" y="181"/>
                  </a:lnTo>
                  <a:lnTo>
                    <a:pt x="14" y="172"/>
                  </a:lnTo>
                  <a:lnTo>
                    <a:pt x="25" y="164"/>
                  </a:lnTo>
                  <a:lnTo>
                    <a:pt x="51" y="148"/>
                  </a:lnTo>
                  <a:lnTo>
                    <a:pt x="91" y="128"/>
                  </a:lnTo>
                  <a:lnTo>
                    <a:pt x="144" y="106"/>
                  </a:lnTo>
                  <a:lnTo>
                    <a:pt x="175" y="96"/>
                  </a:lnTo>
                  <a:lnTo>
                    <a:pt x="210" y="84"/>
                  </a:lnTo>
                  <a:lnTo>
                    <a:pt x="248" y="73"/>
                  </a:lnTo>
                  <a:lnTo>
                    <a:pt x="288" y="63"/>
                  </a:lnTo>
                  <a:lnTo>
                    <a:pt x="332" y="52"/>
                  </a:lnTo>
                  <a:lnTo>
                    <a:pt x="380" y="42"/>
                  </a:lnTo>
                  <a:lnTo>
                    <a:pt x="431" y="33"/>
                  </a:lnTo>
                  <a:lnTo>
                    <a:pt x="484" y="24"/>
                  </a:lnTo>
                  <a:lnTo>
                    <a:pt x="542" y="17"/>
                  </a:lnTo>
                  <a:lnTo>
                    <a:pt x="602" y="11"/>
                  </a:lnTo>
                  <a:lnTo>
                    <a:pt x="666" y="5"/>
                  </a:lnTo>
                  <a:lnTo>
                    <a:pt x="732" y="2"/>
                  </a:lnTo>
                  <a:lnTo>
                    <a:pt x="804" y="0"/>
                  </a:lnTo>
                  <a:lnTo>
                    <a:pt x="876" y="0"/>
                  </a:lnTo>
                  <a:lnTo>
                    <a:pt x="953" y="1"/>
                  </a:lnTo>
                  <a:lnTo>
                    <a:pt x="1033" y="5"/>
                  </a:lnTo>
                  <a:lnTo>
                    <a:pt x="1116" y="10"/>
                  </a:lnTo>
                  <a:lnTo>
                    <a:pt x="1202" y="18"/>
                  </a:lnTo>
                  <a:lnTo>
                    <a:pt x="1292" y="28"/>
                  </a:lnTo>
                  <a:lnTo>
                    <a:pt x="1385" y="41"/>
                  </a:lnTo>
                  <a:lnTo>
                    <a:pt x="1481" y="57"/>
                  </a:lnTo>
                  <a:lnTo>
                    <a:pt x="1580" y="75"/>
                  </a:lnTo>
                  <a:lnTo>
                    <a:pt x="1571" y="126"/>
                  </a:lnTo>
                  <a:lnTo>
                    <a:pt x="1472" y="108"/>
                  </a:lnTo>
                  <a:lnTo>
                    <a:pt x="1377" y="92"/>
                  </a:lnTo>
                  <a:lnTo>
                    <a:pt x="1285" y="79"/>
                  </a:lnTo>
                  <a:lnTo>
                    <a:pt x="1197" y="69"/>
                  </a:lnTo>
                  <a:lnTo>
                    <a:pt x="1112" y="61"/>
                  </a:lnTo>
                  <a:lnTo>
                    <a:pt x="1030" y="56"/>
                  </a:lnTo>
                  <a:lnTo>
                    <a:pt x="952" y="52"/>
                  </a:lnTo>
                  <a:lnTo>
                    <a:pt x="875" y="51"/>
                  </a:lnTo>
                  <a:lnTo>
                    <a:pt x="804" y="51"/>
                  </a:lnTo>
                  <a:lnTo>
                    <a:pt x="734" y="53"/>
                  </a:lnTo>
                  <a:lnTo>
                    <a:pt x="669" y="56"/>
                  </a:lnTo>
                  <a:lnTo>
                    <a:pt x="607" y="62"/>
                  </a:lnTo>
                  <a:lnTo>
                    <a:pt x="547" y="68"/>
                  </a:lnTo>
                  <a:lnTo>
                    <a:pt x="492" y="75"/>
                  </a:lnTo>
                  <a:lnTo>
                    <a:pt x="439" y="83"/>
                  </a:lnTo>
                  <a:lnTo>
                    <a:pt x="389" y="92"/>
                  </a:lnTo>
                  <a:lnTo>
                    <a:pt x="344" y="102"/>
                  </a:lnTo>
                  <a:lnTo>
                    <a:pt x="300" y="113"/>
                  </a:lnTo>
                  <a:lnTo>
                    <a:pt x="262" y="122"/>
                  </a:lnTo>
                  <a:lnTo>
                    <a:pt x="224" y="133"/>
                  </a:lnTo>
                  <a:lnTo>
                    <a:pt x="192" y="144"/>
                  </a:lnTo>
                  <a:lnTo>
                    <a:pt x="162" y="154"/>
                  </a:lnTo>
                  <a:lnTo>
                    <a:pt x="111" y="175"/>
                  </a:lnTo>
                  <a:lnTo>
                    <a:pt x="76" y="192"/>
                  </a:lnTo>
                  <a:lnTo>
                    <a:pt x="53" y="207"/>
                  </a:lnTo>
                  <a:lnTo>
                    <a:pt x="48" y="211"/>
                  </a:lnTo>
                  <a:lnTo>
                    <a:pt x="47" y="211"/>
                  </a:lnTo>
                  <a:lnTo>
                    <a:pt x="50" y="196"/>
                  </a:lnTo>
                  <a:lnTo>
                    <a:pt x="44" y="182"/>
                  </a:lnTo>
                  <a:lnTo>
                    <a:pt x="10" y="22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3" name="Freeform 56">
              <a:extLst>
                <a:ext uri="{FF2B5EF4-FFF2-40B4-BE49-F238E27FC236}">
                  <a16:creationId xmlns:a16="http://schemas.microsoft.com/office/drawing/2014/main" id="{312F4EF8-C7DD-449C-B7F0-AB55DF70257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833938" y="-1370013"/>
              <a:ext cx="53975" cy="77788"/>
            </a:xfrm>
            <a:custGeom>
              <a:avLst/>
              <a:gdLst>
                <a:gd name="T0" fmla="*/ 11 w 34"/>
                <a:gd name="T1" fmla="*/ 49 h 49"/>
                <a:gd name="T2" fmla="*/ 4 w 34"/>
                <a:gd name="T3" fmla="*/ 48 h 49"/>
                <a:gd name="T4" fmla="*/ 0 w 34"/>
                <a:gd name="T5" fmla="*/ 44 h 49"/>
                <a:gd name="T6" fmla="*/ 34 w 34"/>
                <a:gd name="T7" fmla="*/ 6 h 49"/>
                <a:gd name="T8" fmla="*/ 24 w 34"/>
                <a:gd name="T9" fmla="*/ 0 h 49"/>
                <a:gd name="T10" fmla="*/ 11 w 34"/>
                <a:gd name="T1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9">
                  <a:moveTo>
                    <a:pt x="11" y="49"/>
                  </a:moveTo>
                  <a:lnTo>
                    <a:pt x="4" y="48"/>
                  </a:lnTo>
                  <a:lnTo>
                    <a:pt x="0" y="44"/>
                  </a:lnTo>
                  <a:lnTo>
                    <a:pt x="34" y="6"/>
                  </a:lnTo>
                  <a:lnTo>
                    <a:pt x="24" y="0"/>
                  </a:lnTo>
                  <a:lnTo>
                    <a:pt x="11" y="4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4" name="Freeform 57">
              <a:extLst>
                <a:ext uri="{FF2B5EF4-FFF2-40B4-BE49-F238E27FC236}">
                  <a16:creationId xmlns:a16="http://schemas.microsoft.com/office/drawing/2014/main" id="{CB61FF8B-E211-4872-AA51-708A0949FB1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08850" y="-1528763"/>
              <a:ext cx="201613" cy="509588"/>
            </a:xfrm>
            <a:custGeom>
              <a:avLst/>
              <a:gdLst>
                <a:gd name="T0" fmla="*/ 12 w 127"/>
                <a:gd name="T1" fmla="*/ 0 h 321"/>
                <a:gd name="T2" fmla="*/ 34 w 127"/>
                <a:gd name="T3" fmla="*/ 5 h 321"/>
                <a:gd name="T4" fmla="*/ 54 w 127"/>
                <a:gd name="T5" fmla="*/ 11 h 321"/>
                <a:gd name="T6" fmla="*/ 71 w 127"/>
                <a:gd name="T7" fmla="*/ 20 h 321"/>
                <a:gd name="T8" fmla="*/ 87 w 127"/>
                <a:gd name="T9" fmla="*/ 29 h 321"/>
                <a:gd name="T10" fmla="*/ 101 w 127"/>
                <a:gd name="T11" fmla="*/ 40 h 321"/>
                <a:gd name="T12" fmla="*/ 110 w 127"/>
                <a:gd name="T13" fmla="*/ 52 h 321"/>
                <a:gd name="T14" fmla="*/ 119 w 127"/>
                <a:gd name="T15" fmla="*/ 66 h 321"/>
                <a:gd name="T16" fmla="*/ 124 w 127"/>
                <a:gd name="T17" fmla="*/ 79 h 321"/>
                <a:gd name="T18" fmla="*/ 127 w 127"/>
                <a:gd name="T19" fmla="*/ 93 h 321"/>
                <a:gd name="T20" fmla="*/ 127 w 127"/>
                <a:gd name="T21" fmla="*/ 107 h 321"/>
                <a:gd name="T22" fmla="*/ 127 w 127"/>
                <a:gd name="T23" fmla="*/ 122 h 321"/>
                <a:gd name="T24" fmla="*/ 124 w 127"/>
                <a:gd name="T25" fmla="*/ 135 h 321"/>
                <a:gd name="T26" fmla="*/ 121 w 127"/>
                <a:gd name="T27" fmla="*/ 148 h 321"/>
                <a:gd name="T28" fmla="*/ 117 w 127"/>
                <a:gd name="T29" fmla="*/ 162 h 321"/>
                <a:gd name="T30" fmla="*/ 106 w 127"/>
                <a:gd name="T31" fmla="*/ 187 h 321"/>
                <a:gd name="T32" fmla="*/ 85 w 127"/>
                <a:gd name="T33" fmla="*/ 230 h 321"/>
                <a:gd name="T34" fmla="*/ 77 w 127"/>
                <a:gd name="T35" fmla="*/ 249 h 321"/>
                <a:gd name="T36" fmla="*/ 71 w 127"/>
                <a:gd name="T37" fmla="*/ 263 h 321"/>
                <a:gd name="T38" fmla="*/ 70 w 127"/>
                <a:gd name="T39" fmla="*/ 273 h 321"/>
                <a:gd name="T40" fmla="*/ 70 w 127"/>
                <a:gd name="T41" fmla="*/ 269 h 321"/>
                <a:gd name="T42" fmla="*/ 68 w 127"/>
                <a:gd name="T43" fmla="*/ 268 h 321"/>
                <a:gd name="T44" fmla="*/ 68 w 127"/>
                <a:gd name="T45" fmla="*/ 267 h 321"/>
                <a:gd name="T46" fmla="*/ 69 w 127"/>
                <a:gd name="T47" fmla="*/ 268 h 321"/>
                <a:gd name="T48" fmla="*/ 73 w 127"/>
                <a:gd name="T49" fmla="*/ 268 h 321"/>
                <a:gd name="T50" fmla="*/ 82 w 127"/>
                <a:gd name="T51" fmla="*/ 270 h 321"/>
                <a:gd name="T52" fmla="*/ 77 w 127"/>
                <a:gd name="T53" fmla="*/ 321 h 321"/>
                <a:gd name="T54" fmla="*/ 64 w 127"/>
                <a:gd name="T55" fmla="*/ 319 h 321"/>
                <a:gd name="T56" fmla="*/ 51 w 127"/>
                <a:gd name="T57" fmla="*/ 315 h 321"/>
                <a:gd name="T58" fmla="*/ 39 w 127"/>
                <a:gd name="T59" fmla="*/ 309 h 321"/>
                <a:gd name="T60" fmla="*/ 29 w 127"/>
                <a:gd name="T61" fmla="*/ 301 h 321"/>
                <a:gd name="T62" fmla="*/ 22 w 127"/>
                <a:gd name="T63" fmla="*/ 287 h 321"/>
                <a:gd name="T64" fmla="*/ 19 w 127"/>
                <a:gd name="T65" fmla="*/ 271 h 321"/>
                <a:gd name="T66" fmla="*/ 21 w 127"/>
                <a:gd name="T67" fmla="*/ 252 h 321"/>
                <a:gd name="T68" fmla="*/ 29 w 127"/>
                <a:gd name="T69" fmla="*/ 230 h 321"/>
                <a:gd name="T70" fmla="*/ 39 w 127"/>
                <a:gd name="T71" fmla="*/ 209 h 321"/>
                <a:gd name="T72" fmla="*/ 60 w 127"/>
                <a:gd name="T73" fmla="*/ 165 h 321"/>
                <a:gd name="T74" fmla="*/ 69 w 127"/>
                <a:gd name="T75" fmla="*/ 144 h 321"/>
                <a:gd name="T76" fmla="*/ 72 w 127"/>
                <a:gd name="T77" fmla="*/ 134 h 321"/>
                <a:gd name="T78" fmla="*/ 74 w 127"/>
                <a:gd name="T79" fmla="*/ 124 h 321"/>
                <a:gd name="T80" fmla="*/ 76 w 127"/>
                <a:gd name="T81" fmla="*/ 116 h 321"/>
                <a:gd name="T82" fmla="*/ 76 w 127"/>
                <a:gd name="T83" fmla="*/ 107 h 321"/>
                <a:gd name="T84" fmla="*/ 76 w 127"/>
                <a:gd name="T85" fmla="*/ 100 h 321"/>
                <a:gd name="T86" fmla="*/ 75 w 127"/>
                <a:gd name="T87" fmla="*/ 93 h 321"/>
                <a:gd name="T88" fmla="*/ 73 w 127"/>
                <a:gd name="T89" fmla="*/ 88 h 321"/>
                <a:gd name="T90" fmla="*/ 69 w 127"/>
                <a:gd name="T91" fmla="*/ 82 h 321"/>
                <a:gd name="T92" fmla="*/ 64 w 127"/>
                <a:gd name="T93" fmla="*/ 76 h 321"/>
                <a:gd name="T94" fmla="*/ 57 w 127"/>
                <a:gd name="T95" fmla="*/ 71 h 321"/>
                <a:gd name="T96" fmla="*/ 48 w 127"/>
                <a:gd name="T97" fmla="*/ 65 h 321"/>
                <a:gd name="T98" fmla="*/ 35 w 127"/>
                <a:gd name="T99" fmla="*/ 59 h 321"/>
                <a:gd name="T100" fmla="*/ 20 w 127"/>
                <a:gd name="T101" fmla="*/ 54 h 321"/>
                <a:gd name="T102" fmla="*/ 0 w 127"/>
                <a:gd name="T103" fmla="*/ 50 h 321"/>
                <a:gd name="T104" fmla="*/ 12 w 127"/>
                <a:gd name="T105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" h="321">
                  <a:moveTo>
                    <a:pt x="12" y="0"/>
                  </a:moveTo>
                  <a:lnTo>
                    <a:pt x="34" y="5"/>
                  </a:lnTo>
                  <a:lnTo>
                    <a:pt x="54" y="11"/>
                  </a:lnTo>
                  <a:lnTo>
                    <a:pt x="71" y="20"/>
                  </a:lnTo>
                  <a:lnTo>
                    <a:pt x="87" y="29"/>
                  </a:lnTo>
                  <a:lnTo>
                    <a:pt x="101" y="40"/>
                  </a:lnTo>
                  <a:lnTo>
                    <a:pt x="110" y="52"/>
                  </a:lnTo>
                  <a:lnTo>
                    <a:pt x="119" y="66"/>
                  </a:lnTo>
                  <a:lnTo>
                    <a:pt x="124" y="79"/>
                  </a:lnTo>
                  <a:lnTo>
                    <a:pt x="127" y="93"/>
                  </a:lnTo>
                  <a:lnTo>
                    <a:pt x="127" y="107"/>
                  </a:lnTo>
                  <a:lnTo>
                    <a:pt x="127" y="122"/>
                  </a:lnTo>
                  <a:lnTo>
                    <a:pt x="124" y="135"/>
                  </a:lnTo>
                  <a:lnTo>
                    <a:pt x="121" y="148"/>
                  </a:lnTo>
                  <a:lnTo>
                    <a:pt x="117" y="162"/>
                  </a:lnTo>
                  <a:lnTo>
                    <a:pt x="106" y="187"/>
                  </a:lnTo>
                  <a:lnTo>
                    <a:pt x="85" y="230"/>
                  </a:lnTo>
                  <a:lnTo>
                    <a:pt x="77" y="249"/>
                  </a:lnTo>
                  <a:lnTo>
                    <a:pt x="71" y="263"/>
                  </a:lnTo>
                  <a:lnTo>
                    <a:pt x="70" y="273"/>
                  </a:lnTo>
                  <a:lnTo>
                    <a:pt x="70" y="269"/>
                  </a:lnTo>
                  <a:lnTo>
                    <a:pt x="68" y="268"/>
                  </a:lnTo>
                  <a:lnTo>
                    <a:pt x="68" y="267"/>
                  </a:lnTo>
                  <a:lnTo>
                    <a:pt x="69" y="268"/>
                  </a:lnTo>
                  <a:lnTo>
                    <a:pt x="73" y="268"/>
                  </a:lnTo>
                  <a:lnTo>
                    <a:pt x="82" y="270"/>
                  </a:lnTo>
                  <a:lnTo>
                    <a:pt x="77" y="321"/>
                  </a:lnTo>
                  <a:lnTo>
                    <a:pt x="64" y="319"/>
                  </a:lnTo>
                  <a:lnTo>
                    <a:pt x="51" y="315"/>
                  </a:lnTo>
                  <a:lnTo>
                    <a:pt x="39" y="309"/>
                  </a:lnTo>
                  <a:lnTo>
                    <a:pt x="29" y="301"/>
                  </a:lnTo>
                  <a:lnTo>
                    <a:pt x="22" y="287"/>
                  </a:lnTo>
                  <a:lnTo>
                    <a:pt x="19" y="271"/>
                  </a:lnTo>
                  <a:lnTo>
                    <a:pt x="21" y="252"/>
                  </a:lnTo>
                  <a:lnTo>
                    <a:pt x="29" y="230"/>
                  </a:lnTo>
                  <a:lnTo>
                    <a:pt x="39" y="209"/>
                  </a:lnTo>
                  <a:lnTo>
                    <a:pt x="60" y="165"/>
                  </a:lnTo>
                  <a:lnTo>
                    <a:pt x="69" y="144"/>
                  </a:lnTo>
                  <a:lnTo>
                    <a:pt x="72" y="134"/>
                  </a:lnTo>
                  <a:lnTo>
                    <a:pt x="74" y="124"/>
                  </a:lnTo>
                  <a:lnTo>
                    <a:pt x="76" y="116"/>
                  </a:lnTo>
                  <a:lnTo>
                    <a:pt x="76" y="107"/>
                  </a:lnTo>
                  <a:lnTo>
                    <a:pt x="76" y="100"/>
                  </a:lnTo>
                  <a:lnTo>
                    <a:pt x="75" y="93"/>
                  </a:lnTo>
                  <a:lnTo>
                    <a:pt x="73" y="88"/>
                  </a:lnTo>
                  <a:lnTo>
                    <a:pt x="69" y="82"/>
                  </a:lnTo>
                  <a:lnTo>
                    <a:pt x="64" y="76"/>
                  </a:lnTo>
                  <a:lnTo>
                    <a:pt x="57" y="71"/>
                  </a:lnTo>
                  <a:lnTo>
                    <a:pt x="48" y="65"/>
                  </a:lnTo>
                  <a:lnTo>
                    <a:pt x="35" y="59"/>
                  </a:lnTo>
                  <a:lnTo>
                    <a:pt x="20" y="54"/>
                  </a:lnTo>
                  <a:lnTo>
                    <a:pt x="0" y="5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5" name="Freeform 58">
              <a:extLst>
                <a:ext uri="{FF2B5EF4-FFF2-40B4-BE49-F238E27FC236}">
                  <a16:creationId xmlns:a16="http://schemas.microsoft.com/office/drawing/2014/main" id="{600FA9E2-5F31-4C37-8FCA-6D16F1F57BE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08850" y="-1531938"/>
              <a:ext cx="19050" cy="82550"/>
            </a:xfrm>
            <a:custGeom>
              <a:avLst/>
              <a:gdLst>
                <a:gd name="T0" fmla="*/ 11 w 12"/>
                <a:gd name="T1" fmla="*/ 1 h 52"/>
                <a:gd name="T2" fmla="*/ 4 w 12"/>
                <a:gd name="T3" fmla="*/ 0 h 52"/>
                <a:gd name="T4" fmla="*/ 12 w 12"/>
                <a:gd name="T5" fmla="*/ 2 h 52"/>
                <a:gd name="T6" fmla="*/ 0 w 12"/>
                <a:gd name="T7" fmla="*/ 52 h 52"/>
                <a:gd name="T8" fmla="*/ 2 w 12"/>
                <a:gd name="T9" fmla="*/ 52 h 52"/>
                <a:gd name="T10" fmla="*/ 11 w 12"/>
                <a:gd name="T1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52">
                  <a:moveTo>
                    <a:pt x="11" y="1"/>
                  </a:moveTo>
                  <a:lnTo>
                    <a:pt x="4" y="0"/>
                  </a:lnTo>
                  <a:lnTo>
                    <a:pt x="12" y="2"/>
                  </a:lnTo>
                  <a:lnTo>
                    <a:pt x="0" y="52"/>
                  </a:lnTo>
                  <a:lnTo>
                    <a:pt x="2" y="52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6" name="Freeform 59">
              <a:extLst>
                <a:ext uri="{FF2B5EF4-FFF2-40B4-BE49-F238E27FC236}">
                  <a16:creationId xmlns:a16="http://schemas.microsoft.com/office/drawing/2014/main" id="{5412A780-2A79-49A5-B3C5-7CBD806109D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4263" y="-1260475"/>
              <a:ext cx="1317625" cy="242888"/>
            </a:xfrm>
            <a:custGeom>
              <a:avLst/>
              <a:gdLst>
                <a:gd name="T0" fmla="*/ 1 w 830"/>
                <a:gd name="T1" fmla="*/ 101 h 153"/>
                <a:gd name="T2" fmla="*/ 47 w 830"/>
                <a:gd name="T3" fmla="*/ 101 h 153"/>
                <a:gd name="T4" fmla="*/ 94 w 830"/>
                <a:gd name="T5" fmla="*/ 99 h 153"/>
                <a:gd name="T6" fmla="*/ 144 w 830"/>
                <a:gd name="T7" fmla="*/ 96 h 153"/>
                <a:gd name="T8" fmla="*/ 194 w 830"/>
                <a:gd name="T9" fmla="*/ 90 h 153"/>
                <a:gd name="T10" fmla="*/ 246 w 830"/>
                <a:gd name="T11" fmla="*/ 83 h 153"/>
                <a:gd name="T12" fmla="*/ 300 w 830"/>
                <a:gd name="T13" fmla="*/ 75 h 153"/>
                <a:gd name="T14" fmla="*/ 409 w 830"/>
                <a:gd name="T15" fmla="*/ 56 h 153"/>
                <a:gd name="T16" fmla="*/ 518 w 830"/>
                <a:gd name="T17" fmla="*/ 36 h 153"/>
                <a:gd name="T18" fmla="*/ 572 w 830"/>
                <a:gd name="T19" fmla="*/ 27 h 153"/>
                <a:gd name="T20" fmla="*/ 625 w 830"/>
                <a:gd name="T21" fmla="*/ 19 h 153"/>
                <a:gd name="T22" fmla="*/ 678 w 830"/>
                <a:gd name="T23" fmla="*/ 12 h 153"/>
                <a:gd name="T24" fmla="*/ 731 w 830"/>
                <a:gd name="T25" fmla="*/ 6 h 153"/>
                <a:gd name="T26" fmla="*/ 780 w 830"/>
                <a:gd name="T27" fmla="*/ 2 h 153"/>
                <a:gd name="T28" fmla="*/ 828 w 830"/>
                <a:gd name="T29" fmla="*/ 0 h 153"/>
                <a:gd name="T30" fmla="*/ 830 w 830"/>
                <a:gd name="T31" fmla="*/ 51 h 153"/>
                <a:gd name="T32" fmla="*/ 783 w 830"/>
                <a:gd name="T33" fmla="*/ 53 h 153"/>
                <a:gd name="T34" fmla="*/ 735 w 830"/>
                <a:gd name="T35" fmla="*/ 57 h 153"/>
                <a:gd name="T36" fmla="*/ 685 w 830"/>
                <a:gd name="T37" fmla="*/ 62 h 153"/>
                <a:gd name="T38" fmla="*/ 633 w 830"/>
                <a:gd name="T39" fmla="*/ 69 h 153"/>
                <a:gd name="T40" fmla="*/ 580 w 830"/>
                <a:gd name="T41" fmla="*/ 78 h 153"/>
                <a:gd name="T42" fmla="*/ 527 w 830"/>
                <a:gd name="T43" fmla="*/ 87 h 153"/>
                <a:gd name="T44" fmla="*/ 417 w 830"/>
                <a:gd name="T45" fmla="*/ 106 h 153"/>
                <a:gd name="T46" fmla="*/ 308 w 830"/>
                <a:gd name="T47" fmla="*/ 125 h 153"/>
                <a:gd name="T48" fmla="*/ 254 w 830"/>
                <a:gd name="T49" fmla="*/ 134 h 153"/>
                <a:gd name="T50" fmla="*/ 200 w 830"/>
                <a:gd name="T51" fmla="*/ 141 h 153"/>
                <a:gd name="T52" fmla="*/ 148 w 830"/>
                <a:gd name="T53" fmla="*/ 147 h 153"/>
                <a:gd name="T54" fmla="*/ 97 w 830"/>
                <a:gd name="T55" fmla="*/ 150 h 153"/>
                <a:gd name="T56" fmla="*/ 47 w 830"/>
                <a:gd name="T57" fmla="*/ 153 h 153"/>
                <a:gd name="T58" fmla="*/ 0 w 830"/>
                <a:gd name="T59" fmla="*/ 152 h 153"/>
                <a:gd name="T60" fmla="*/ 1 w 830"/>
                <a:gd name="T61" fmla="*/ 10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0" h="153">
                  <a:moveTo>
                    <a:pt x="1" y="101"/>
                  </a:moveTo>
                  <a:lnTo>
                    <a:pt x="47" y="101"/>
                  </a:lnTo>
                  <a:lnTo>
                    <a:pt x="94" y="99"/>
                  </a:lnTo>
                  <a:lnTo>
                    <a:pt x="144" y="96"/>
                  </a:lnTo>
                  <a:lnTo>
                    <a:pt x="194" y="90"/>
                  </a:lnTo>
                  <a:lnTo>
                    <a:pt x="246" y="83"/>
                  </a:lnTo>
                  <a:lnTo>
                    <a:pt x="300" y="75"/>
                  </a:lnTo>
                  <a:lnTo>
                    <a:pt x="409" y="56"/>
                  </a:lnTo>
                  <a:lnTo>
                    <a:pt x="518" y="36"/>
                  </a:lnTo>
                  <a:lnTo>
                    <a:pt x="572" y="27"/>
                  </a:lnTo>
                  <a:lnTo>
                    <a:pt x="625" y="19"/>
                  </a:lnTo>
                  <a:lnTo>
                    <a:pt x="678" y="12"/>
                  </a:lnTo>
                  <a:lnTo>
                    <a:pt x="731" y="6"/>
                  </a:lnTo>
                  <a:lnTo>
                    <a:pt x="780" y="2"/>
                  </a:lnTo>
                  <a:lnTo>
                    <a:pt x="828" y="0"/>
                  </a:lnTo>
                  <a:lnTo>
                    <a:pt x="830" y="51"/>
                  </a:lnTo>
                  <a:lnTo>
                    <a:pt x="783" y="53"/>
                  </a:lnTo>
                  <a:lnTo>
                    <a:pt x="735" y="57"/>
                  </a:lnTo>
                  <a:lnTo>
                    <a:pt x="685" y="62"/>
                  </a:lnTo>
                  <a:lnTo>
                    <a:pt x="633" y="69"/>
                  </a:lnTo>
                  <a:lnTo>
                    <a:pt x="580" y="78"/>
                  </a:lnTo>
                  <a:lnTo>
                    <a:pt x="527" y="87"/>
                  </a:lnTo>
                  <a:lnTo>
                    <a:pt x="417" y="106"/>
                  </a:lnTo>
                  <a:lnTo>
                    <a:pt x="308" y="125"/>
                  </a:lnTo>
                  <a:lnTo>
                    <a:pt x="254" y="134"/>
                  </a:lnTo>
                  <a:lnTo>
                    <a:pt x="200" y="141"/>
                  </a:lnTo>
                  <a:lnTo>
                    <a:pt x="148" y="147"/>
                  </a:lnTo>
                  <a:lnTo>
                    <a:pt x="97" y="150"/>
                  </a:lnTo>
                  <a:lnTo>
                    <a:pt x="47" y="153"/>
                  </a:lnTo>
                  <a:lnTo>
                    <a:pt x="0" y="152"/>
                  </a:lnTo>
                  <a:lnTo>
                    <a:pt x="1" y="10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7" name="Freeform 60">
              <a:extLst>
                <a:ext uri="{FF2B5EF4-FFF2-40B4-BE49-F238E27FC236}">
                  <a16:creationId xmlns:a16="http://schemas.microsoft.com/office/drawing/2014/main" id="{AF005A09-32F2-4678-ADF7-AB9A1B7215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1088" y="-1100138"/>
              <a:ext cx="7938" cy="80963"/>
            </a:xfrm>
            <a:custGeom>
              <a:avLst/>
              <a:gdLst>
                <a:gd name="T0" fmla="*/ 0 w 5"/>
                <a:gd name="T1" fmla="*/ 51 h 51"/>
                <a:gd name="T2" fmla="*/ 2 w 5"/>
                <a:gd name="T3" fmla="*/ 51 h 51"/>
                <a:gd name="T4" fmla="*/ 3 w 5"/>
                <a:gd name="T5" fmla="*/ 0 h 51"/>
                <a:gd name="T6" fmla="*/ 5 w 5"/>
                <a:gd name="T7" fmla="*/ 0 h 51"/>
                <a:gd name="T8" fmla="*/ 0 w 5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1">
                  <a:moveTo>
                    <a:pt x="0" y="51"/>
                  </a:moveTo>
                  <a:lnTo>
                    <a:pt x="2" y="51"/>
                  </a:lnTo>
                  <a:lnTo>
                    <a:pt x="3" y="0"/>
                  </a:lnTo>
                  <a:lnTo>
                    <a:pt x="5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8" name="Freeform 61">
              <a:extLst>
                <a:ext uri="{FF2B5EF4-FFF2-40B4-BE49-F238E27FC236}">
                  <a16:creationId xmlns:a16="http://schemas.microsoft.com/office/drawing/2014/main" id="{0BFF5951-B829-4B93-B466-16755F55C26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50300" y="-1262063"/>
              <a:ext cx="720725" cy="985838"/>
            </a:xfrm>
            <a:custGeom>
              <a:avLst/>
              <a:gdLst>
                <a:gd name="T0" fmla="*/ 0 w 454"/>
                <a:gd name="T1" fmla="*/ 1 h 621"/>
                <a:gd name="T2" fmla="*/ 28 w 454"/>
                <a:gd name="T3" fmla="*/ 0 h 621"/>
                <a:gd name="T4" fmla="*/ 56 w 454"/>
                <a:gd name="T5" fmla="*/ 2 h 621"/>
                <a:gd name="T6" fmla="*/ 83 w 454"/>
                <a:gd name="T7" fmla="*/ 9 h 621"/>
                <a:gd name="T8" fmla="*/ 108 w 454"/>
                <a:gd name="T9" fmla="*/ 17 h 621"/>
                <a:gd name="T10" fmla="*/ 131 w 454"/>
                <a:gd name="T11" fmla="*/ 28 h 621"/>
                <a:gd name="T12" fmla="*/ 144 w 454"/>
                <a:gd name="T13" fmla="*/ 34 h 621"/>
                <a:gd name="T14" fmla="*/ 155 w 454"/>
                <a:gd name="T15" fmla="*/ 43 h 621"/>
                <a:gd name="T16" fmla="*/ 176 w 454"/>
                <a:gd name="T17" fmla="*/ 58 h 621"/>
                <a:gd name="T18" fmla="*/ 195 w 454"/>
                <a:gd name="T19" fmla="*/ 75 h 621"/>
                <a:gd name="T20" fmla="*/ 214 w 454"/>
                <a:gd name="T21" fmla="*/ 95 h 621"/>
                <a:gd name="T22" fmla="*/ 231 w 454"/>
                <a:gd name="T23" fmla="*/ 116 h 621"/>
                <a:gd name="T24" fmla="*/ 247 w 454"/>
                <a:gd name="T25" fmla="*/ 137 h 621"/>
                <a:gd name="T26" fmla="*/ 262 w 454"/>
                <a:gd name="T27" fmla="*/ 161 h 621"/>
                <a:gd name="T28" fmla="*/ 289 w 454"/>
                <a:gd name="T29" fmla="*/ 210 h 621"/>
                <a:gd name="T30" fmla="*/ 314 w 454"/>
                <a:gd name="T31" fmla="*/ 261 h 621"/>
                <a:gd name="T32" fmla="*/ 336 w 454"/>
                <a:gd name="T33" fmla="*/ 313 h 621"/>
                <a:gd name="T34" fmla="*/ 356 w 454"/>
                <a:gd name="T35" fmla="*/ 364 h 621"/>
                <a:gd name="T36" fmla="*/ 392 w 454"/>
                <a:gd name="T37" fmla="*/ 461 h 621"/>
                <a:gd name="T38" fmla="*/ 408 w 454"/>
                <a:gd name="T39" fmla="*/ 504 h 621"/>
                <a:gd name="T40" fmla="*/ 424 w 454"/>
                <a:gd name="T41" fmla="*/ 540 h 621"/>
                <a:gd name="T42" fmla="*/ 439 w 454"/>
                <a:gd name="T43" fmla="*/ 569 h 621"/>
                <a:gd name="T44" fmla="*/ 446 w 454"/>
                <a:gd name="T45" fmla="*/ 578 h 621"/>
                <a:gd name="T46" fmla="*/ 454 w 454"/>
                <a:gd name="T47" fmla="*/ 587 h 621"/>
                <a:gd name="T48" fmla="*/ 416 w 454"/>
                <a:gd name="T49" fmla="*/ 621 h 621"/>
                <a:gd name="T50" fmla="*/ 406 w 454"/>
                <a:gd name="T51" fmla="*/ 610 h 621"/>
                <a:gd name="T52" fmla="*/ 395 w 454"/>
                <a:gd name="T53" fmla="*/ 595 h 621"/>
                <a:gd name="T54" fmla="*/ 378 w 454"/>
                <a:gd name="T55" fmla="*/ 562 h 621"/>
                <a:gd name="T56" fmla="*/ 361 w 454"/>
                <a:gd name="T57" fmla="*/ 524 h 621"/>
                <a:gd name="T58" fmla="*/ 344 w 454"/>
                <a:gd name="T59" fmla="*/ 479 h 621"/>
                <a:gd name="T60" fmla="*/ 308 w 454"/>
                <a:gd name="T61" fmla="*/ 383 h 621"/>
                <a:gd name="T62" fmla="*/ 289 w 454"/>
                <a:gd name="T63" fmla="*/ 332 h 621"/>
                <a:gd name="T64" fmla="*/ 267 w 454"/>
                <a:gd name="T65" fmla="*/ 282 h 621"/>
                <a:gd name="T66" fmla="*/ 244 w 454"/>
                <a:gd name="T67" fmla="*/ 233 h 621"/>
                <a:gd name="T68" fmla="*/ 218 w 454"/>
                <a:gd name="T69" fmla="*/ 187 h 621"/>
                <a:gd name="T70" fmla="*/ 205 w 454"/>
                <a:gd name="T71" fmla="*/ 167 h 621"/>
                <a:gd name="T72" fmla="*/ 191 w 454"/>
                <a:gd name="T73" fmla="*/ 147 h 621"/>
                <a:gd name="T74" fmla="*/ 175 w 454"/>
                <a:gd name="T75" fmla="*/ 128 h 621"/>
                <a:gd name="T76" fmla="*/ 159 w 454"/>
                <a:gd name="T77" fmla="*/ 112 h 621"/>
                <a:gd name="T78" fmla="*/ 143 w 454"/>
                <a:gd name="T79" fmla="*/ 97 h 621"/>
                <a:gd name="T80" fmla="*/ 125 w 454"/>
                <a:gd name="T81" fmla="*/ 84 h 621"/>
                <a:gd name="T82" fmla="*/ 116 w 454"/>
                <a:gd name="T83" fmla="*/ 78 h 621"/>
                <a:gd name="T84" fmla="*/ 108 w 454"/>
                <a:gd name="T85" fmla="*/ 74 h 621"/>
                <a:gd name="T86" fmla="*/ 89 w 454"/>
                <a:gd name="T87" fmla="*/ 65 h 621"/>
                <a:gd name="T88" fmla="*/ 69 w 454"/>
                <a:gd name="T89" fmla="*/ 58 h 621"/>
                <a:gd name="T90" fmla="*/ 48 w 454"/>
                <a:gd name="T91" fmla="*/ 53 h 621"/>
                <a:gd name="T92" fmla="*/ 26 w 454"/>
                <a:gd name="T93" fmla="*/ 51 h 621"/>
                <a:gd name="T94" fmla="*/ 1 w 454"/>
                <a:gd name="T95" fmla="*/ 52 h 621"/>
                <a:gd name="T96" fmla="*/ 0 w 454"/>
                <a:gd name="T97" fmla="*/ 1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4" h="621">
                  <a:moveTo>
                    <a:pt x="0" y="1"/>
                  </a:moveTo>
                  <a:lnTo>
                    <a:pt x="28" y="0"/>
                  </a:lnTo>
                  <a:lnTo>
                    <a:pt x="56" y="2"/>
                  </a:lnTo>
                  <a:lnTo>
                    <a:pt x="83" y="9"/>
                  </a:lnTo>
                  <a:lnTo>
                    <a:pt x="108" y="17"/>
                  </a:lnTo>
                  <a:lnTo>
                    <a:pt x="131" y="28"/>
                  </a:lnTo>
                  <a:lnTo>
                    <a:pt x="144" y="34"/>
                  </a:lnTo>
                  <a:lnTo>
                    <a:pt x="155" y="43"/>
                  </a:lnTo>
                  <a:lnTo>
                    <a:pt x="176" y="58"/>
                  </a:lnTo>
                  <a:lnTo>
                    <a:pt x="195" y="75"/>
                  </a:lnTo>
                  <a:lnTo>
                    <a:pt x="214" y="95"/>
                  </a:lnTo>
                  <a:lnTo>
                    <a:pt x="231" y="116"/>
                  </a:lnTo>
                  <a:lnTo>
                    <a:pt x="247" y="137"/>
                  </a:lnTo>
                  <a:lnTo>
                    <a:pt x="262" y="161"/>
                  </a:lnTo>
                  <a:lnTo>
                    <a:pt x="289" y="210"/>
                  </a:lnTo>
                  <a:lnTo>
                    <a:pt x="314" y="261"/>
                  </a:lnTo>
                  <a:lnTo>
                    <a:pt x="336" y="313"/>
                  </a:lnTo>
                  <a:lnTo>
                    <a:pt x="356" y="364"/>
                  </a:lnTo>
                  <a:lnTo>
                    <a:pt x="392" y="461"/>
                  </a:lnTo>
                  <a:lnTo>
                    <a:pt x="408" y="504"/>
                  </a:lnTo>
                  <a:lnTo>
                    <a:pt x="424" y="540"/>
                  </a:lnTo>
                  <a:lnTo>
                    <a:pt x="439" y="569"/>
                  </a:lnTo>
                  <a:lnTo>
                    <a:pt x="446" y="578"/>
                  </a:lnTo>
                  <a:lnTo>
                    <a:pt x="454" y="587"/>
                  </a:lnTo>
                  <a:lnTo>
                    <a:pt x="416" y="621"/>
                  </a:lnTo>
                  <a:lnTo>
                    <a:pt x="406" y="610"/>
                  </a:lnTo>
                  <a:lnTo>
                    <a:pt x="395" y="595"/>
                  </a:lnTo>
                  <a:lnTo>
                    <a:pt x="378" y="562"/>
                  </a:lnTo>
                  <a:lnTo>
                    <a:pt x="361" y="524"/>
                  </a:lnTo>
                  <a:lnTo>
                    <a:pt x="344" y="479"/>
                  </a:lnTo>
                  <a:lnTo>
                    <a:pt x="308" y="383"/>
                  </a:lnTo>
                  <a:lnTo>
                    <a:pt x="289" y="332"/>
                  </a:lnTo>
                  <a:lnTo>
                    <a:pt x="267" y="282"/>
                  </a:lnTo>
                  <a:lnTo>
                    <a:pt x="244" y="233"/>
                  </a:lnTo>
                  <a:lnTo>
                    <a:pt x="218" y="187"/>
                  </a:lnTo>
                  <a:lnTo>
                    <a:pt x="205" y="167"/>
                  </a:lnTo>
                  <a:lnTo>
                    <a:pt x="191" y="147"/>
                  </a:lnTo>
                  <a:lnTo>
                    <a:pt x="175" y="128"/>
                  </a:lnTo>
                  <a:lnTo>
                    <a:pt x="159" y="112"/>
                  </a:lnTo>
                  <a:lnTo>
                    <a:pt x="143" y="97"/>
                  </a:lnTo>
                  <a:lnTo>
                    <a:pt x="125" y="84"/>
                  </a:lnTo>
                  <a:lnTo>
                    <a:pt x="116" y="78"/>
                  </a:lnTo>
                  <a:lnTo>
                    <a:pt x="108" y="74"/>
                  </a:lnTo>
                  <a:lnTo>
                    <a:pt x="89" y="65"/>
                  </a:lnTo>
                  <a:lnTo>
                    <a:pt x="69" y="58"/>
                  </a:lnTo>
                  <a:lnTo>
                    <a:pt x="48" y="53"/>
                  </a:lnTo>
                  <a:lnTo>
                    <a:pt x="26" y="51"/>
                  </a:lnTo>
                  <a:lnTo>
                    <a:pt x="1" y="5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9" name="Freeform 62">
              <a:extLst>
                <a:ext uri="{FF2B5EF4-FFF2-40B4-BE49-F238E27FC236}">
                  <a16:creationId xmlns:a16="http://schemas.microsoft.com/office/drawing/2014/main" id="{10B7C3C8-E135-4AD8-817B-9C92BD8595D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47125" y="-1260475"/>
              <a:ext cx="4763" cy="80963"/>
            </a:xfrm>
            <a:custGeom>
              <a:avLst/>
              <a:gdLst>
                <a:gd name="T0" fmla="*/ 1 w 3"/>
                <a:gd name="T1" fmla="*/ 0 h 51"/>
                <a:gd name="T2" fmla="*/ 0 w 3"/>
                <a:gd name="T3" fmla="*/ 0 h 51"/>
                <a:gd name="T4" fmla="*/ 2 w 3"/>
                <a:gd name="T5" fmla="*/ 0 h 51"/>
                <a:gd name="T6" fmla="*/ 3 w 3"/>
                <a:gd name="T7" fmla="*/ 51 h 51"/>
                <a:gd name="T8" fmla="*/ 1 w 3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1">
                  <a:moveTo>
                    <a:pt x="1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3" y="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0" name="Freeform 63">
              <a:extLst>
                <a:ext uri="{FF2B5EF4-FFF2-40B4-BE49-F238E27FC236}">
                  <a16:creationId xmlns:a16="http://schemas.microsoft.com/office/drawing/2014/main" id="{875C8A80-1F1B-4EA4-A85B-94D5BC5D659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412288" y="-331788"/>
              <a:ext cx="1992313" cy="1870075"/>
            </a:xfrm>
            <a:custGeom>
              <a:avLst/>
              <a:gdLst>
                <a:gd name="T0" fmla="*/ 36 w 1255"/>
                <a:gd name="T1" fmla="*/ 0 h 1178"/>
                <a:gd name="T2" fmla="*/ 345 w 1255"/>
                <a:gd name="T3" fmla="*/ 311 h 1178"/>
                <a:gd name="T4" fmla="*/ 490 w 1255"/>
                <a:gd name="T5" fmla="*/ 456 h 1178"/>
                <a:gd name="T6" fmla="*/ 634 w 1255"/>
                <a:gd name="T7" fmla="*/ 598 h 1178"/>
                <a:gd name="T8" fmla="*/ 706 w 1255"/>
                <a:gd name="T9" fmla="*/ 667 h 1178"/>
                <a:gd name="T10" fmla="*/ 778 w 1255"/>
                <a:gd name="T11" fmla="*/ 735 h 1178"/>
                <a:gd name="T12" fmla="*/ 853 w 1255"/>
                <a:gd name="T13" fmla="*/ 803 h 1178"/>
                <a:gd name="T14" fmla="*/ 929 w 1255"/>
                <a:gd name="T15" fmla="*/ 871 h 1178"/>
                <a:gd name="T16" fmla="*/ 1006 w 1255"/>
                <a:gd name="T17" fmla="*/ 937 h 1178"/>
                <a:gd name="T18" fmla="*/ 1086 w 1255"/>
                <a:gd name="T19" fmla="*/ 1004 h 1178"/>
                <a:gd name="T20" fmla="*/ 1169 w 1255"/>
                <a:gd name="T21" fmla="*/ 1071 h 1178"/>
                <a:gd name="T22" fmla="*/ 1255 w 1255"/>
                <a:gd name="T23" fmla="*/ 1138 h 1178"/>
                <a:gd name="T24" fmla="*/ 1224 w 1255"/>
                <a:gd name="T25" fmla="*/ 1178 h 1178"/>
                <a:gd name="T26" fmla="*/ 1137 w 1255"/>
                <a:gd name="T27" fmla="*/ 1111 h 1178"/>
                <a:gd name="T28" fmla="*/ 1053 w 1255"/>
                <a:gd name="T29" fmla="*/ 1043 h 1178"/>
                <a:gd name="T30" fmla="*/ 973 w 1255"/>
                <a:gd name="T31" fmla="*/ 976 h 1178"/>
                <a:gd name="T32" fmla="*/ 895 w 1255"/>
                <a:gd name="T33" fmla="*/ 909 h 1178"/>
                <a:gd name="T34" fmla="*/ 818 w 1255"/>
                <a:gd name="T35" fmla="*/ 841 h 1178"/>
                <a:gd name="T36" fmla="*/ 744 w 1255"/>
                <a:gd name="T37" fmla="*/ 773 h 1178"/>
                <a:gd name="T38" fmla="*/ 671 w 1255"/>
                <a:gd name="T39" fmla="*/ 704 h 1178"/>
                <a:gd name="T40" fmla="*/ 598 w 1255"/>
                <a:gd name="T41" fmla="*/ 634 h 1178"/>
                <a:gd name="T42" fmla="*/ 454 w 1255"/>
                <a:gd name="T43" fmla="*/ 493 h 1178"/>
                <a:gd name="T44" fmla="*/ 309 w 1255"/>
                <a:gd name="T45" fmla="*/ 347 h 1178"/>
                <a:gd name="T46" fmla="*/ 0 w 1255"/>
                <a:gd name="T47" fmla="*/ 36 h 1178"/>
                <a:gd name="T48" fmla="*/ 36 w 1255"/>
                <a:gd name="T49" fmla="*/ 0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5" h="1178">
                  <a:moveTo>
                    <a:pt x="36" y="0"/>
                  </a:moveTo>
                  <a:lnTo>
                    <a:pt x="345" y="311"/>
                  </a:lnTo>
                  <a:lnTo>
                    <a:pt x="490" y="456"/>
                  </a:lnTo>
                  <a:lnTo>
                    <a:pt x="634" y="598"/>
                  </a:lnTo>
                  <a:lnTo>
                    <a:pt x="706" y="667"/>
                  </a:lnTo>
                  <a:lnTo>
                    <a:pt x="778" y="735"/>
                  </a:lnTo>
                  <a:lnTo>
                    <a:pt x="853" y="803"/>
                  </a:lnTo>
                  <a:lnTo>
                    <a:pt x="929" y="871"/>
                  </a:lnTo>
                  <a:lnTo>
                    <a:pt x="1006" y="937"/>
                  </a:lnTo>
                  <a:lnTo>
                    <a:pt x="1086" y="1004"/>
                  </a:lnTo>
                  <a:lnTo>
                    <a:pt x="1169" y="1071"/>
                  </a:lnTo>
                  <a:lnTo>
                    <a:pt x="1255" y="1138"/>
                  </a:lnTo>
                  <a:lnTo>
                    <a:pt x="1224" y="1178"/>
                  </a:lnTo>
                  <a:lnTo>
                    <a:pt x="1137" y="1111"/>
                  </a:lnTo>
                  <a:lnTo>
                    <a:pt x="1053" y="1043"/>
                  </a:lnTo>
                  <a:lnTo>
                    <a:pt x="973" y="976"/>
                  </a:lnTo>
                  <a:lnTo>
                    <a:pt x="895" y="909"/>
                  </a:lnTo>
                  <a:lnTo>
                    <a:pt x="818" y="841"/>
                  </a:lnTo>
                  <a:lnTo>
                    <a:pt x="744" y="773"/>
                  </a:lnTo>
                  <a:lnTo>
                    <a:pt x="671" y="704"/>
                  </a:lnTo>
                  <a:lnTo>
                    <a:pt x="598" y="634"/>
                  </a:lnTo>
                  <a:lnTo>
                    <a:pt x="454" y="493"/>
                  </a:lnTo>
                  <a:lnTo>
                    <a:pt x="309" y="347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1" name="Freeform 64">
              <a:extLst>
                <a:ext uri="{FF2B5EF4-FFF2-40B4-BE49-F238E27FC236}">
                  <a16:creationId xmlns:a16="http://schemas.microsoft.com/office/drawing/2014/main" id="{E6E4F22A-D46C-404B-BD24-74EE167D631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410700" y="-331788"/>
              <a:ext cx="60325" cy="57150"/>
            </a:xfrm>
            <a:custGeom>
              <a:avLst/>
              <a:gdLst>
                <a:gd name="T0" fmla="*/ 0 w 38"/>
                <a:gd name="T1" fmla="*/ 35 h 36"/>
                <a:gd name="T2" fmla="*/ 1 w 38"/>
                <a:gd name="T3" fmla="*/ 36 h 36"/>
                <a:gd name="T4" fmla="*/ 37 w 38"/>
                <a:gd name="T5" fmla="*/ 0 h 36"/>
                <a:gd name="T6" fmla="*/ 38 w 38"/>
                <a:gd name="T7" fmla="*/ 1 h 36"/>
                <a:gd name="T8" fmla="*/ 0 w 38"/>
                <a:gd name="T9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35"/>
                  </a:moveTo>
                  <a:lnTo>
                    <a:pt x="1" y="36"/>
                  </a:lnTo>
                  <a:lnTo>
                    <a:pt x="37" y="0"/>
                  </a:lnTo>
                  <a:lnTo>
                    <a:pt x="38" y="1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2" name="Freeform 65">
              <a:extLst>
                <a:ext uri="{FF2B5EF4-FFF2-40B4-BE49-F238E27FC236}">
                  <a16:creationId xmlns:a16="http://schemas.microsoft.com/office/drawing/2014/main" id="{B152B42A-DF76-4448-91D6-D79C4376009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41100" y="846138"/>
              <a:ext cx="180975" cy="676275"/>
            </a:xfrm>
            <a:custGeom>
              <a:avLst/>
              <a:gdLst>
                <a:gd name="T0" fmla="*/ 0 w 114"/>
                <a:gd name="T1" fmla="*/ 406 h 426"/>
                <a:gd name="T2" fmla="*/ 4 w 114"/>
                <a:gd name="T3" fmla="*/ 396 h 426"/>
                <a:gd name="T4" fmla="*/ 9 w 114"/>
                <a:gd name="T5" fmla="*/ 384 h 426"/>
                <a:gd name="T6" fmla="*/ 19 w 114"/>
                <a:gd name="T7" fmla="*/ 344 h 426"/>
                <a:gd name="T8" fmla="*/ 30 w 114"/>
                <a:gd name="T9" fmla="*/ 293 h 426"/>
                <a:gd name="T10" fmla="*/ 42 w 114"/>
                <a:gd name="T11" fmla="*/ 234 h 426"/>
                <a:gd name="T12" fmla="*/ 51 w 114"/>
                <a:gd name="T13" fmla="*/ 171 h 426"/>
                <a:gd name="T14" fmla="*/ 59 w 114"/>
                <a:gd name="T15" fmla="*/ 108 h 426"/>
                <a:gd name="T16" fmla="*/ 63 w 114"/>
                <a:gd name="T17" fmla="*/ 50 h 426"/>
                <a:gd name="T18" fmla="*/ 63 w 114"/>
                <a:gd name="T19" fmla="*/ 0 h 426"/>
                <a:gd name="T20" fmla="*/ 114 w 114"/>
                <a:gd name="T21" fmla="*/ 0 h 426"/>
                <a:gd name="T22" fmla="*/ 114 w 114"/>
                <a:gd name="T23" fmla="*/ 52 h 426"/>
                <a:gd name="T24" fmla="*/ 110 w 114"/>
                <a:gd name="T25" fmla="*/ 113 h 426"/>
                <a:gd name="T26" fmla="*/ 102 w 114"/>
                <a:gd name="T27" fmla="*/ 178 h 426"/>
                <a:gd name="T28" fmla="*/ 91 w 114"/>
                <a:gd name="T29" fmla="*/ 243 h 426"/>
                <a:gd name="T30" fmla="*/ 80 w 114"/>
                <a:gd name="T31" fmla="*/ 304 h 426"/>
                <a:gd name="T32" fmla="*/ 68 w 114"/>
                <a:gd name="T33" fmla="*/ 357 h 426"/>
                <a:gd name="T34" fmla="*/ 58 w 114"/>
                <a:gd name="T35" fmla="*/ 398 h 426"/>
                <a:gd name="T36" fmla="*/ 52 w 114"/>
                <a:gd name="T37" fmla="*/ 414 h 426"/>
                <a:gd name="T38" fmla="*/ 47 w 114"/>
                <a:gd name="T39" fmla="*/ 426 h 426"/>
                <a:gd name="T40" fmla="*/ 0 w 114"/>
                <a:gd name="T41" fmla="*/ 40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426">
                  <a:moveTo>
                    <a:pt x="0" y="406"/>
                  </a:moveTo>
                  <a:lnTo>
                    <a:pt x="4" y="396"/>
                  </a:lnTo>
                  <a:lnTo>
                    <a:pt x="9" y="384"/>
                  </a:lnTo>
                  <a:lnTo>
                    <a:pt x="19" y="344"/>
                  </a:lnTo>
                  <a:lnTo>
                    <a:pt x="30" y="293"/>
                  </a:lnTo>
                  <a:lnTo>
                    <a:pt x="42" y="234"/>
                  </a:lnTo>
                  <a:lnTo>
                    <a:pt x="51" y="171"/>
                  </a:lnTo>
                  <a:lnTo>
                    <a:pt x="59" y="108"/>
                  </a:lnTo>
                  <a:lnTo>
                    <a:pt x="63" y="50"/>
                  </a:lnTo>
                  <a:lnTo>
                    <a:pt x="63" y="0"/>
                  </a:lnTo>
                  <a:lnTo>
                    <a:pt x="114" y="0"/>
                  </a:lnTo>
                  <a:lnTo>
                    <a:pt x="114" y="52"/>
                  </a:lnTo>
                  <a:lnTo>
                    <a:pt x="110" y="113"/>
                  </a:lnTo>
                  <a:lnTo>
                    <a:pt x="102" y="178"/>
                  </a:lnTo>
                  <a:lnTo>
                    <a:pt x="91" y="243"/>
                  </a:lnTo>
                  <a:lnTo>
                    <a:pt x="80" y="304"/>
                  </a:lnTo>
                  <a:lnTo>
                    <a:pt x="68" y="357"/>
                  </a:lnTo>
                  <a:lnTo>
                    <a:pt x="58" y="398"/>
                  </a:lnTo>
                  <a:lnTo>
                    <a:pt x="52" y="414"/>
                  </a:lnTo>
                  <a:lnTo>
                    <a:pt x="47" y="426"/>
                  </a:lnTo>
                  <a:lnTo>
                    <a:pt x="0" y="406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3" name="Freeform 66">
              <a:extLst>
                <a:ext uri="{FF2B5EF4-FFF2-40B4-BE49-F238E27FC236}">
                  <a16:creationId xmlns:a16="http://schemas.microsoft.com/office/drawing/2014/main" id="{BDC0C4EF-8832-445E-81F2-309F9B9C63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41100" y="1474788"/>
              <a:ext cx="74613" cy="95250"/>
            </a:xfrm>
            <a:custGeom>
              <a:avLst/>
              <a:gdLst>
                <a:gd name="T0" fmla="*/ 9 w 47"/>
                <a:gd name="T1" fmla="*/ 40 h 60"/>
                <a:gd name="T2" fmla="*/ 35 w 47"/>
                <a:gd name="T3" fmla="*/ 60 h 60"/>
                <a:gd name="T4" fmla="*/ 47 w 47"/>
                <a:gd name="T5" fmla="*/ 30 h 60"/>
                <a:gd name="T6" fmla="*/ 0 w 47"/>
                <a:gd name="T7" fmla="*/ 10 h 60"/>
                <a:gd name="T8" fmla="*/ 40 w 47"/>
                <a:gd name="T9" fmla="*/ 0 h 60"/>
                <a:gd name="T10" fmla="*/ 9 w 47"/>
                <a:gd name="T11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60">
                  <a:moveTo>
                    <a:pt x="9" y="40"/>
                  </a:moveTo>
                  <a:lnTo>
                    <a:pt x="35" y="60"/>
                  </a:lnTo>
                  <a:lnTo>
                    <a:pt x="47" y="30"/>
                  </a:lnTo>
                  <a:lnTo>
                    <a:pt x="0" y="10"/>
                  </a:lnTo>
                  <a:lnTo>
                    <a:pt x="40" y="0"/>
                  </a:lnTo>
                  <a:lnTo>
                    <a:pt x="9" y="4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4" name="Freeform 67">
              <a:extLst>
                <a:ext uri="{FF2B5EF4-FFF2-40B4-BE49-F238E27FC236}">
                  <a16:creationId xmlns:a16="http://schemas.microsoft.com/office/drawing/2014/main" id="{A2D25391-FD8F-4A18-9CFB-FA94294E9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437938" y="669925"/>
              <a:ext cx="223838" cy="179388"/>
            </a:xfrm>
            <a:custGeom>
              <a:avLst/>
              <a:gdLst>
                <a:gd name="T0" fmla="*/ 2 w 141"/>
                <a:gd name="T1" fmla="*/ 113 h 113"/>
                <a:gd name="T2" fmla="*/ 0 w 141"/>
                <a:gd name="T3" fmla="*/ 73 h 113"/>
                <a:gd name="T4" fmla="*/ 0 w 141"/>
                <a:gd name="T5" fmla="*/ 50 h 113"/>
                <a:gd name="T6" fmla="*/ 2 w 141"/>
                <a:gd name="T7" fmla="*/ 37 h 113"/>
                <a:gd name="T8" fmla="*/ 5 w 141"/>
                <a:gd name="T9" fmla="*/ 26 h 113"/>
                <a:gd name="T10" fmla="*/ 11 w 141"/>
                <a:gd name="T11" fmla="*/ 18 h 113"/>
                <a:gd name="T12" fmla="*/ 18 w 141"/>
                <a:gd name="T13" fmla="*/ 10 h 113"/>
                <a:gd name="T14" fmla="*/ 30 w 141"/>
                <a:gd name="T15" fmla="*/ 2 h 113"/>
                <a:gd name="T16" fmla="*/ 47 w 141"/>
                <a:gd name="T17" fmla="*/ 0 h 113"/>
                <a:gd name="T18" fmla="*/ 63 w 141"/>
                <a:gd name="T19" fmla="*/ 2 h 113"/>
                <a:gd name="T20" fmla="*/ 80 w 141"/>
                <a:gd name="T21" fmla="*/ 8 h 113"/>
                <a:gd name="T22" fmla="*/ 98 w 141"/>
                <a:gd name="T23" fmla="*/ 17 h 113"/>
                <a:gd name="T24" fmla="*/ 119 w 141"/>
                <a:gd name="T25" fmla="*/ 30 h 113"/>
                <a:gd name="T26" fmla="*/ 141 w 141"/>
                <a:gd name="T27" fmla="*/ 46 h 113"/>
                <a:gd name="T28" fmla="*/ 111 w 141"/>
                <a:gd name="T29" fmla="*/ 88 h 113"/>
                <a:gd name="T30" fmla="*/ 89 w 141"/>
                <a:gd name="T31" fmla="*/ 72 h 113"/>
                <a:gd name="T32" fmla="*/ 73 w 141"/>
                <a:gd name="T33" fmla="*/ 61 h 113"/>
                <a:gd name="T34" fmla="*/ 59 w 141"/>
                <a:gd name="T35" fmla="*/ 55 h 113"/>
                <a:gd name="T36" fmla="*/ 51 w 141"/>
                <a:gd name="T37" fmla="*/ 51 h 113"/>
                <a:gd name="T38" fmla="*/ 47 w 141"/>
                <a:gd name="T39" fmla="*/ 51 h 113"/>
                <a:gd name="T40" fmla="*/ 48 w 141"/>
                <a:gd name="T41" fmla="*/ 50 h 113"/>
                <a:gd name="T42" fmla="*/ 48 w 141"/>
                <a:gd name="T43" fmla="*/ 51 h 113"/>
                <a:gd name="T44" fmla="*/ 51 w 141"/>
                <a:gd name="T45" fmla="*/ 49 h 113"/>
                <a:gd name="T46" fmla="*/ 52 w 141"/>
                <a:gd name="T47" fmla="*/ 46 h 113"/>
                <a:gd name="T48" fmla="*/ 51 w 141"/>
                <a:gd name="T49" fmla="*/ 51 h 113"/>
                <a:gd name="T50" fmla="*/ 51 w 141"/>
                <a:gd name="T51" fmla="*/ 54 h 113"/>
                <a:gd name="T52" fmla="*/ 51 w 141"/>
                <a:gd name="T53" fmla="*/ 71 h 113"/>
                <a:gd name="T54" fmla="*/ 53 w 141"/>
                <a:gd name="T55" fmla="*/ 109 h 113"/>
                <a:gd name="T56" fmla="*/ 2 w 141"/>
                <a:gd name="T5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1" h="113">
                  <a:moveTo>
                    <a:pt x="2" y="113"/>
                  </a:moveTo>
                  <a:lnTo>
                    <a:pt x="0" y="73"/>
                  </a:lnTo>
                  <a:lnTo>
                    <a:pt x="0" y="50"/>
                  </a:lnTo>
                  <a:lnTo>
                    <a:pt x="2" y="37"/>
                  </a:lnTo>
                  <a:lnTo>
                    <a:pt x="5" y="26"/>
                  </a:lnTo>
                  <a:lnTo>
                    <a:pt x="11" y="18"/>
                  </a:lnTo>
                  <a:lnTo>
                    <a:pt x="18" y="10"/>
                  </a:lnTo>
                  <a:lnTo>
                    <a:pt x="30" y="2"/>
                  </a:lnTo>
                  <a:lnTo>
                    <a:pt x="47" y="0"/>
                  </a:lnTo>
                  <a:lnTo>
                    <a:pt x="63" y="2"/>
                  </a:lnTo>
                  <a:lnTo>
                    <a:pt x="80" y="8"/>
                  </a:lnTo>
                  <a:lnTo>
                    <a:pt x="98" y="17"/>
                  </a:lnTo>
                  <a:lnTo>
                    <a:pt x="119" y="30"/>
                  </a:lnTo>
                  <a:lnTo>
                    <a:pt x="141" y="46"/>
                  </a:lnTo>
                  <a:lnTo>
                    <a:pt x="111" y="88"/>
                  </a:lnTo>
                  <a:lnTo>
                    <a:pt x="89" y="72"/>
                  </a:lnTo>
                  <a:lnTo>
                    <a:pt x="73" y="61"/>
                  </a:lnTo>
                  <a:lnTo>
                    <a:pt x="59" y="55"/>
                  </a:lnTo>
                  <a:lnTo>
                    <a:pt x="51" y="51"/>
                  </a:lnTo>
                  <a:lnTo>
                    <a:pt x="47" y="51"/>
                  </a:lnTo>
                  <a:lnTo>
                    <a:pt x="48" y="50"/>
                  </a:lnTo>
                  <a:lnTo>
                    <a:pt x="48" y="51"/>
                  </a:lnTo>
                  <a:lnTo>
                    <a:pt x="51" y="49"/>
                  </a:lnTo>
                  <a:lnTo>
                    <a:pt x="52" y="46"/>
                  </a:lnTo>
                  <a:lnTo>
                    <a:pt x="51" y="51"/>
                  </a:lnTo>
                  <a:lnTo>
                    <a:pt x="51" y="54"/>
                  </a:lnTo>
                  <a:lnTo>
                    <a:pt x="51" y="71"/>
                  </a:lnTo>
                  <a:lnTo>
                    <a:pt x="53" y="109"/>
                  </a:lnTo>
                  <a:lnTo>
                    <a:pt x="2" y="11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5" name="Freeform 68">
              <a:extLst>
                <a:ext uri="{FF2B5EF4-FFF2-40B4-BE49-F238E27FC236}">
                  <a16:creationId xmlns:a16="http://schemas.microsoft.com/office/drawing/2014/main" id="{59015DC3-CE78-4AB3-A36A-C48C340D98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441113" y="842963"/>
              <a:ext cx="80963" cy="6350"/>
            </a:xfrm>
            <a:custGeom>
              <a:avLst/>
              <a:gdLst>
                <a:gd name="T0" fmla="*/ 51 w 51"/>
                <a:gd name="T1" fmla="*/ 2 h 4"/>
                <a:gd name="T2" fmla="*/ 51 w 51"/>
                <a:gd name="T3" fmla="*/ 0 h 4"/>
                <a:gd name="T4" fmla="*/ 0 w 51"/>
                <a:gd name="T5" fmla="*/ 4 h 4"/>
                <a:gd name="T6" fmla="*/ 0 w 51"/>
                <a:gd name="T7" fmla="*/ 2 h 4"/>
                <a:gd name="T8" fmla="*/ 51 w 51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">
                  <a:moveTo>
                    <a:pt x="51" y="2"/>
                  </a:moveTo>
                  <a:lnTo>
                    <a:pt x="51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51" y="2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6" name="Freeform 69">
              <a:extLst>
                <a:ext uri="{FF2B5EF4-FFF2-40B4-BE49-F238E27FC236}">
                  <a16:creationId xmlns:a16="http://schemas.microsoft.com/office/drawing/2014/main" id="{B4AEC126-2E02-4F4F-A05A-8B6AED945E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12563" y="742950"/>
              <a:ext cx="57150" cy="66675"/>
            </a:xfrm>
            <a:custGeom>
              <a:avLst/>
              <a:gdLst>
                <a:gd name="T0" fmla="*/ 31 w 36"/>
                <a:gd name="T1" fmla="*/ 0 h 42"/>
                <a:gd name="T2" fmla="*/ 36 w 36"/>
                <a:gd name="T3" fmla="*/ 4 h 42"/>
                <a:gd name="T4" fmla="*/ 33 w 36"/>
                <a:gd name="T5" fmla="*/ 1 h 42"/>
                <a:gd name="T6" fmla="*/ 0 w 36"/>
                <a:gd name="T7" fmla="*/ 41 h 42"/>
                <a:gd name="T8" fmla="*/ 1 w 36"/>
                <a:gd name="T9" fmla="*/ 42 h 42"/>
                <a:gd name="T10" fmla="*/ 31 w 3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2">
                  <a:moveTo>
                    <a:pt x="31" y="0"/>
                  </a:moveTo>
                  <a:lnTo>
                    <a:pt x="36" y="4"/>
                  </a:lnTo>
                  <a:lnTo>
                    <a:pt x="33" y="1"/>
                  </a:lnTo>
                  <a:lnTo>
                    <a:pt x="0" y="41"/>
                  </a:lnTo>
                  <a:lnTo>
                    <a:pt x="1" y="4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7" name="Freeform 70">
              <a:extLst>
                <a:ext uri="{FF2B5EF4-FFF2-40B4-BE49-F238E27FC236}">
                  <a16:creationId xmlns:a16="http://schemas.microsoft.com/office/drawing/2014/main" id="{9C0375E4-ADF3-4EB9-90EF-11B2719DF90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376738" y="-1011238"/>
              <a:ext cx="6943725" cy="2800350"/>
            </a:xfrm>
            <a:custGeom>
              <a:avLst/>
              <a:gdLst>
                <a:gd name="T0" fmla="*/ 2565 w 4374"/>
                <a:gd name="T1" fmla="*/ 303 h 1764"/>
                <a:gd name="T2" fmla="*/ 4344 w 4374"/>
                <a:gd name="T3" fmla="*/ 1754 h 1764"/>
                <a:gd name="T4" fmla="*/ 4146 w 4374"/>
                <a:gd name="T5" fmla="*/ 1665 h 1764"/>
                <a:gd name="T6" fmla="*/ 3399 w 4374"/>
                <a:gd name="T7" fmla="*/ 1317 h 1764"/>
                <a:gd name="T8" fmla="*/ 3295 w 4374"/>
                <a:gd name="T9" fmla="*/ 1278 h 1764"/>
                <a:gd name="T10" fmla="*/ 3302 w 4374"/>
                <a:gd name="T11" fmla="*/ 1292 h 1764"/>
                <a:gd name="T12" fmla="*/ 1853 w 4374"/>
                <a:gd name="T13" fmla="*/ 946 h 1764"/>
                <a:gd name="T14" fmla="*/ 1436 w 4374"/>
                <a:gd name="T15" fmla="*/ 820 h 1764"/>
                <a:gd name="T16" fmla="*/ 1552 w 4374"/>
                <a:gd name="T17" fmla="*/ 788 h 1764"/>
                <a:gd name="T18" fmla="*/ 1676 w 4374"/>
                <a:gd name="T19" fmla="*/ 740 h 1764"/>
                <a:gd name="T20" fmla="*/ 1796 w 4374"/>
                <a:gd name="T21" fmla="*/ 682 h 1764"/>
                <a:gd name="T22" fmla="*/ 1899 w 4374"/>
                <a:gd name="T23" fmla="*/ 616 h 1764"/>
                <a:gd name="T24" fmla="*/ 1464 w 4374"/>
                <a:gd name="T25" fmla="*/ 448 h 1764"/>
                <a:gd name="T26" fmla="*/ 0 w 4374"/>
                <a:gd name="T27" fmla="*/ 78 h 1764"/>
                <a:gd name="T28" fmla="*/ 987 w 4374"/>
                <a:gd name="T29" fmla="*/ 47 h 1764"/>
                <a:gd name="T30" fmla="*/ 2230 w 4374"/>
                <a:gd name="T31" fmla="*/ 10 h 1764"/>
                <a:gd name="T32" fmla="*/ 2662 w 4374"/>
                <a:gd name="T33" fmla="*/ 1 h 1764"/>
                <a:gd name="T34" fmla="*/ 2732 w 4374"/>
                <a:gd name="T35" fmla="*/ 32 h 1764"/>
                <a:gd name="T36" fmla="*/ 2798 w 4374"/>
                <a:gd name="T37" fmla="*/ 82 h 1764"/>
                <a:gd name="T38" fmla="*/ 2843 w 4374"/>
                <a:gd name="T39" fmla="*/ 126 h 1764"/>
                <a:gd name="T40" fmla="*/ 2852 w 4374"/>
                <a:gd name="T41" fmla="*/ 150 h 1764"/>
                <a:gd name="T42" fmla="*/ 2848 w 4374"/>
                <a:gd name="T43" fmla="*/ 191 h 1764"/>
                <a:gd name="T44" fmla="*/ 2858 w 4374"/>
                <a:gd name="T45" fmla="*/ 216 h 1764"/>
                <a:gd name="T46" fmla="*/ 2878 w 4374"/>
                <a:gd name="T47" fmla="*/ 220 h 1764"/>
                <a:gd name="T48" fmla="*/ 2910 w 4374"/>
                <a:gd name="T49" fmla="*/ 207 h 1764"/>
                <a:gd name="T50" fmla="*/ 2979 w 4374"/>
                <a:gd name="T51" fmla="*/ 310 h 1764"/>
                <a:gd name="T52" fmla="*/ 2990 w 4374"/>
                <a:gd name="T53" fmla="*/ 357 h 1764"/>
                <a:gd name="T54" fmla="*/ 2982 w 4374"/>
                <a:gd name="T55" fmla="*/ 367 h 1764"/>
                <a:gd name="T56" fmla="*/ 2957 w 4374"/>
                <a:gd name="T57" fmla="*/ 368 h 1764"/>
                <a:gd name="T58" fmla="*/ 2954 w 4374"/>
                <a:gd name="T59" fmla="*/ 380 h 1764"/>
                <a:gd name="T60" fmla="*/ 2960 w 4374"/>
                <a:gd name="T61" fmla="*/ 397 h 1764"/>
                <a:gd name="T62" fmla="*/ 2951 w 4374"/>
                <a:gd name="T63" fmla="*/ 404 h 1764"/>
                <a:gd name="T64" fmla="*/ 2919 w 4374"/>
                <a:gd name="T65" fmla="*/ 401 h 1764"/>
                <a:gd name="T66" fmla="*/ 3038 w 4374"/>
                <a:gd name="T67" fmla="*/ 499 h 1764"/>
                <a:gd name="T68" fmla="*/ 3634 w 4374"/>
                <a:gd name="T69" fmla="*/ 974 h 1764"/>
                <a:gd name="T70" fmla="*/ 3829 w 4374"/>
                <a:gd name="T71" fmla="*/ 1140 h 1764"/>
                <a:gd name="T72" fmla="*/ 3846 w 4374"/>
                <a:gd name="T73" fmla="*/ 1169 h 1764"/>
                <a:gd name="T74" fmla="*/ 3873 w 4374"/>
                <a:gd name="T75" fmla="*/ 1242 h 1764"/>
                <a:gd name="T76" fmla="*/ 3883 w 4374"/>
                <a:gd name="T77" fmla="*/ 1255 h 1764"/>
                <a:gd name="T78" fmla="*/ 3903 w 4374"/>
                <a:gd name="T79" fmla="*/ 1264 h 1764"/>
                <a:gd name="T80" fmla="*/ 3943 w 4374"/>
                <a:gd name="T81" fmla="*/ 1297 h 1764"/>
                <a:gd name="T82" fmla="*/ 3990 w 4374"/>
                <a:gd name="T83" fmla="*/ 1351 h 1764"/>
                <a:gd name="T84" fmla="*/ 4021 w 4374"/>
                <a:gd name="T85" fmla="*/ 1371 h 1764"/>
                <a:gd name="T86" fmla="*/ 4047 w 4374"/>
                <a:gd name="T87" fmla="*/ 1387 h 1764"/>
                <a:gd name="T88" fmla="*/ 4081 w 4374"/>
                <a:gd name="T89" fmla="*/ 1429 h 1764"/>
                <a:gd name="T90" fmla="*/ 4104 w 4374"/>
                <a:gd name="T91" fmla="*/ 1452 h 1764"/>
                <a:gd name="T92" fmla="*/ 4125 w 4374"/>
                <a:gd name="T93" fmla="*/ 1460 h 1764"/>
                <a:gd name="T94" fmla="*/ 4156 w 4374"/>
                <a:gd name="T95" fmla="*/ 1487 h 1764"/>
                <a:gd name="T96" fmla="*/ 4189 w 4374"/>
                <a:gd name="T97" fmla="*/ 1529 h 1764"/>
                <a:gd name="T98" fmla="*/ 4208 w 4374"/>
                <a:gd name="T99" fmla="*/ 1542 h 1764"/>
                <a:gd name="T100" fmla="*/ 4229 w 4374"/>
                <a:gd name="T101" fmla="*/ 1551 h 1764"/>
                <a:gd name="T102" fmla="*/ 4258 w 4374"/>
                <a:gd name="T103" fmla="*/ 1575 h 1764"/>
                <a:gd name="T104" fmla="*/ 4292 w 4374"/>
                <a:gd name="T105" fmla="*/ 1612 h 1764"/>
                <a:gd name="T106" fmla="*/ 4328 w 4374"/>
                <a:gd name="T107" fmla="*/ 1636 h 1764"/>
                <a:gd name="T108" fmla="*/ 4344 w 4374"/>
                <a:gd name="T109" fmla="*/ 1647 h 1764"/>
                <a:gd name="T110" fmla="*/ 4352 w 4374"/>
                <a:gd name="T111" fmla="*/ 1671 h 1764"/>
                <a:gd name="T112" fmla="*/ 4361 w 4374"/>
                <a:gd name="T113" fmla="*/ 1741 h 1764"/>
                <a:gd name="T114" fmla="*/ 4374 w 4374"/>
                <a:gd name="T115" fmla="*/ 1764 h 1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74" h="1764">
                  <a:moveTo>
                    <a:pt x="2565" y="303"/>
                  </a:moveTo>
                  <a:lnTo>
                    <a:pt x="2408" y="269"/>
                  </a:lnTo>
                  <a:lnTo>
                    <a:pt x="2565" y="303"/>
                  </a:lnTo>
                  <a:close/>
                  <a:moveTo>
                    <a:pt x="4374" y="1764"/>
                  </a:moveTo>
                  <a:lnTo>
                    <a:pt x="4362" y="1761"/>
                  </a:lnTo>
                  <a:lnTo>
                    <a:pt x="4344" y="1754"/>
                  </a:lnTo>
                  <a:lnTo>
                    <a:pt x="4294" y="1733"/>
                  </a:lnTo>
                  <a:lnTo>
                    <a:pt x="4227" y="1702"/>
                  </a:lnTo>
                  <a:lnTo>
                    <a:pt x="4146" y="1665"/>
                  </a:lnTo>
                  <a:lnTo>
                    <a:pt x="3750" y="1479"/>
                  </a:lnTo>
                  <a:lnTo>
                    <a:pt x="3556" y="1388"/>
                  </a:lnTo>
                  <a:lnTo>
                    <a:pt x="3399" y="1317"/>
                  </a:lnTo>
                  <a:lnTo>
                    <a:pt x="3342" y="1294"/>
                  </a:lnTo>
                  <a:lnTo>
                    <a:pt x="3305" y="1281"/>
                  </a:lnTo>
                  <a:lnTo>
                    <a:pt x="3295" y="1278"/>
                  </a:lnTo>
                  <a:lnTo>
                    <a:pt x="3291" y="1279"/>
                  </a:lnTo>
                  <a:lnTo>
                    <a:pt x="3293" y="1283"/>
                  </a:lnTo>
                  <a:lnTo>
                    <a:pt x="3302" y="1292"/>
                  </a:lnTo>
                  <a:lnTo>
                    <a:pt x="2819" y="1176"/>
                  </a:lnTo>
                  <a:lnTo>
                    <a:pt x="2336" y="1061"/>
                  </a:lnTo>
                  <a:lnTo>
                    <a:pt x="1853" y="946"/>
                  </a:lnTo>
                  <a:lnTo>
                    <a:pt x="1371" y="832"/>
                  </a:lnTo>
                  <a:lnTo>
                    <a:pt x="1402" y="827"/>
                  </a:lnTo>
                  <a:lnTo>
                    <a:pt x="1436" y="820"/>
                  </a:lnTo>
                  <a:lnTo>
                    <a:pt x="1473" y="811"/>
                  </a:lnTo>
                  <a:lnTo>
                    <a:pt x="1511" y="800"/>
                  </a:lnTo>
                  <a:lnTo>
                    <a:pt x="1552" y="788"/>
                  </a:lnTo>
                  <a:lnTo>
                    <a:pt x="1593" y="773"/>
                  </a:lnTo>
                  <a:lnTo>
                    <a:pt x="1635" y="757"/>
                  </a:lnTo>
                  <a:lnTo>
                    <a:pt x="1676" y="740"/>
                  </a:lnTo>
                  <a:lnTo>
                    <a:pt x="1717" y="722"/>
                  </a:lnTo>
                  <a:lnTo>
                    <a:pt x="1758" y="702"/>
                  </a:lnTo>
                  <a:lnTo>
                    <a:pt x="1796" y="682"/>
                  </a:lnTo>
                  <a:lnTo>
                    <a:pt x="1833" y="660"/>
                  </a:lnTo>
                  <a:lnTo>
                    <a:pt x="1868" y="638"/>
                  </a:lnTo>
                  <a:lnTo>
                    <a:pt x="1899" y="616"/>
                  </a:lnTo>
                  <a:lnTo>
                    <a:pt x="1927" y="594"/>
                  </a:lnTo>
                  <a:lnTo>
                    <a:pt x="1952" y="570"/>
                  </a:lnTo>
                  <a:lnTo>
                    <a:pt x="1464" y="448"/>
                  </a:lnTo>
                  <a:lnTo>
                    <a:pt x="976" y="325"/>
                  </a:lnTo>
                  <a:lnTo>
                    <a:pt x="488" y="201"/>
                  </a:lnTo>
                  <a:lnTo>
                    <a:pt x="0" y="78"/>
                  </a:lnTo>
                  <a:lnTo>
                    <a:pt x="329" y="68"/>
                  </a:lnTo>
                  <a:lnTo>
                    <a:pt x="658" y="57"/>
                  </a:lnTo>
                  <a:lnTo>
                    <a:pt x="987" y="47"/>
                  </a:lnTo>
                  <a:lnTo>
                    <a:pt x="1317" y="36"/>
                  </a:lnTo>
                  <a:lnTo>
                    <a:pt x="1802" y="21"/>
                  </a:lnTo>
                  <a:lnTo>
                    <a:pt x="2230" y="10"/>
                  </a:lnTo>
                  <a:lnTo>
                    <a:pt x="2536" y="2"/>
                  </a:lnTo>
                  <a:lnTo>
                    <a:pt x="2626" y="0"/>
                  </a:lnTo>
                  <a:lnTo>
                    <a:pt x="2662" y="1"/>
                  </a:lnTo>
                  <a:lnTo>
                    <a:pt x="2688" y="8"/>
                  </a:lnTo>
                  <a:lnTo>
                    <a:pt x="2711" y="19"/>
                  </a:lnTo>
                  <a:lnTo>
                    <a:pt x="2732" y="32"/>
                  </a:lnTo>
                  <a:lnTo>
                    <a:pt x="2754" y="49"/>
                  </a:lnTo>
                  <a:lnTo>
                    <a:pt x="2781" y="68"/>
                  </a:lnTo>
                  <a:lnTo>
                    <a:pt x="2798" y="82"/>
                  </a:lnTo>
                  <a:lnTo>
                    <a:pt x="2815" y="96"/>
                  </a:lnTo>
                  <a:lnTo>
                    <a:pt x="2831" y="111"/>
                  </a:lnTo>
                  <a:lnTo>
                    <a:pt x="2843" y="126"/>
                  </a:lnTo>
                  <a:lnTo>
                    <a:pt x="2847" y="135"/>
                  </a:lnTo>
                  <a:lnTo>
                    <a:pt x="2850" y="143"/>
                  </a:lnTo>
                  <a:lnTo>
                    <a:pt x="2852" y="150"/>
                  </a:lnTo>
                  <a:lnTo>
                    <a:pt x="2852" y="158"/>
                  </a:lnTo>
                  <a:lnTo>
                    <a:pt x="2849" y="176"/>
                  </a:lnTo>
                  <a:lnTo>
                    <a:pt x="2848" y="191"/>
                  </a:lnTo>
                  <a:lnTo>
                    <a:pt x="2849" y="202"/>
                  </a:lnTo>
                  <a:lnTo>
                    <a:pt x="2853" y="211"/>
                  </a:lnTo>
                  <a:lnTo>
                    <a:pt x="2858" y="216"/>
                  </a:lnTo>
                  <a:lnTo>
                    <a:pt x="2863" y="220"/>
                  </a:lnTo>
                  <a:lnTo>
                    <a:pt x="2870" y="220"/>
                  </a:lnTo>
                  <a:lnTo>
                    <a:pt x="2878" y="220"/>
                  </a:lnTo>
                  <a:lnTo>
                    <a:pt x="2887" y="218"/>
                  </a:lnTo>
                  <a:lnTo>
                    <a:pt x="2895" y="215"/>
                  </a:lnTo>
                  <a:lnTo>
                    <a:pt x="2910" y="207"/>
                  </a:lnTo>
                  <a:lnTo>
                    <a:pt x="2932" y="195"/>
                  </a:lnTo>
                  <a:lnTo>
                    <a:pt x="2967" y="279"/>
                  </a:lnTo>
                  <a:lnTo>
                    <a:pt x="2979" y="310"/>
                  </a:lnTo>
                  <a:lnTo>
                    <a:pt x="2987" y="334"/>
                  </a:lnTo>
                  <a:lnTo>
                    <a:pt x="2990" y="351"/>
                  </a:lnTo>
                  <a:lnTo>
                    <a:pt x="2990" y="357"/>
                  </a:lnTo>
                  <a:lnTo>
                    <a:pt x="2989" y="362"/>
                  </a:lnTo>
                  <a:lnTo>
                    <a:pt x="2986" y="365"/>
                  </a:lnTo>
                  <a:lnTo>
                    <a:pt x="2982" y="367"/>
                  </a:lnTo>
                  <a:lnTo>
                    <a:pt x="2976" y="368"/>
                  </a:lnTo>
                  <a:lnTo>
                    <a:pt x="2970" y="368"/>
                  </a:lnTo>
                  <a:lnTo>
                    <a:pt x="2957" y="368"/>
                  </a:lnTo>
                  <a:lnTo>
                    <a:pt x="2954" y="370"/>
                  </a:lnTo>
                  <a:lnTo>
                    <a:pt x="2953" y="373"/>
                  </a:lnTo>
                  <a:lnTo>
                    <a:pt x="2954" y="380"/>
                  </a:lnTo>
                  <a:lnTo>
                    <a:pt x="2957" y="388"/>
                  </a:lnTo>
                  <a:lnTo>
                    <a:pt x="2959" y="393"/>
                  </a:lnTo>
                  <a:lnTo>
                    <a:pt x="2960" y="397"/>
                  </a:lnTo>
                  <a:lnTo>
                    <a:pt x="2959" y="400"/>
                  </a:lnTo>
                  <a:lnTo>
                    <a:pt x="2956" y="402"/>
                  </a:lnTo>
                  <a:lnTo>
                    <a:pt x="2951" y="404"/>
                  </a:lnTo>
                  <a:lnTo>
                    <a:pt x="2943" y="405"/>
                  </a:lnTo>
                  <a:lnTo>
                    <a:pt x="2933" y="404"/>
                  </a:lnTo>
                  <a:lnTo>
                    <a:pt x="2919" y="401"/>
                  </a:lnTo>
                  <a:lnTo>
                    <a:pt x="2925" y="408"/>
                  </a:lnTo>
                  <a:lnTo>
                    <a:pt x="2949" y="428"/>
                  </a:lnTo>
                  <a:lnTo>
                    <a:pt x="3038" y="499"/>
                  </a:lnTo>
                  <a:lnTo>
                    <a:pt x="3323" y="724"/>
                  </a:lnTo>
                  <a:lnTo>
                    <a:pt x="3484" y="853"/>
                  </a:lnTo>
                  <a:lnTo>
                    <a:pt x="3634" y="974"/>
                  </a:lnTo>
                  <a:lnTo>
                    <a:pt x="3755" y="1074"/>
                  </a:lnTo>
                  <a:lnTo>
                    <a:pt x="3799" y="1112"/>
                  </a:lnTo>
                  <a:lnTo>
                    <a:pt x="3829" y="1140"/>
                  </a:lnTo>
                  <a:lnTo>
                    <a:pt x="3834" y="1145"/>
                  </a:lnTo>
                  <a:lnTo>
                    <a:pt x="3838" y="1152"/>
                  </a:lnTo>
                  <a:lnTo>
                    <a:pt x="3846" y="1169"/>
                  </a:lnTo>
                  <a:lnTo>
                    <a:pt x="3859" y="1208"/>
                  </a:lnTo>
                  <a:lnTo>
                    <a:pt x="3865" y="1226"/>
                  </a:lnTo>
                  <a:lnTo>
                    <a:pt x="3873" y="1242"/>
                  </a:lnTo>
                  <a:lnTo>
                    <a:pt x="3875" y="1245"/>
                  </a:lnTo>
                  <a:lnTo>
                    <a:pt x="3877" y="1249"/>
                  </a:lnTo>
                  <a:lnTo>
                    <a:pt x="3883" y="1255"/>
                  </a:lnTo>
                  <a:lnTo>
                    <a:pt x="3889" y="1258"/>
                  </a:lnTo>
                  <a:lnTo>
                    <a:pt x="3896" y="1261"/>
                  </a:lnTo>
                  <a:lnTo>
                    <a:pt x="3903" y="1264"/>
                  </a:lnTo>
                  <a:lnTo>
                    <a:pt x="3911" y="1268"/>
                  </a:lnTo>
                  <a:lnTo>
                    <a:pt x="3927" y="1281"/>
                  </a:lnTo>
                  <a:lnTo>
                    <a:pt x="3943" y="1297"/>
                  </a:lnTo>
                  <a:lnTo>
                    <a:pt x="3959" y="1316"/>
                  </a:lnTo>
                  <a:lnTo>
                    <a:pt x="3975" y="1334"/>
                  </a:lnTo>
                  <a:lnTo>
                    <a:pt x="3990" y="1351"/>
                  </a:lnTo>
                  <a:lnTo>
                    <a:pt x="4006" y="1364"/>
                  </a:lnTo>
                  <a:lnTo>
                    <a:pt x="4014" y="1368"/>
                  </a:lnTo>
                  <a:lnTo>
                    <a:pt x="4021" y="1371"/>
                  </a:lnTo>
                  <a:lnTo>
                    <a:pt x="4028" y="1373"/>
                  </a:lnTo>
                  <a:lnTo>
                    <a:pt x="4035" y="1376"/>
                  </a:lnTo>
                  <a:lnTo>
                    <a:pt x="4047" y="1387"/>
                  </a:lnTo>
                  <a:lnTo>
                    <a:pt x="4058" y="1400"/>
                  </a:lnTo>
                  <a:lnTo>
                    <a:pt x="4070" y="1414"/>
                  </a:lnTo>
                  <a:lnTo>
                    <a:pt x="4081" y="1429"/>
                  </a:lnTo>
                  <a:lnTo>
                    <a:pt x="4092" y="1442"/>
                  </a:lnTo>
                  <a:lnTo>
                    <a:pt x="4098" y="1447"/>
                  </a:lnTo>
                  <a:lnTo>
                    <a:pt x="4104" y="1452"/>
                  </a:lnTo>
                  <a:lnTo>
                    <a:pt x="4111" y="1456"/>
                  </a:lnTo>
                  <a:lnTo>
                    <a:pt x="4118" y="1458"/>
                  </a:lnTo>
                  <a:lnTo>
                    <a:pt x="4125" y="1460"/>
                  </a:lnTo>
                  <a:lnTo>
                    <a:pt x="4132" y="1463"/>
                  </a:lnTo>
                  <a:lnTo>
                    <a:pt x="4145" y="1474"/>
                  </a:lnTo>
                  <a:lnTo>
                    <a:pt x="4156" y="1487"/>
                  </a:lnTo>
                  <a:lnTo>
                    <a:pt x="4166" y="1501"/>
                  </a:lnTo>
                  <a:lnTo>
                    <a:pt x="4178" y="1516"/>
                  </a:lnTo>
                  <a:lnTo>
                    <a:pt x="4189" y="1529"/>
                  </a:lnTo>
                  <a:lnTo>
                    <a:pt x="4195" y="1535"/>
                  </a:lnTo>
                  <a:lnTo>
                    <a:pt x="4201" y="1539"/>
                  </a:lnTo>
                  <a:lnTo>
                    <a:pt x="4208" y="1542"/>
                  </a:lnTo>
                  <a:lnTo>
                    <a:pt x="4215" y="1545"/>
                  </a:lnTo>
                  <a:lnTo>
                    <a:pt x="4222" y="1547"/>
                  </a:lnTo>
                  <a:lnTo>
                    <a:pt x="4229" y="1551"/>
                  </a:lnTo>
                  <a:lnTo>
                    <a:pt x="4236" y="1556"/>
                  </a:lnTo>
                  <a:lnTo>
                    <a:pt x="4244" y="1561"/>
                  </a:lnTo>
                  <a:lnTo>
                    <a:pt x="4258" y="1575"/>
                  </a:lnTo>
                  <a:lnTo>
                    <a:pt x="4272" y="1590"/>
                  </a:lnTo>
                  <a:lnTo>
                    <a:pt x="4285" y="1605"/>
                  </a:lnTo>
                  <a:lnTo>
                    <a:pt x="4292" y="1612"/>
                  </a:lnTo>
                  <a:lnTo>
                    <a:pt x="4299" y="1619"/>
                  </a:lnTo>
                  <a:lnTo>
                    <a:pt x="4313" y="1629"/>
                  </a:lnTo>
                  <a:lnTo>
                    <a:pt x="4328" y="1636"/>
                  </a:lnTo>
                  <a:lnTo>
                    <a:pt x="4335" y="1638"/>
                  </a:lnTo>
                  <a:lnTo>
                    <a:pt x="4340" y="1642"/>
                  </a:lnTo>
                  <a:lnTo>
                    <a:pt x="4344" y="1647"/>
                  </a:lnTo>
                  <a:lnTo>
                    <a:pt x="4347" y="1654"/>
                  </a:lnTo>
                  <a:lnTo>
                    <a:pt x="4350" y="1663"/>
                  </a:lnTo>
                  <a:lnTo>
                    <a:pt x="4352" y="1671"/>
                  </a:lnTo>
                  <a:lnTo>
                    <a:pt x="4354" y="1691"/>
                  </a:lnTo>
                  <a:lnTo>
                    <a:pt x="4359" y="1732"/>
                  </a:lnTo>
                  <a:lnTo>
                    <a:pt x="4361" y="1741"/>
                  </a:lnTo>
                  <a:lnTo>
                    <a:pt x="4365" y="1750"/>
                  </a:lnTo>
                  <a:lnTo>
                    <a:pt x="4369" y="1758"/>
                  </a:lnTo>
                  <a:lnTo>
                    <a:pt x="4374" y="1764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8" name="Freeform 71">
              <a:extLst>
                <a:ext uri="{FF2B5EF4-FFF2-40B4-BE49-F238E27FC236}">
                  <a16:creationId xmlns:a16="http://schemas.microsoft.com/office/drawing/2014/main" id="{44FE9B41-2814-4E02-BC12-ECC1C604126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18388" y="-801688"/>
              <a:ext cx="2836863" cy="1843088"/>
            </a:xfrm>
            <a:custGeom>
              <a:avLst/>
              <a:gdLst>
                <a:gd name="T0" fmla="*/ 1440 w 1787"/>
                <a:gd name="T1" fmla="*/ 1158 h 1161"/>
                <a:gd name="T2" fmla="*/ 1427 w 1787"/>
                <a:gd name="T3" fmla="*/ 1146 h 1161"/>
                <a:gd name="T4" fmla="*/ 1340 w 1787"/>
                <a:gd name="T5" fmla="*/ 1090 h 1161"/>
                <a:gd name="T6" fmla="*/ 1195 w 1787"/>
                <a:gd name="T7" fmla="*/ 1010 h 1161"/>
                <a:gd name="T8" fmla="*/ 915 w 1787"/>
                <a:gd name="T9" fmla="*/ 864 h 1161"/>
                <a:gd name="T10" fmla="*/ 398 w 1787"/>
                <a:gd name="T11" fmla="*/ 597 h 1161"/>
                <a:gd name="T12" fmla="*/ 316 w 1787"/>
                <a:gd name="T13" fmla="*/ 550 h 1161"/>
                <a:gd name="T14" fmla="*/ 342 w 1787"/>
                <a:gd name="T15" fmla="*/ 485 h 1161"/>
                <a:gd name="T16" fmla="*/ 357 w 1787"/>
                <a:gd name="T17" fmla="*/ 458 h 1161"/>
                <a:gd name="T18" fmla="*/ 377 w 1787"/>
                <a:gd name="T19" fmla="*/ 434 h 1161"/>
                <a:gd name="T20" fmla="*/ 400 w 1787"/>
                <a:gd name="T21" fmla="*/ 415 h 1161"/>
                <a:gd name="T22" fmla="*/ 430 w 1787"/>
                <a:gd name="T23" fmla="*/ 400 h 1161"/>
                <a:gd name="T24" fmla="*/ 466 w 1787"/>
                <a:gd name="T25" fmla="*/ 390 h 1161"/>
                <a:gd name="T26" fmla="*/ 511 w 1787"/>
                <a:gd name="T27" fmla="*/ 385 h 1161"/>
                <a:gd name="T28" fmla="*/ 500 w 1787"/>
                <a:gd name="T29" fmla="*/ 379 h 1161"/>
                <a:gd name="T30" fmla="*/ 468 w 1787"/>
                <a:gd name="T31" fmla="*/ 374 h 1161"/>
                <a:gd name="T32" fmla="*/ 402 w 1787"/>
                <a:gd name="T33" fmla="*/ 381 h 1161"/>
                <a:gd name="T34" fmla="*/ 307 w 1787"/>
                <a:gd name="T35" fmla="*/ 404 h 1161"/>
                <a:gd name="T36" fmla="*/ 231 w 1787"/>
                <a:gd name="T37" fmla="*/ 429 h 1161"/>
                <a:gd name="T38" fmla="*/ 210 w 1787"/>
                <a:gd name="T39" fmla="*/ 432 h 1161"/>
                <a:gd name="T40" fmla="*/ 187 w 1787"/>
                <a:gd name="T41" fmla="*/ 432 h 1161"/>
                <a:gd name="T42" fmla="*/ 150 w 1787"/>
                <a:gd name="T43" fmla="*/ 424 h 1161"/>
                <a:gd name="T44" fmla="*/ 114 w 1787"/>
                <a:gd name="T45" fmla="*/ 409 h 1161"/>
                <a:gd name="T46" fmla="*/ 79 w 1787"/>
                <a:gd name="T47" fmla="*/ 385 h 1161"/>
                <a:gd name="T48" fmla="*/ 58 w 1787"/>
                <a:gd name="T49" fmla="*/ 363 h 1161"/>
                <a:gd name="T50" fmla="*/ 39 w 1787"/>
                <a:gd name="T51" fmla="*/ 338 h 1161"/>
                <a:gd name="T52" fmla="*/ 16 w 1787"/>
                <a:gd name="T53" fmla="*/ 291 h 1161"/>
                <a:gd name="T54" fmla="*/ 6 w 1787"/>
                <a:gd name="T55" fmla="*/ 254 h 1161"/>
                <a:gd name="T56" fmla="*/ 1 w 1787"/>
                <a:gd name="T57" fmla="*/ 213 h 1161"/>
                <a:gd name="T58" fmla="*/ 1 w 1787"/>
                <a:gd name="T59" fmla="*/ 167 h 1161"/>
                <a:gd name="T60" fmla="*/ 6 w 1787"/>
                <a:gd name="T61" fmla="*/ 116 h 1161"/>
                <a:gd name="T62" fmla="*/ 19 w 1787"/>
                <a:gd name="T63" fmla="*/ 61 h 1161"/>
                <a:gd name="T64" fmla="*/ 38 w 1787"/>
                <a:gd name="T65" fmla="*/ 0 h 1161"/>
                <a:gd name="T66" fmla="*/ 267 w 1787"/>
                <a:gd name="T67" fmla="*/ 67 h 1161"/>
                <a:gd name="T68" fmla="*/ 499 w 1787"/>
                <a:gd name="T69" fmla="*/ 130 h 1161"/>
                <a:gd name="T70" fmla="*/ 671 w 1787"/>
                <a:gd name="T71" fmla="*/ 185 h 1161"/>
                <a:gd name="T72" fmla="*/ 784 w 1787"/>
                <a:gd name="T73" fmla="*/ 228 h 1161"/>
                <a:gd name="T74" fmla="*/ 894 w 1787"/>
                <a:gd name="T75" fmla="*/ 278 h 1161"/>
                <a:gd name="T76" fmla="*/ 988 w 1787"/>
                <a:gd name="T77" fmla="*/ 330 h 1161"/>
                <a:gd name="T78" fmla="*/ 1088 w 1787"/>
                <a:gd name="T79" fmla="*/ 399 h 1161"/>
                <a:gd name="T80" fmla="*/ 1206 w 1787"/>
                <a:gd name="T81" fmla="*/ 490 h 1161"/>
                <a:gd name="T82" fmla="*/ 1398 w 1787"/>
                <a:gd name="T83" fmla="*/ 645 h 1161"/>
                <a:gd name="T84" fmla="*/ 1635 w 1787"/>
                <a:gd name="T85" fmla="*/ 845 h 1161"/>
                <a:gd name="T86" fmla="*/ 1787 w 1787"/>
                <a:gd name="T87" fmla="*/ 973 h 1161"/>
                <a:gd name="T88" fmla="*/ 1785 w 1787"/>
                <a:gd name="T89" fmla="*/ 978 h 1161"/>
                <a:gd name="T90" fmla="*/ 1762 w 1787"/>
                <a:gd name="T91" fmla="*/ 998 h 1161"/>
                <a:gd name="T92" fmla="*/ 1717 w 1787"/>
                <a:gd name="T93" fmla="*/ 1027 h 1161"/>
                <a:gd name="T94" fmla="*/ 1627 w 1787"/>
                <a:gd name="T95" fmla="*/ 1076 h 1161"/>
                <a:gd name="T96" fmla="*/ 1506 w 1787"/>
                <a:gd name="T97" fmla="*/ 1137 h 1161"/>
                <a:gd name="T98" fmla="*/ 1450 w 1787"/>
                <a:gd name="T99" fmla="*/ 116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7" h="1161">
                  <a:moveTo>
                    <a:pt x="1443" y="1161"/>
                  </a:moveTo>
                  <a:lnTo>
                    <a:pt x="1440" y="1158"/>
                  </a:lnTo>
                  <a:lnTo>
                    <a:pt x="1438" y="1155"/>
                  </a:lnTo>
                  <a:lnTo>
                    <a:pt x="1427" y="1146"/>
                  </a:lnTo>
                  <a:lnTo>
                    <a:pt x="1392" y="1122"/>
                  </a:lnTo>
                  <a:lnTo>
                    <a:pt x="1340" y="1090"/>
                  </a:lnTo>
                  <a:lnTo>
                    <a:pt x="1274" y="1053"/>
                  </a:lnTo>
                  <a:lnTo>
                    <a:pt x="1195" y="1010"/>
                  </a:lnTo>
                  <a:lnTo>
                    <a:pt x="1107" y="964"/>
                  </a:lnTo>
                  <a:lnTo>
                    <a:pt x="915" y="864"/>
                  </a:lnTo>
                  <a:lnTo>
                    <a:pt x="539" y="672"/>
                  </a:lnTo>
                  <a:lnTo>
                    <a:pt x="398" y="597"/>
                  </a:lnTo>
                  <a:lnTo>
                    <a:pt x="348" y="570"/>
                  </a:lnTo>
                  <a:lnTo>
                    <a:pt x="316" y="550"/>
                  </a:lnTo>
                  <a:lnTo>
                    <a:pt x="328" y="516"/>
                  </a:lnTo>
                  <a:lnTo>
                    <a:pt x="342" y="485"/>
                  </a:lnTo>
                  <a:lnTo>
                    <a:pt x="349" y="471"/>
                  </a:lnTo>
                  <a:lnTo>
                    <a:pt x="357" y="458"/>
                  </a:lnTo>
                  <a:lnTo>
                    <a:pt x="366" y="445"/>
                  </a:lnTo>
                  <a:lnTo>
                    <a:pt x="377" y="434"/>
                  </a:lnTo>
                  <a:lnTo>
                    <a:pt x="388" y="424"/>
                  </a:lnTo>
                  <a:lnTo>
                    <a:pt x="400" y="415"/>
                  </a:lnTo>
                  <a:lnTo>
                    <a:pt x="415" y="407"/>
                  </a:lnTo>
                  <a:lnTo>
                    <a:pt x="430" y="400"/>
                  </a:lnTo>
                  <a:lnTo>
                    <a:pt x="447" y="394"/>
                  </a:lnTo>
                  <a:lnTo>
                    <a:pt x="466" y="390"/>
                  </a:lnTo>
                  <a:lnTo>
                    <a:pt x="488" y="387"/>
                  </a:lnTo>
                  <a:lnTo>
                    <a:pt x="511" y="385"/>
                  </a:lnTo>
                  <a:lnTo>
                    <a:pt x="506" y="382"/>
                  </a:lnTo>
                  <a:lnTo>
                    <a:pt x="500" y="379"/>
                  </a:lnTo>
                  <a:lnTo>
                    <a:pt x="485" y="375"/>
                  </a:lnTo>
                  <a:lnTo>
                    <a:pt x="468" y="374"/>
                  </a:lnTo>
                  <a:lnTo>
                    <a:pt x="447" y="375"/>
                  </a:lnTo>
                  <a:lnTo>
                    <a:pt x="402" y="381"/>
                  </a:lnTo>
                  <a:lnTo>
                    <a:pt x="354" y="392"/>
                  </a:lnTo>
                  <a:lnTo>
                    <a:pt x="307" y="404"/>
                  </a:lnTo>
                  <a:lnTo>
                    <a:pt x="269" y="417"/>
                  </a:lnTo>
                  <a:lnTo>
                    <a:pt x="231" y="429"/>
                  </a:lnTo>
                  <a:lnTo>
                    <a:pt x="221" y="431"/>
                  </a:lnTo>
                  <a:lnTo>
                    <a:pt x="210" y="432"/>
                  </a:lnTo>
                  <a:lnTo>
                    <a:pt x="199" y="432"/>
                  </a:lnTo>
                  <a:lnTo>
                    <a:pt x="187" y="432"/>
                  </a:lnTo>
                  <a:lnTo>
                    <a:pt x="162" y="428"/>
                  </a:lnTo>
                  <a:lnTo>
                    <a:pt x="150" y="424"/>
                  </a:lnTo>
                  <a:lnTo>
                    <a:pt x="138" y="420"/>
                  </a:lnTo>
                  <a:lnTo>
                    <a:pt x="114" y="409"/>
                  </a:lnTo>
                  <a:lnTo>
                    <a:pt x="90" y="394"/>
                  </a:lnTo>
                  <a:lnTo>
                    <a:pt x="79" y="385"/>
                  </a:lnTo>
                  <a:lnTo>
                    <a:pt x="67" y="374"/>
                  </a:lnTo>
                  <a:lnTo>
                    <a:pt x="58" y="363"/>
                  </a:lnTo>
                  <a:lnTo>
                    <a:pt x="48" y="351"/>
                  </a:lnTo>
                  <a:lnTo>
                    <a:pt x="39" y="338"/>
                  </a:lnTo>
                  <a:lnTo>
                    <a:pt x="30" y="323"/>
                  </a:lnTo>
                  <a:lnTo>
                    <a:pt x="16" y="291"/>
                  </a:lnTo>
                  <a:lnTo>
                    <a:pt x="11" y="273"/>
                  </a:lnTo>
                  <a:lnTo>
                    <a:pt x="6" y="254"/>
                  </a:lnTo>
                  <a:lnTo>
                    <a:pt x="3" y="235"/>
                  </a:lnTo>
                  <a:lnTo>
                    <a:pt x="1" y="213"/>
                  </a:lnTo>
                  <a:lnTo>
                    <a:pt x="0" y="191"/>
                  </a:lnTo>
                  <a:lnTo>
                    <a:pt x="1" y="167"/>
                  </a:lnTo>
                  <a:lnTo>
                    <a:pt x="3" y="142"/>
                  </a:lnTo>
                  <a:lnTo>
                    <a:pt x="6" y="116"/>
                  </a:lnTo>
                  <a:lnTo>
                    <a:pt x="12" y="89"/>
                  </a:lnTo>
                  <a:lnTo>
                    <a:pt x="19" y="61"/>
                  </a:lnTo>
                  <a:lnTo>
                    <a:pt x="27" y="31"/>
                  </a:lnTo>
                  <a:lnTo>
                    <a:pt x="38" y="0"/>
                  </a:lnTo>
                  <a:lnTo>
                    <a:pt x="152" y="34"/>
                  </a:lnTo>
                  <a:lnTo>
                    <a:pt x="267" y="67"/>
                  </a:lnTo>
                  <a:lnTo>
                    <a:pt x="382" y="97"/>
                  </a:lnTo>
                  <a:lnTo>
                    <a:pt x="499" y="130"/>
                  </a:lnTo>
                  <a:lnTo>
                    <a:pt x="614" y="166"/>
                  </a:lnTo>
                  <a:lnTo>
                    <a:pt x="671" y="185"/>
                  </a:lnTo>
                  <a:lnTo>
                    <a:pt x="728" y="206"/>
                  </a:lnTo>
                  <a:lnTo>
                    <a:pt x="784" y="228"/>
                  </a:lnTo>
                  <a:lnTo>
                    <a:pt x="839" y="252"/>
                  </a:lnTo>
                  <a:lnTo>
                    <a:pt x="894" y="278"/>
                  </a:lnTo>
                  <a:lnTo>
                    <a:pt x="948" y="306"/>
                  </a:lnTo>
                  <a:lnTo>
                    <a:pt x="988" y="330"/>
                  </a:lnTo>
                  <a:lnTo>
                    <a:pt x="1035" y="361"/>
                  </a:lnTo>
                  <a:lnTo>
                    <a:pt x="1088" y="399"/>
                  </a:lnTo>
                  <a:lnTo>
                    <a:pt x="1145" y="442"/>
                  </a:lnTo>
                  <a:lnTo>
                    <a:pt x="1206" y="490"/>
                  </a:lnTo>
                  <a:lnTo>
                    <a:pt x="1269" y="540"/>
                  </a:lnTo>
                  <a:lnTo>
                    <a:pt x="1398" y="645"/>
                  </a:lnTo>
                  <a:lnTo>
                    <a:pt x="1522" y="749"/>
                  </a:lnTo>
                  <a:lnTo>
                    <a:pt x="1635" y="845"/>
                  </a:lnTo>
                  <a:lnTo>
                    <a:pt x="1727" y="922"/>
                  </a:lnTo>
                  <a:lnTo>
                    <a:pt x="1787" y="973"/>
                  </a:lnTo>
                  <a:lnTo>
                    <a:pt x="1787" y="975"/>
                  </a:lnTo>
                  <a:lnTo>
                    <a:pt x="1785" y="978"/>
                  </a:lnTo>
                  <a:lnTo>
                    <a:pt x="1777" y="987"/>
                  </a:lnTo>
                  <a:lnTo>
                    <a:pt x="1762" y="998"/>
                  </a:lnTo>
                  <a:lnTo>
                    <a:pt x="1741" y="1011"/>
                  </a:lnTo>
                  <a:lnTo>
                    <a:pt x="1717" y="1027"/>
                  </a:lnTo>
                  <a:lnTo>
                    <a:pt x="1689" y="1043"/>
                  </a:lnTo>
                  <a:lnTo>
                    <a:pt x="1627" y="1076"/>
                  </a:lnTo>
                  <a:lnTo>
                    <a:pt x="1563" y="1109"/>
                  </a:lnTo>
                  <a:lnTo>
                    <a:pt x="1506" y="1137"/>
                  </a:lnTo>
                  <a:lnTo>
                    <a:pt x="1464" y="1156"/>
                  </a:lnTo>
                  <a:lnTo>
                    <a:pt x="1450" y="1160"/>
                  </a:lnTo>
                  <a:lnTo>
                    <a:pt x="1443" y="1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9" name="Freeform 72">
              <a:extLst>
                <a:ext uri="{FF2B5EF4-FFF2-40B4-BE49-F238E27FC236}">
                  <a16:creationId xmlns:a16="http://schemas.microsoft.com/office/drawing/2014/main" id="{A050ED52-9C88-47F6-92EE-9C1A689515D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455400" y="798513"/>
              <a:ext cx="577850" cy="962025"/>
            </a:xfrm>
            <a:custGeom>
              <a:avLst/>
              <a:gdLst>
                <a:gd name="T0" fmla="*/ 8 w 364"/>
                <a:gd name="T1" fmla="*/ 606 h 606"/>
                <a:gd name="T2" fmla="*/ 4 w 364"/>
                <a:gd name="T3" fmla="*/ 532 h 606"/>
                <a:gd name="T4" fmla="*/ 1 w 364"/>
                <a:gd name="T5" fmla="*/ 449 h 606"/>
                <a:gd name="T6" fmla="*/ 0 w 364"/>
                <a:gd name="T7" fmla="*/ 407 h 606"/>
                <a:gd name="T8" fmla="*/ 2 w 364"/>
                <a:gd name="T9" fmla="*/ 364 h 606"/>
                <a:gd name="T10" fmla="*/ 5 w 364"/>
                <a:gd name="T11" fmla="*/ 324 h 606"/>
                <a:gd name="T12" fmla="*/ 10 w 364"/>
                <a:gd name="T13" fmla="*/ 286 h 606"/>
                <a:gd name="T14" fmla="*/ 16 w 364"/>
                <a:gd name="T15" fmla="*/ 250 h 606"/>
                <a:gd name="T16" fmla="*/ 24 w 364"/>
                <a:gd name="T17" fmla="*/ 214 h 606"/>
                <a:gd name="T18" fmla="*/ 46 w 364"/>
                <a:gd name="T19" fmla="*/ 143 h 606"/>
                <a:gd name="T20" fmla="*/ 58 w 364"/>
                <a:gd name="T21" fmla="*/ 108 h 606"/>
                <a:gd name="T22" fmla="*/ 72 w 364"/>
                <a:gd name="T23" fmla="*/ 72 h 606"/>
                <a:gd name="T24" fmla="*/ 102 w 364"/>
                <a:gd name="T25" fmla="*/ 0 h 606"/>
                <a:gd name="T26" fmla="*/ 144 w 364"/>
                <a:gd name="T27" fmla="*/ 41 h 606"/>
                <a:gd name="T28" fmla="*/ 181 w 364"/>
                <a:gd name="T29" fmla="*/ 80 h 606"/>
                <a:gd name="T30" fmla="*/ 214 w 364"/>
                <a:gd name="T31" fmla="*/ 114 h 606"/>
                <a:gd name="T32" fmla="*/ 243 w 364"/>
                <a:gd name="T33" fmla="*/ 145 h 606"/>
                <a:gd name="T34" fmla="*/ 289 w 364"/>
                <a:gd name="T35" fmla="*/ 199 h 606"/>
                <a:gd name="T36" fmla="*/ 322 w 364"/>
                <a:gd name="T37" fmla="*/ 241 h 606"/>
                <a:gd name="T38" fmla="*/ 343 w 364"/>
                <a:gd name="T39" fmla="*/ 273 h 606"/>
                <a:gd name="T40" fmla="*/ 356 w 364"/>
                <a:gd name="T41" fmla="*/ 294 h 606"/>
                <a:gd name="T42" fmla="*/ 362 w 364"/>
                <a:gd name="T43" fmla="*/ 306 h 606"/>
                <a:gd name="T44" fmla="*/ 364 w 364"/>
                <a:gd name="T45" fmla="*/ 310 h 606"/>
                <a:gd name="T46" fmla="*/ 341 w 364"/>
                <a:gd name="T47" fmla="*/ 304 h 606"/>
                <a:gd name="T48" fmla="*/ 320 w 364"/>
                <a:gd name="T49" fmla="*/ 302 h 606"/>
                <a:gd name="T50" fmla="*/ 299 w 364"/>
                <a:gd name="T51" fmla="*/ 301 h 606"/>
                <a:gd name="T52" fmla="*/ 279 w 364"/>
                <a:gd name="T53" fmla="*/ 303 h 606"/>
                <a:gd name="T54" fmla="*/ 259 w 364"/>
                <a:gd name="T55" fmla="*/ 306 h 606"/>
                <a:gd name="T56" fmla="*/ 241 w 364"/>
                <a:gd name="T57" fmla="*/ 312 h 606"/>
                <a:gd name="T58" fmla="*/ 224 w 364"/>
                <a:gd name="T59" fmla="*/ 319 h 606"/>
                <a:gd name="T60" fmla="*/ 207 w 364"/>
                <a:gd name="T61" fmla="*/ 327 h 606"/>
                <a:gd name="T62" fmla="*/ 191 w 364"/>
                <a:gd name="T63" fmla="*/ 337 h 606"/>
                <a:gd name="T64" fmla="*/ 184 w 364"/>
                <a:gd name="T65" fmla="*/ 343 h 606"/>
                <a:gd name="T66" fmla="*/ 177 w 364"/>
                <a:gd name="T67" fmla="*/ 349 h 606"/>
                <a:gd name="T68" fmla="*/ 162 w 364"/>
                <a:gd name="T69" fmla="*/ 361 h 606"/>
                <a:gd name="T70" fmla="*/ 148 w 364"/>
                <a:gd name="T71" fmla="*/ 374 h 606"/>
                <a:gd name="T72" fmla="*/ 136 w 364"/>
                <a:gd name="T73" fmla="*/ 388 h 606"/>
                <a:gd name="T74" fmla="*/ 123 w 364"/>
                <a:gd name="T75" fmla="*/ 404 h 606"/>
                <a:gd name="T76" fmla="*/ 101 w 364"/>
                <a:gd name="T77" fmla="*/ 434 h 606"/>
                <a:gd name="T78" fmla="*/ 82 w 364"/>
                <a:gd name="T79" fmla="*/ 466 h 606"/>
                <a:gd name="T80" fmla="*/ 64 w 364"/>
                <a:gd name="T81" fmla="*/ 497 h 606"/>
                <a:gd name="T82" fmla="*/ 38 w 364"/>
                <a:gd name="T83" fmla="*/ 553 h 606"/>
                <a:gd name="T84" fmla="*/ 19 w 364"/>
                <a:gd name="T85" fmla="*/ 592 h 606"/>
                <a:gd name="T86" fmla="*/ 12 w 364"/>
                <a:gd name="T87" fmla="*/ 603 h 606"/>
                <a:gd name="T88" fmla="*/ 10 w 364"/>
                <a:gd name="T89" fmla="*/ 605 h 606"/>
                <a:gd name="T90" fmla="*/ 8 w 364"/>
                <a:gd name="T91" fmla="*/ 60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606">
                  <a:moveTo>
                    <a:pt x="8" y="606"/>
                  </a:moveTo>
                  <a:lnTo>
                    <a:pt x="4" y="532"/>
                  </a:lnTo>
                  <a:lnTo>
                    <a:pt x="1" y="449"/>
                  </a:lnTo>
                  <a:lnTo>
                    <a:pt x="0" y="407"/>
                  </a:lnTo>
                  <a:lnTo>
                    <a:pt x="2" y="364"/>
                  </a:lnTo>
                  <a:lnTo>
                    <a:pt x="5" y="324"/>
                  </a:lnTo>
                  <a:lnTo>
                    <a:pt x="10" y="286"/>
                  </a:lnTo>
                  <a:lnTo>
                    <a:pt x="16" y="250"/>
                  </a:lnTo>
                  <a:lnTo>
                    <a:pt x="24" y="214"/>
                  </a:lnTo>
                  <a:lnTo>
                    <a:pt x="46" y="143"/>
                  </a:lnTo>
                  <a:lnTo>
                    <a:pt x="58" y="108"/>
                  </a:lnTo>
                  <a:lnTo>
                    <a:pt x="72" y="72"/>
                  </a:lnTo>
                  <a:lnTo>
                    <a:pt x="102" y="0"/>
                  </a:lnTo>
                  <a:lnTo>
                    <a:pt x="144" y="41"/>
                  </a:lnTo>
                  <a:lnTo>
                    <a:pt x="181" y="80"/>
                  </a:lnTo>
                  <a:lnTo>
                    <a:pt x="214" y="114"/>
                  </a:lnTo>
                  <a:lnTo>
                    <a:pt x="243" y="145"/>
                  </a:lnTo>
                  <a:lnTo>
                    <a:pt x="289" y="199"/>
                  </a:lnTo>
                  <a:lnTo>
                    <a:pt x="322" y="241"/>
                  </a:lnTo>
                  <a:lnTo>
                    <a:pt x="343" y="273"/>
                  </a:lnTo>
                  <a:lnTo>
                    <a:pt x="356" y="294"/>
                  </a:lnTo>
                  <a:lnTo>
                    <a:pt x="362" y="306"/>
                  </a:lnTo>
                  <a:lnTo>
                    <a:pt x="364" y="310"/>
                  </a:lnTo>
                  <a:lnTo>
                    <a:pt x="341" y="304"/>
                  </a:lnTo>
                  <a:lnTo>
                    <a:pt x="320" y="302"/>
                  </a:lnTo>
                  <a:lnTo>
                    <a:pt x="299" y="301"/>
                  </a:lnTo>
                  <a:lnTo>
                    <a:pt x="279" y="303"/>
                  </a:lnTo>
                  <a:lnTo>
                    <a:pt x="259" y="306"/>
                  </a:lnTo>
                  <a:lnTo>
                    <a:pt x="241" y="312"/>
                  </a:lnTo>
                  <a:lnTo>
                    <a:pt x="224" y="319"/>
                  </a:lnTo>
                  <a:lnTo>
                    <a:pt x="207" y="327"/>
                  </a:lnTo>
                  <a:lnTo>
                    <a:pt x="191" y="337"/>
                  </a:lnTo>
                  <a:lnTo>
                    <a:pt x="184" y="343"/>
                  </a:lnTo>
                  <a:lnTo>
                    <a:pt x="177" y="349"/>
                  </a:lnTo>
                  <a:lnTo>
                    <a:pt x="162" y="361"/>
                  </a:lnTo>
                  <a:lnTo>
                    <a:pt x="148" y="374"/>
                  </a:lnTo>
                  <a:lnTo>
                    <a:pt x="136" y="388"/>
                  </a:lnTo>
                  <a:lnTo>
                    <a:pt x="123" y="404"/>
                  </a:lnTo>
                  <a:lnTo>
                    <a:pt x="101" y="434"/>
                  </a:lnTo>
                  <a:lnTo>
                    <a:pt x="82" y="466"/>
                  </a:lnTo>
                  <a:lnTo>
                    <a:pt x="64" y="497"/>
                  </a:lnTo>
                  <a:lnTo>
                    <a:pt x="38" y="553"/>
                  </a:lnTo>
                  <a:lnTo>
                    <a:pt x="19" y="592"/>
                  </a:lnTo>
                  <a:lnTo>
                    <a:pt x="12" y="603"/>
                  </a:lnTo>
                  <a:lnTo>
                    <a:pt x="10" y="605"/>
                  </a:lnTo>
                  <a:lnTo>
                    <a:pt x="8" y="606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0" name="Freeform 73">
              <a:extLst>
                <a:ext uri="{FF2B5EF4-FFF2-40B4-BE49-F238E27FC236}">
                  <a16:creationId xmlns:a16="http://schemas.microsoft.com/office/drawing/2014/main" id="{0928588A-69C2-4BFD-AD19-50382332A21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75150" y="-822325"/>
              <a:ext cx="3000375" cy="1127125"/>
            </a:xfrm>
            <a:custGeom>
              <a:avLst/>
              <a:gdLst>
                <a:gd name="T0" fmla="*/ 1890 w 1890"/>
                <a:gd name="T1" fmla="*/ 467 h 710"/>
                <a:gd name="T2" fmla="*/ 1872 w 1890"/>
                <a:gd name="T3" fmla="*/ 479 h 710"/>
                <a:gd name="T4" fmla="*/ 1854 w 1890"/>
                <a:gd name="T5" fmla="*/ 492 h 710"/>
                <a:gd name="T6" fmla="*/ 1835 w 1890"/>
                <a:gd name="T7" fmla="*/ 505 h 710"/>
                <a:gd name="T8" fmla="*/ 1816 w 1890"/>
                <a:gd name="T9" fmla="*/ 517 h 710"/>
                <a:gd name="T10" fmla="*/ 1797 w 1890"/>
                <a:gd name="T11" fmla="*/ 528 h 710"/>
                <a:gd name="T12" fmla="*/ 1778 w 1890"/>
                <a:gd name="T13" fmla="*/ 540 h 710"/>
                <a:gd name="T14" fmla="*/ 1738 w 1890"/>
                <a:gd name="T15" fmla="*/ 562 h 710"/>
                <a:gd name="T16" fmla="*/ 1718 w 1890"/>
                <a:gd name="T17" fmla="*/ 573 h 710"/>
                <a:gd name="T18" fmla="*/ 1698 w 1890"/>
                <a:gd name="T19" fmla="*/ 583 h 710"/>
                <a:gd name="T20" fmla="*/ 1677 w 1890"/>
                <a:gd name="T21" fmla="*/ 593 h 710"/>
                <a:gd name="T22" fmla="*/ 1656 w 1890"/>
                <a:gd name="T23" fmla="*/ 603 h 710"/>
                <a:gd name="T24" fmla="*/ 1614 w 1890"/>
                <a:gd name="T25" fmla="*/ 621 h 710"/>
                <a:gd name="T26" fmla="*/ 1594 w 1890"/>
                <a:gd name="T27" fmla="*/ 629 h 710"/>
                <a:gd name="T28" fmla="*/ 1573 w 1890"/>
                <a:gd name="T29" fmla="*/ 638 h 710"/>
                <a:gd name="T30" fmla="*/ 1552 w 1890"/>
                <a:gd name="T31" fmla="*/ 645 h 710"/>
                <a:gd name="T32" fmla="*/ 1531 w 1890"/>
                <a:gd name="T33" fmla="*/ 653 h 710"/>
                <a:gd name="T34" fmla="*/ 1510 w 1890"/>
                <a:gd name="T35" fmla="*/ 660 h 710"/>
                <a:gd name="T36" fmla="*/ 1489 w 1890"/>
                <a:gd name="T37" fmla="*/ 666 h 710"/>
                <a:gd name="T38" fmla="*/ 1468 w 1890"/>
                <a:gd name="T39" fmla="*/ 673 h 710"/>
                <a:gd name="T40" fmla="*/ 1448 w 1890"/>
                <a:gd name="T41" fmla="*/ 678 h 710"/>
                <a:gd name="T42" fmla="*/ 1427 w 1890"/>
                <a:gd name="T43" fmla="*/ 684 h 710"/>
                <a:gd name="T44" fmla="*/ 1407 w 1890"/>
                <a:gd name="T45" fmla="*/ 689 h 710"/>
                <a:gd name="T46" fmla="*/ 1387 w 1890"/>
                <a:gd name="T47" fmla="*/ 693 h 710"/>
                <a:gd name="T48" fmla="*/ 1367 w 1890"/>
                <a:gd name="T49" fmla="*/ 697 h 710"/>
                <a:gd name="T50" fmla="*/ 1347 w 1890"/>
                <a:gd name="T51" fmla="*/ 701 h 710"/>
                <a:gd name="T52" fmla="*/ 1328 w 1890"/>
                <a:gd name="T53" fmla="*/ 704 h 710"/>
                <a:gd name="T54" fmla="*/ 1308 w 1890"/>
                <a:gd name="T55" fmla="*/ 706 h 710"/>
                <a:gd name="T56" fmla="*/ 1290 w 1890"/>
                <a:gd name="T57" fmla="*/ 708 h 710"/>
                <a:gd name="T58" fmla="*/ 1271 w 1890"/>
                <a:gd name="T59" fmla="*/ 709 h 710"/>
                <a:gd name="T60" fmla="*/ 1262 w 1890"/>
                <a:gd name="T61" fmla="*/ 709 h 710"/>
                <a:gd name="T62" fmla="*/ 1254 w 1890"/>
                <a:gd name="T63" fmla="*/ 710 h 710"/>
                <a:gd name="T64" fmla="*/ 1059 w 1890"/>
                <a:gd name="T65" fmla="*/ 601 h 710"/>
                <a:gd name="T66" fmla="*/ 629 w 1890"/>
                <a:gd name="T67" fmla="*/ 359 h 710"/>
                <a:gd name="T68" fmla="*/ 400 w 1890"/>
                <a:gd name="T69" fmla="*/ 229 h 710"/>
                <a:gd name="T70" fmla="*/ 198 w 1890"/>
                <a:gd name="T71" fmla="*/ 115 h 710"/>
                <a:gd name="T72" fmla="*/ 56 w 1890"/>
                <a:gd name="T73" fmla="*/ 34 h 710"/>
                <a:gd name="T74" fmla="*/ 15 w 1890"/>
                <a:gd name="T75" fmla="*/ 10 h 710"/>
                <a:gd name="T76" fmla="*/ 4 w 1890"/>
                <a:gd name="T77" fmla="*/ 3 h 710"/>
                <a:gd name="T78" fmla="*/ 0 w 1890"/>
                <a:gd name="T79" fmla="*/ 0 h 710"/>
                <a:gd name="T80" fmla="*/ 472 w 1890"/>
                <a:gd name="T81" fmla="*/ 117 h 710"/>
                <a:gd name="T82" fmla="*/ 944 w 1890"/>
                <a:gd name="T83" fmla="*/ 234 h 710"/>
                <a:gd name="T84" fmla="*/ 1417 w 1890"/>
                <a:gd name="T85" fmla="*/ 351 h 710"/>
                <a:gd name="T86" fmla="*/ 1890 w 1890"/>
                <a:gd name="T87" fmla="*/ 467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0" h="710">
                  <a:moveTo>
                    <a:pt x="1890" y="467"/>
                  </a:moveTo>
                  <a:lnTo>
                    <a:pt x="1872" y="479"/>
                  </a:lnTo>
                  <a:lnTo>
                    <a:pt x="1854" y="492"/>
                  </a:lnTo>
                  <a:lnTo>
                    <a:pt x="1835" y="505"/>
                  </a:lnTo>
                  <a:lnTo>
                    <a:pt x="1816" y="517"/>
                  </a:lnTo>
                  <a:lnTo>
                    <a:pt x="1797" y="528"/>
                  </a:lnTo>
                  <a:lnTo>
                    <a:pt x="1778" y="540"/>
                  </a:lnTo>
                  <a:lnTo>
                    <a:pt x="1738" y="562"/>
                  </a:lnTo>
                  <a:lnTo>
                    <a:pt x="1718" y="573"/>
                  </a:lnTo>
                  <a:lnTo>
                    <a:pt x="1698" y="583"/>
                  </a:lnTo>
                  <a:lnTo>
                    <a:pt x="1677" y="593"/>
                  </a:lnTo>
                  <a:lnTo>
                    <a:pt x="1656" y="603"/>
                  </a:lnTo>
                  <a:lnTo>
                    <a:pt x="1614" y="621"/>
                  </a:lnTo>
                  <a:lnTo>
                    <a:pt x="1594" y="629"/>
                  </a:lnTo>
                  <a:lnTo>
                    <a:pt x="1573" y="638"/>
                  </a:lnTo>
                  <a:lnTo>
                    <a:pt x="1552" y="645"/>
                  </a:lnTo>
                  <a:lnTo>
                    <a:pt x="1531" y="653"/>
                  </a:lnTo>
                  <a:lnTo>
                    <a:pt x="1510" y="660"/>
                  </a:lnTo>
                  <a:lnTo>
                    <a:pt x="1489" y="666"/>
                  </a:lnTo>
                  <a:lnTo>
                    <a:pt x="1468" y="673"/>
                  </a:lnTo>
                  <a:lnTo>
                    <a:pt x="1448" y="678"/>
                  </a:lnTo>
                  <a:lnTo>
                    <a:pt x="1427" y="684"/>
                  </a:lnTo>
                  <a:lnTo>
                    <a:pt x="1407" y="689"/>
                  </a:lnTo>
                  <a:lnTo>
                    <a:pt x="1387" y="693"/>
                  </a:lnTo>
                  <a:lnTo>
                    <a:pt x="1367" y="697"/>
                  </a:lnTo>
                  <a:lnTo>
                    <a:pt x="1347" y="701"/>
                  </a:lnTo>
                  <a:lnTo>
                    <a:pt x="1328" y="704"/>
                  </a:lnTo>
                  <a:lnTo>
                    <a:pt x="1308" y="706"/>
                  </a:lnTo>
                  <a:lnTo>
                    <a:pt x="1290" y="708"/>
                  </a:lnTo>
                  <a:lnTo>
                    <a:pt x="1271" y="709"/>
                  </a:lnTo>
                  <a:lnTo>
                    <a:pt x="1262" y="709"/>
                  </a:lnTo>
                  <a:lnTo>
                    <a:pt x="1254" y="710"/>
                  </a:lnTo>
                  <a:lnTo>
                    <a:pt x="1059" y="601"/>
                  </a:lnTo>
                  <a:lnTo>
                    <a:pt x="629" y="359"/>
                  </a:lnTo>
                  <a:lnTo>
                    <a:pt x="400" y="229"/>
                  </a:lnTo>
                  <a:lnTo>
                    <a:pt x="198" y="115"/>
                  </a:lnTo>
                  <a:lnTo>
                    <a:pt x="56" y="34"/>
                  </a:lnTo>
                  <a:lnTo>
                    <a:pt x="15" y="10"/>
                  </a:lnTo>
                  <a:lnTo>
                    <a:pt x="4" y="3"/>
                  </a:lnTo>
                  <a:lnTo>
                    <a:pt x="0" y="0"/>
                  </a:lnTo>
                  <a:lnTo>
                    <a:pt x="472" y="117"/>
                  </a:lnTo>
                  <a:lnTo>
                    <a:pt x="944" y="234"/>
                  </a:lnTo>
                  <a:lnTo>
                    <a:pt x="1417" y="351"/>
                  </a:lnTo>
                  <a:lnTo>
                    <a:pt x="1890" y="467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1" name="Freeform 74">
              <a:extLst>
                <a:ext uri="{FF2B5EF4-FFF2-40B4-BE49-F238E27FC236}">
                  <a16:creationId xmlns:a16="http://schemas.microsoft.com/office/drawing/2014/main" id="{D2CC1ACA-6BBE-44BC-93F0-BC32EC7AC0E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0425" y="600075"/>
              <a:ext cx="2066925" cy="803275"/>
            </a:xfrm>
            <a:custGeom>
              <a:avLst/>
              <a:gdLst>
                <a:gd name="T0" fmla="*/ 1282 w 1302"/>
                <a:gd name="T1" fmla="*/ 463 h 506"/>
                <a:gd name="T2" fmla="*/ 1238 w 1302"/>
                <a:gd name="T3" fmla="*/ 475 h 506"/>
                <a:gd name="T4" fmla="*/ 1160 w 1302"/>
                <a:gd name="T5" fmla="*/ 490 h 506"/>
                <a:gd name="T6" fmla="*/ 1067 w 1302"/>
                <a:gd name="T7" fmla="*/ 501 h 506"/>
                <a:gd name="T8" fmla="*/ 979 w 1302"/>
                <a:gd name="T9" fmla="*/ 506 h 506"/>
                <a:gd name="T10" fmla="*/ 883 w 1302"/>
                <a:gd name="T11" fmla="*/ 506 h 506"/>
                <a:gd name="T12" fmla="*/ 800 w 1302"/>
                <a:gd name="T13" fmla="*/ 503 h 506"/>
                <a:gd name="T14" fmla="*/ 713 w 1302"/>
                <a:gd name="T15" fmla="*/ 497 h 506"/>
                <a:gd name="T16" fmla="*/ 621 w 1302"/>
                <a:gd name="T17" fmla="*/ 488 h 506"/>
                <a:gd name="T18" fmla="*/ 551 w 1302"/>
                <a:gd name="T19" fmla="*/ 478 h 506"/>
                <a:gd name="T20" fmla="*/ 426 w 1302"/>
                <a:gd name="T21" fmla="*/ 457 h 506"/>
                <a:gd name="T22" fmla="*/ 271 w 1302"/>
                <a:gd name="T23" fmla="*/ 425 h 506"/>
                <a:gd name="T24" fmla="*/ 110 w 1302"/>
                <a:gd name="T25" fmla="*/ 382 h 506"/>
                <a:gd name="T26" fmla="*/ 27 w 1302"/>
                <a:gd name="T27" fmla="*/ 357 h 506"/>
                <a:gd name="T28" fmla="*/ 46 w 1302"/>
                <a:gd name="T29" fmla="*/ 311 h 506"/>
                <a:gd name="T30" fmla="*/ 132 w 1302"/>
                <a:gd name="T31" fmla="*/ 246 h 506"/>
                <a:gd name="T32" fmla="*/ 232 w 1302"/>
                <a:gd name="T33" fmla="*/ 174 h 506"/>
                <a:gd name="T34" fmla="*/ 337 w 1302"/>
                <a:gd name="T35" fmla="*/ 103 h 506"/>
                <a:gd name="T36" fmla="*/ 467 w 1302"/>
                <a:gd name="T37" fmla="*/ 18 h 506"/>
                <a:gd name="T38" fmla="*/ 511 w 1302"/>
                <a:gd name="T39" fmla="*/ 19 h 506"/>
                <a:gd name="T40" fmla="*/ 541 w 1302"/>
                <a:gd name="T41" fmla="*/ 53 h 506"/>
                <a:gd name="T42" fmla="*/ 565 w 1302"/>
                <a:gd name="T43" fmla="*/ 74 h 506"/>
                <a:gd name="T44" fmla="*/ 593 w 1302"/>
                <a:gd name="T45" fmla="*/ 94 h 506"/>
                <a:gd name="T46" fmla="*/ 613 w 1302"/>
                <a:gd name="T47" fmla="*/ 104 h 506"/>
                <a:gd name="T48" fmla="*/ 635 w 1302"/>
                <a:gd name="T49" fmla="*/ 111 h 506"/>
                <a:gd name="T50" fmla="*/ 662 w 1302"/>
                <a:gd name="T51" fmla="*/ 115 h 506"/>
                <a:gd name="T52" fmla="*/ 679 w 1302"/>
                <a:gd name="T53" fmla="*/ 113 h 506"/>
                <a:gd name="T54" fmla="*/ 696 w 1302"/>
                <a:gd name="T55" fmla="*/ 108 h 506"/>
                <a:gd name="T56" fmla="*/ 713 w 1302"/>
                <a:gd name="T57" fmla="*/ 99 h 506"/>
                <a:gd name="T58" fmla="*/ 729 w 1302"/>
                <a:gd name="T59" fmla="*/ 87 h 506"/>
                <a:gd name="T60" fmla="*/ 745 w 1302"/>
                <a:gd name="T61" fmla="*/ 69 h 506"/>
                <a:gd name="T62" fmla="*/ 762 w 1302"/>
                <a:gd name="T63" fmla="*/ 58 h 506"/>
                <a:gd name="T64" fmla="*/ 781 w 1302"/>
                <a:gd name="T65" fmla="*/ 64 h 506"/>
                <a:gd name="T66" fmla="*/ 830 w 1302"/>
                <a:gd name="T67" fmla="*/ 87 h 506"/>
                <a:gd name="T68" fmla="*/ 887 w 1302"/>
                <a:gd name="T69" fmla="*/ 121 h 506"/>
                <a:gd name="T70" fmla="*/ 952 w 1302"/>
                <a:gd name="T71" fmla="*/ 162 h 506"/>
                <a:gd name="T72" fmla="*/ 1064 w 1302"/>
                <a:gd name="T73" fmla="*/ 241 h 506"/>
                <a:gd name="T74" fmla="*/ 1150 w 1302"/>
                <a:gd name="T75" fmla="*/ 308 h 506"/>
                <a:gd name="T76" fmla="*/ 1223 w 1302"/>
                <a:gd name="T77" fmla="*/ 369 h 506"/>
                <a:gd name="T78" fmla="*/ 1266 w 1302"/>
                <a:gd name="T79" fmla="*/ 409 h 506"/>
                <a:gd name="T80" fmla="*/ 1285 w 1302"/>
                <a:gd name="T81" fmla="*/ 431 h 506"/>
                <a:gd name="T82" fmla="*/ 1296 w 1302"/>
                <a:gd name="T83" fmla="*/ 445 h 506"/>
                <a:gd name="T84" fmla="*/ 1302 w 1302"/>
                <a:gd name="T85" fmla="*/ 45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2" h="506">
                  <a:moveTo>
                    <a:pt x="1302" y="456"/>
                  </a:moveTo>
                  <a:lnTo>
                    <a:pt x="1292" y="459"/>
                  </a:lnTo>
                  <a:lnTo>
                    <a:pt x="1282" y="463"/>
                  </a:lnTo>
                  <a:lnTo>
                    <a:pt x="1272" y="466"/>
                  </a:lnTo>
                  <a:lnTo>
                    <a:pt x="1261" y="469"/>
                  </a:lnTo>
                  <a:lnTo>
                    <a:pt x="1238" y="475"/>
                  </a:lnTo>
                  <a:lnTo>
                    <a:pt x="1214" y="481"/>
                  </a:lnTo>
                  <a:lnTo>
                    <a:pt x="1187" y="486"/>
                  </a:lnTo>
                  <a:lnTo>
                    <a:pt x="1160" y="490"/>
                  </a:lnTo>
                  <a:lnTo>
                    <a:pt x="1130" y="495"/>
                  </a:lnTo>
                  <a:lnTo>
                    <a:pt x="1099" y="498"/>
                  </a:lnTo>
                  <a:lnTo>
                    <a:pt x="1067" y="501"/>
                  </a:lnTo>
                  <a:lnTo>
                    <a:pt x="1033" y="504"/>
                  </a:lnTo>
                  <a:lnTo>
                    <a:pt x="997" y="505"/>
                  </a:lnTo>
                  <a:lnTo>
                    <a:pt x="979" y="506"/>
                  </a:lnTo>
                  <a:lnTo>
                    <a:pt x="961" y="506"/>
                  </a:lnTo>
                  <a:lnTo>
                    <a:pt x="922" y="506"/>
                  </a:lnTo>
                  <a:lnTo>
                    <a:pt x="883" y="506"/>
                  </a:lnTo>
                  <a:lnTo>
                    <a:pt x="842" y="505"/>
                  </a:lnTo>
                  <a:lnTo>
                    <a:pt x="822" y="504"/>
                  </a:lnTo>
                  <a:lnTo>
                    <a:pt x="800" y="503"/>
                  </a:lnTo>
                  <a:lnTo>
                    <a:pt x="757" y="501"/>
                  </a:lnTo>
                  <a:lnTo>
                    <a:pt x="736" y="499"/>
                  </a:lnTo>
                  <a:lnTo>
                    <a:pt x="713" y="497"/>
                  </a:lnTo>
                  <a:lnTo>
                    <a:pt x="691" y="495"/>
                  </a:lnTo>
                  <a:lnTo>
                    <a:pt x="668" y="492"/>
                  </a:lnTo>
                  <a:lnTo>
                    <a:pt x="621" y="488"/>
                  </a:lnTo>
                  <a:lnTo>
                    <a:pt x="598" y="485"/>
                  </a:lnTo>
                  <a:lnTo>
                    <a:pt x="574" y="481"/>
                  </a:lnTo>
                  <a:lnTo>
                    <a:pt x="551" y="478"/>
                  </a:lnTo>
                  <a:lnTo>
                    <a:pt x="526" y="474"/>
                  </a:lnTo>
                  <a:lnTo>
                    <a:pt x="477" y="466"/>
                  </a:lnTo>
                  <a:lnTo>
                    <a:pt x="426" y="457"/>
                  </a:lnTo>
                  <a:lnTo>
                    <a:pt x="376" y="448"/>
                  </a:lnTo>
                  <a:lnTo>
                    <a:pt x="324" y="437"/>
                  </a:lnTo>
                  <a:lnTo>
                    <a:pt x="271" y="425"/>
                  </a:lnTo>
                  <a:lnTo>
                    <a:pt x="219" y="412"/>
                  </a:lnTo>
                  <a:lnTo>
                    <a:pt x="165" y="398"/>
                  </a:lnTo>
                  <a:lnTo>
                    <a:pt x="110" y="382"/>
                  </a:lnTo>
                  <a:lnTo>
                    <a:pt x="83" y="374"/>
                  </a:lnTo>
                  <a:lnTo>
                    <a:pt x="55" y="366"/>
                  </a:lnTo>
                  <a:lnTo>
                    <a:pt x="27" y="357"/>
                  </a:lnTo>
                  <a:lnTo>
                    <a:pt x="0" y="348"/>
                  </a:lnTo>
                  <a:lnTo>
                    <a:pt x="21" y="331"/>
                  </a:lnTo>
                  <a:lnTo>
                    <a:pt x="46" y="311"/>
                  </a:lnTo>
                  <a:lnTo>
                    <a:pt x="72" y="290"/>
                  </a:lnTo>
                  <a:lnTo>
                    <a:pt x="102" y="268"/>
                  </a:lnTo>
                  <a:lnTo>
                    <a:pt x="132" y="246"/>
                  </a:lnTo>
                  <a:lnTo>
                    <a:pt x="164" y="222"/>
                  </a:lnTo>
                  <a:lnTo>
                    <a:pt x="198" y="198"/>
                  </a:lnTo>
                  <a:lnTo>
                    <a:pt x="232" y="174"/>
                  </a:lnTo>
                  <a:lnTo>
                    <a:pt x="267" y="151"/>
                  </a:lnTo>
                  <a:lnTo>
                    <a:pt x="302" y="127"/>
                  </a:lnTo>
                  <a:lnTo>
                    <a:pt x="337" y="103"/>
                  </a:lnTo>
                  <a:lnTo>
                    <a:pt x="371" y="81"/>
                  </a:lnTo>
                  <a:lnTo>
                    <a:pt x="436" y="38"/>
                  </a:lnTo>
                  <a:lnTo>
                    <a:pt x="467" y="18"/>
                  </a:lnTo>
                  <a:lnTo>
                    <a:pt x="497" y="0"/>
                  </a:lnTo>
                  <a:lnTo>
                    <a:pt x="503" y="9"/>
                  </a:lnTo>
                  <a:lnTo>
                    <a:pt x="511" y="19"/>
                  </a:lnTo>
                  <a:lnTo>
                    <a:pt x="521" y="32"/>
                  </a:lnTo>
                  <a:lnTo>
                    <a:pt x="534" y="45"/>
                  </a:lnTo>
                  <a:lnTo>
                    <a:pt x="541" y="53"/>
                  </a:lnTo>
                  <a:lnTo>
                    <a:pt x="548" y="60"/>
                  </a:lnTo>
                  <a:lnTo>
                    <a:pt x="556" y="67"/>
                  </a:lnTo>
                  <a:lnTo>
                    <a:pt x="565" y="74"/>
                  </a:lnTo>
                  <a:lnTo>
                    <a:pt x="574" y="81"/>
                  </a:lnTo>
                  <a:lnTo>
                    <a:pt x="583" y="88"/>
                  </a:lnTo>
                  <a:lnTo>
                    <a:pt x="593" y="94"/>
                  </a:lnTo>
                  <a:lnTo>
                    <a:pt x="598" y="97"/>
                  </a:lnTo>
                  <a:lnTo>
                    <a:pt x="603" y="100"/>
                  </a:lnTo>
                  <a:lnTo>
                    <a:pt x="613" y="104"/>
                  </a:lnTo>
                  <a:lnTo>
                    <a:pt x="623" y="108"/>
                  </a:lnTo>
                  <a:lnTo>
                    <a:pt x="629" y="110"/>
                  </a:lnTo>
                  <a:lnTo>
                    <a:pt x="635" y="111"/>
                  </a:lnTo>
                  <a:lnTo>
                    <a:pt x="645" y="114"/>
                  </a:lnTo>
                  <a:lnTo>
                    <a:pt x="656" y="114"/>
                  </a:lnTo>
                  <a:lnTo>
                    <a:pt x="662" y="115"/>
                  </a:lnTo>
                  <a:lnTo>
                    <a:pt x="668" y="114"/>
                  </a:lnTo>
                  <a:lnTo>
                    <a:pt x="673" y="114"/>
                  </a:lnTo>
                  <a:lnTo>
                    <a:pt x="679" y="113"/>
                  </a:lnTo>
                  <a:lnTo>
                    <a:pt x="684" y="111"/>
                  </a:lnTo>
                  <a:lnTo>
                    <a:pt x="690" y="110"/>
                  </a:lnTo>
                  <a:lnTo>
                    <a:pt x="696" y="108"/>
                  </a:lnTo>
                  <a:lnTo>
                    <a:pt x="701" y="105"/>
                  </a:lnTo>
                  <a:lnTo>
                    <a:pt x="707" y="102"/>
                  </a:lnTo>
                  <a:lnTo>
                    <a:pt x="713" y="99"/>
                  </a:lnTo>
                  <a:lnTo>
                    <a:pt x="718" y="95"/>
                  </a:lnTo>
                  <a:lnTo>
                    <a:pt x="724" y="91"/>
                  </a:lnTo>
                  <a:lnTo>
                    <a:pt x="729" y="87"/>
                  </a:lnTo>
                  <a:lnTo>
                    <a:pt x="735" y="81"/>
                  </a:lnTo>
                  <a:lnTo>
                    <a:pt x="741" y="76"/>
                  </a:lnTo>
                  <a:lnTo>
                    <a:pt x="745" y="69"/>
                  </a:lnTo>
                  <a:lnTo>
                    <a:pt x="751" y="63"/>
                  </a:lnTo>
                  <a:lnTo>
                    <a:pt x="757" y="56"/>
                  </a:lnTo>
                  <a:lnTo>
                    <a:pt x="762" y="58"/>
                  </a:lnTo>
                  <a:lnTo>
                    <a:pt x="768" y="59"/>
                  </a:lnTo>
                  <a:lnTo>
                    <a:pt x="775" y="62"/>
                  </a:lnTo>
                  <a:lnTo>
                    <a:pt x="781" y="64"/>
                  </a:lnTo>
                  <a:lnTo>
                    <a:pt x="796" y="70"/>
                  </a:lnTo>
                  <a:lnTo>
                    <a:pt x="812" y="78"/>
                  </a:lnTo>
                  <a:lnTo>
                    <a:pt x="830" y="87"/>
                  </a:lnTo>
                  <a:lnTo>
                    <a:pt x="848" y="97"/>
                  </a:lnTo>
                  <a:lnTo>
                    <a:pt x="867" y="108"/>
                  </a:lnTo>
                  <a:lnTo>
                    <a:pt x="887" y="121"/>
                  </a:lnTo>
                  <a:lnTo>
                    <a:pt x="908" y="133"/>
                  </a:lnTo>
                  <a:lnTo>
                    <a:pt x="930" y="147"/>
                  </a:lnTo>
                  <a:lnTo>
                    <a:pt x="952" y="162"/>
                  </a:lnTo>
                  <a:lnTo>
                    <a:pt x="974" y="177"/>
                  </a:lnTo>
                  <a:lnTo>
                    <a:pt x="1019" y="209"/>
                  </a:lnTo>
                  <a:lnTo>
                    <a:pt x="1064" y="241"/>
                  </a:lnTo>
                  <a:lnTo>
                    <a:pt x="1108" y="275"/>
                  </a:lnTo>
                  <a:lnTo>
                    <a:pt x="1129" y="291"/>
                  </a:lnTo>
                  <a:lnTo>
                    <a:pt x="1150" y="308"/>
                  </a:lnTo>
                  <a:lnTo>
                    <a:pt x="1189" y="340"/>
                  </a:lnTo>
                  <a:lnTo>
                    <a:pt x="1207" y="354"/>
                  </a:lnTo>
                  <a:lnTo>
                    <a:pt x="1223" y="369"/>
                  </a:lnTo>
                  <a:lnTo>
                    <a:pt x="1239" y="384"/>
                  </a:lnTo>
                  <a:lnTo>
                    <a:pt x="1253" y="397"/>
                  </a:lnTo>
                  <a:lnTo>
                    <a:pt x="1266" y="409"/>
                  </a:lnTo>
                  <a:lnTo>
                    <a:pt x="1276" y="421"/>
                  </a:lnTo>
                  <a:lnTo>
                    <a:pt x="1281" y="427"/>
                  </a:lnTo>
                  <a:lnTo>
                    <a:pt x="1285" y="431"/>
                  </a:lnTo>
                  <a:lnTo>
                    <a:pt x="1290" y="436"/>
                  </a:lnTo>
                  <a:lnTo>
                    <a:pt x="1293" y="441"/>
                  </a:lnTo>
                  <a:lnTo>
                    <a:pt x="1296" y="445"/>
                  </a:lnTo>
                  <a:lnTo>
                    <a:pt x="1298" y="449"/>
                  </a:lnTo>
                  <a:lnTo>
                    <a:pt x="1300" y="452"/>
                  </a:lnTo>
                  <a:lnTo>
                    <a:pt x="1302" y="456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2" name="Freeform 75">
              <a:extLst>
                <a:ext uri="{FF2B5EF4-FFF2-40B4-BE49-F238E27FC236}">
                  <a16:creationId xmlns:a16="http://schemas.microsoft.com/office/drawing/2014/main" id="{D0B141E0-CE9B-48F1-ADAE-F38C88E763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46100" y="-47625"/>
              <a:ext cx="1117600" cy="1255713"/>
            </a:xfrm>
            <a:custGeom>
              <a:avLst/>
              <a:gdLst>
                <a:gd name="T0" fmla="*/ 617 w 704"/>
                <a:gd name="T1" fmla="*/ 323 h 791"/>
                <a:gd name="T2" fmla="*/ 586 w 704"/>
                <a:gd name="T3" fmla="*/ 350 h 791"/>
                <a:gd name="T4" fmla="*/ 526 w 704"/>
                <a:gd name="T5" fmla="*/ 398 h 791"/>
                <a:gd name="T6" fmla="*/ 429 w 704"/>
                <a:gd name="T7" fmla="*/ 474 h 791"/>
                <a:gd name="T8" fmla="*/ 323 w 704"/>
                <a:gd name="T9" fmla="*/ 554 h 791"/>
                <a:gd name="T10" fmla="*/ 167 w 704"/>
                <a:gd name="T11" fmla="*/ 669 h 791"/>
                <a:gd name="T12" fmla="*/ 0 w 704"/>
                <a:gd name="T13" fmla="*/ 791 h 791"/>
                <a:gd name="T14" fmla="*/ 31 w 704"/>
                <a:gd name="T15" fmla="*/ 745 h 791"/>
                <a:gd name="T16" fmla="*/ 142 w 704"/>
                <a:gd name="T17" fmla="*/ 587 h 791"/>
                <a:gd name="T18" fmla="*/ 241 w 704"/>
                <a:gd name="T19" fmla="*/ 449 h 791"/>
                <a:gd name="T20" fmla="*/ 347 w 704"/>
                <a:gd name="T21" fmla="*/ 304 h 791"/>
                <a:gd name="T22" fmla="*/ 424 w 704"/>
                <a:gd name="T23" fmla="*/ 202 h 791"/>
                <a:gd name="T24" fmla="*/ 460 w 704"/>
                <a:gd name="T25" fmla="*/ 155 h 791"/>
                <a:gd name="T26" fmla="*/ 493 w 704"/>
                <a:gd name="T27" fmla="*/ 113 h 791"/>
                <a:gd name="T28" fmla="*/ 533 w 704"/>
                <a:gd name="T29" fmla="*/ 66 h 791"/>
                <a:gd name="T30" fmla="*/ 566 w 704"/>
                <a:gd name="T31" fmla="*/ 29 h 791"/>
                <a:gd name="T32" fmla="*/ 585 w 704"/>
                <a:gd name="T33" fmla="*/ 11 h 791"/>
                <a:gd name="T34" fmla="*/ 595 w 704"/>
                <a:gd name="T35" fmla="*/ 3 h 791"/>
                <a:gd name="T36" fmla="*/ 603 w 704"/>
                <a:gd name="T37" fmla="*/ 0 h 791"/>
                <a:gd name="T38" fmla="*/ 615 w 704"/>
                <a:gd name="T39" fmla="*/ 3 h 791"/>
                <a:gd name="T40" fmla="*/ 629 w 704"/>
                <a:gd name="T41" fmla="*/ 8 h 791"/>
                <a:gd name="T42" fmla="*/ 641 w 704"/>
                <a:gd name="T43" fmla="*/ 15 h 791"/>
                <a:gd name="T44" fmla="*/ 649 w 704"/>
                <a:gd name="T45" fmla="*/ 21 h 791"/>
                <a:gd name="T46" fmla="*/ 664 w 704"/>
                <a:gd name="T47" fmla="*/ 34 h 791"/>
                <a:gd name="T48" fmla="*/ 676 w 704"/>
                <a:gd name="T49" fmla="*/ 50 h 791"/>
                <a:gd name="T50" fmla="*/ 687 w 704"/>
                <a:gd name="T51" fmla="*/ 68 h 791"/>
                <a:gd name="T52" fmla="*/ 695 w 704"/>
                <a:gd name="T53" fmla="*/ 88 h 791"/>
                <a:gd name="T54" fmla="*/ 700 w 704"/>
                <a:gd name="T55" fmla="*/ 110 h 791"/>
                <a:gd name="T56" fmla="*/ 704 w 704"/>
                <a:gd name="T57" fmla="*/ 132 h 791"/>
                <a:gd name="T58" fmla="*/ 704 w 704"/>
                <a:gd name="T59" fmla="*/ 156 h 791"/>
                <a:gd name="T60" fmla="*/ 702 w 704"/>
                <a:gd name="T61" fmla="*/ 181 h 791"/>
                <a:gd name="T62" fmla="*/ 699 w 704"/>
                <a:gd name="T63" fmla="*/ 192 h 791"/>
                <a:gd name="T64" fmla="*/ 694 w 704"/>
                <a:gd name="T65" fmla="*/ 211 h 791"/>
                <a:gd name="T66" fmla="*/ 688 w 704"/>
                <a:gd name="T67" fmla="*/ 230 h 791"/>
                <a:gd name="T68" fmla="*/ 675 w 704"/>
                <a:gd name="T69" fmla="*/ 254 h 791"/>
                <a:gd name="T70" fmla="*/ 659 w 704"/>
                <a:gd name="T71" fmla="*/ 278 h 791"/>
                <a:gd name="T72" fmla="*/ 650 w 704"/>
                <a:gd name="T73" fmla="*/ 290 h 791"/>
                <a:gd name="T74" fmla="*/ 640 w 704"/>
                <a:gd name="T75" fmla="*/ 301 h 791"/>
                <a:gd name="T76" fmla="*/ 629 w 704"/>
                <a:gd name="T77" fmla="*/ 31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4" h="791">
                  <a:moveTo>
                    <a:pt x="629" y="312"/>
                  </a:moveTo>
                  <a:lnTo>
                    <a:pt x="617" y="323"/>
                  </a:lnTo>
                  <a:lnTo>
                    <a:pt x="602" y="337"/>
                  </a:lnTo>
                  <a:lnTo>
                    <a:pt x="586" y="350"/>
                  </a:lnTo>
                  <a:lnTo>
                    <a:pt x="568" y="365"/>
                  </a:lnTo>
                  <a:lnTo>
                    <a:pt x="526" y="398"/>
                  </a:lnTo>
                  <a:lnTo>
                    <a:pt x="480" y="435"/>
                  </a:lnTo>
                  <a:lnTo>
                    <a:pt x="429" y="474"/>
                  </a:lnTo>
                  <a:lnTo>
                    <a:pt x="377" y="514"/>
                  </a:lnTo>
                  <a:lnTo>
                    <a:pt x="323" y="554"/>
                  </a:lnTo>
                  <a:lnTo>
                    <a:pt x="269" y="594"/>
                  </a:lnTo>
                  <a:lnTo>
                    <a:pt x="167" y="669"/>
                  </a:lnTo>
                  <a:lnTo>
                    <a:pt x="81" y="732"/>
                  </a:lnTo>
                  <a:lnTo>
                    <a:pt x="0" y="791"/>
                  </a:lnTo>
                  <a:lnTo>
                    <a:pt x="10" y="775"/>
                  </a:lnTo>
                  <a:lnTo>
                    <a:pt x="31" y="745"/>
                  </a:lnTo>
                  <a:lnTo>
                    <a:pt x="98" y="648"/>
                  </a:lnTo>
                  <a:lnTo>
                    <a:pt x="142" y="587"/>
                  </a:lnTo>
                  <a:lnTo>
                    <a:pt x="190" y="519"/>
                  </a:lnTo>
                  <a:lnTo>
                    <a:pt x="241" y="449"/>
                  </a:lnTo>
                  <a:lnTo>
                    <a:pt x="293" y="376"/>
                  </a:lnTo>
                  <a:lnTo>
                    <a:pt x="347" y="304"/>
                  </a:lnTo>
                  <a:lnTo>
                    <a:pt x="399" y="234"/>
                  </a:lnTo>
                  <a:lnTo>
                    <a:pt x="424" y="202"/>
                  </a:lnTo>
                  <a:lnTo>
                    <a:pt x="448" y="171"/>
                  </a:lnTo>
                  <a:lnTo>
                    <a:pt x="460" y="155"/>
                  </a:lnTo>
                  <a:lnTo>
                    <a:pt x="472" y="141"/>
                  </a:lnTo>
                  <a:lnTo>
                    <a:pt x="493" y="113"/>
                  </a:lnTo>
                  <a:lnTo>
                    <a:pt x="514" y="88"/>
                  </a:lnTo>
                  <a:lnTo>
                    <a:pt x="533" y="66"/>
                  </a:lnTo>
                  <a:lnTo>
                    <a:pt x="551" y="46"/>
                  </a:lnTo>
                  <a:lnTo>
                    <a:pt x="566" y="29"/>
                  </a:lnTo>
                  <a:lnTo>
                    <a:pt x="580" y="16"/>
                  </a:lnTo>
                  <a:lnTo>
                    <a:pt x="585" y="11"/>
                  </a:lnTo>
                  <a:lnTo>
                    <a:pt x="591" y="7"/>
                  </a:lnTo>
                  <a:lnTo>
                    <a:pt x="595" y="3"/>
                  </a:lnTo>
                  <a:lnTo>
                    <a:pt x="599" y="1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15" y="3"/>
                  </a:lnTo>
                  <a:lnTo>
                    <a:pt x="624" y="6"/>
                  </a:lnTo>
                  <a:lnTo>
                    <a:pt x="629" y="8"/>
                  </a:lnTo>
                  <a:lnTo>
                    <a:pt x="633" y="10"/>
                  </a:lnTo>
                  <a:lnTo>
                    <a:pt x="641" y="15"/>
                  </a:lnTo>
                  <a:lnTo>
                    <a:pt x="645" y="18"/>
                  </a:lnTo>
                  <a:lnTo>
                    <a:pt x="649" y="21"/>
                  </a:lnTo>
                  <a:lnTo>
                    <a:pt x="657" y="27"/>
                  </a:lnTo>
                  <a:lnTo>
                    <a:pt x="664" y="34"/>
                  </a:lnTo>
                  <a:lnTo>
                    <a:pt x="670" y="42"/>
                  </a:lnTo>
                  <a:lnTo>
                    <a:pt x="676" y="50"/>
                  </a:lnTo>
                  <a:lnTo>
                    <a:pt x="682" y="59"/>
                  </a:lnTo>
                  <a:lnTo>
                    <a:pt x="687" y="68"/>
                  </a:lnTo>
                  <a:lnTo>
                    <a:pt x="691" y="78"/>
                  </a:lnTo>
                  <a:lnTo>
                    <a:pt x="695" y="88"/>
                  </a:lnTo>
                  <a:lnTo>
                    <a:pt x="698" y="99"/>
                  </a:lnTo>
                  <a:lnTo>
                    <a:pt x="700" y="110"/>
                  </a:lnTo>
                  <a:lnTo>
                    <a:pt x="702" y="121"/>
                  </a:lnTo>
                  <a:lnTo>
                    <a:pt x="704" y="132"/>
                  </a:lnTo>
                  <a:lnTo>
                    <a:pt x="704" y="144"/>
                  </a:lnTo>
                  <a:lnTo>
                    <a:pt x="704" y="156"/>
                  </a:lnTo>
                  <a:lnTo>
                    <a:pt x="703" y="168"/>
                  </a:lnTo>
                  <a:lnTo>
                    <a:pt x="702" y="181"/>
                  </a:lnTo>
                  <a:lnTo>
                    <a:pt x="700" y="187"/>
                  </a:lnTo>
                  <a:lnTo>
                    <a:pt x="699" y="192"/>
                  </a:lnTo>
                  <a:lnTo>
                    <a:pt x="696" y="205"/>
                  </a:lnTo>
                  <a:lnTo>
                    <a:pt x="694" y="211"/>
                  </a:lnTo>
                  <a:lnTo>
                    <a:pt x="692" y="218"/>
                  </a:lnTo>
                  <a:lnTo>
                    <a:pt x="688" y="230"/>
                  </a:lnTo>
                  <a:lnTo>
                    <a:pt x="682" y="242"/>
                  </a:lnTo>
                  <a:lnTo>
                    <a:pt x="675" y="254"/>
                  </a:lnTo>
                  <a:lnTo>
                    <a:pt x="668" y="266"/>
                  </a:lnTo>
                  <a:lnTo>
                    <a:pt x="659" y="278"/>
                  </a:lnTo>
                  <a:lnTo>
                    <a:pt x="655" y="284"/>
                  </a:lnTo>
                  <a:lnTo>
                    <a:pt x="650" y="290"/>
                  </a:lnTo>
                  <a:lnTo>
                    <a:pt x="645" y="295"/>
                  </a:lnTo>
                  <a:lnTo>
                    <a:pt x="640" y="301"/>
                  </a:lnTo>
                  <a:lnTo>
                    <a:pt x="635" y="307"/>
                  </a:lnTo>
                  <a:lnTo>
                    <a:pt x="629" y="312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3" name="Freeform 76">
              <a:extLst>
                <a:ext uri="{FF2B5EF4-FFF2-40B4-BE49-F238E27FC236}">
                  <a16:creationId xmlns:a16="http://schemas.microsoft.com/office/drawing/2014/main" id="{4A978D67-040C-411C-8C76-1E0B58FC1F5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081088" y="1247775"/>
              <a:ext cx="2025650" cy="1498600"/>
            </a:xfrm>
            <a:custGeom>
              <a:avLst/>
              <a:gdLst>
                <a:gd name="T0" fmla="*/ 1200 w 1276"/>
                <a:gd name="T1" fmla="*/ 792 h 944"/>
                <a:gd name="T2" fmla="*/ 1041 w 1276"/>
                <a:gd name="T3" fmla="*/ 816 h 944"/>
                <a:gd name="T4" fmla="*/ 790 w 1276"/>
                <a:gd name="T5" fmla="*/ 853 h 944"/>
                <a:gd name="T6" fmla="*/ 535 w 1276"/>
                <a:gd name="T7" fmla="*/ 890 h 944"/>
                <a:gd name="T8" fmla="*/ 370 w 1276"/>
                <a:gd name="T9" fmla="*/ 911 h 944"/>
                <a:gd name="T10" fmla="*/ 290 w 1276"/>
                <a:gd name="T11" fmla="*/ 921 h 944"/>
                <a:gd name="T12" fmla="*/ 213 w 1276"/>
                <a:gd name="T13" fmla="*/ 929 h 944"/>
                <a:gd name="T14" fmla="*/ 138 w 1276"/>
                <a:gd name="T15" fmla="*/ 935 h 944"/>
                <a:gd name="T16" fmla="*/ 67 w 1276"/>
                <a:gd name="T17" fmla="*/ 940 h 944"/>
                <a:gd name="T18" fmla="*/ 0 w 1276"/>
                <a:gd name="T19" fmla="*/ 944 h 944"/>
                <a:gd name="T20" fmla="*/ 35 w 1276"/>
                <a:gd name="T21" fmla="*/ 881 h 944"/>
                <a:gd name="T22" fmla="*/ 86 w 1276"/>
                <a:gd name="T23" fmla="*/ 794 h 944"/>
                <a:gd name="T24" fmla="*/ 118 w 1276"/>
                <a:gd name="T25" fmla="*/ 742 h 944"/>
                <a:gd name="T26" fmla="*/ 154 w 1276"/>
                <a:gd name="T27" fmla="*/ 687 h 944"/>
                <a:gd name="T28" fmla="*/ 196 w 1276"/>
                <a:gd name="T29" fmla="*/ 627 h 944"/>
                <a:gd name="T30" fmla="*/ 242 w 1276"/>
                <a:gd name="T31" fmla="*/ 564 h 944"/>
                <a:gd name="T32" fmla="*/ 294 w 1276"/>
                <a:gd name="T33" fmla="*/ 498 h 944"/>
                <a:gd name="T34" fmla="*/ 351 w 1276"/>
                <a:gd name="T35" fmla="*/ 430 h 944"/>
                <a:gd name="T36" fmla="*/ 399 w 1276"/>
                <a:gd name="T37" fmla="*/ 377 h 944"/>
                <a:gd name="T38" fmla="*/ 450 w 1276"/>
                <a:gd name="T39" fmla="*/ 324 h 944"/>
                <a:gd name="T40" fmla="*/ 504 w 1276"/>
                <a:gd name="T41" fmla="*/ 270 h 944"/>
                <a:gd name="T42" fmla="*/ 542 w 1276"/>
                <a:gd name="T43" fmla="*/ 234 h 944"/>
                <a:gd name="T44" fmla="*/ 581 w 1276"/>
                <a:gd name="T45" fmla="*/ 198 h 944"/>
                <a:gd name="T46" fmla="*/ 644 w 1276"/>
                <a:gd name="T47" fmla="*/ 143 h 944"/>
                <a:gd name="T48" fmla="*/ 688 w 1276"/>
                <a:gd name="T49" fmla="*/ 107 h 944"/>
                <a:gd name="T50" fmla="*/ 734 w 1276"/>
                <a:gd name="T51" fmla="*/ 71 h 944"/>
                <a:gd name="T52" fmla="*/ 781 w 1276"/>
                <a:gd name="T53" fmla="*/ 35 h 944"/>
                <a:gd name="T54" fmla="*/ 831 w 1276"/>
                <a:gd name="T55" fmla="*/ 0 h 944"/>
                <a:gd name="T56" fmla="*/ 845 w 1276"/>
                <a:gd name="T57" fmla="*/ 30 h 944"/>
                <a:gd name="T58" fmla="*/ 860 w 1276"/>
                <a:gd name="T59" fmla="*/ 60 h 944"/>
                <a:gd name="T60" fmla="*/ 875 w 1276"/>
                <a:gd name="T61" fmla="*/ 87 h 944"/>
                <a:gd name="T62" fmla="*/ 899 w 1276"/>
                <a:gd name="T63" fmla="*/ 124 h 944"/>
                <a:gd name="T64" fmla="*/ 915 w 1276"/>
                <a:gd name="T65" fmla="*/ 148 h 944"/>
                <a:gd name="T66" fmla="*/ 932 w 1276"/>
                <a:gd name="T67" fmla="*/ 171 h 944"/>
                <a:gd name="T68" fmla="*/ 950 w 1276"/>
                <a:gd name="T69" fmla="*/ 192 h 944"/>
                <a:gd name="T70" fmla="*/ 976 w 1276"/>
                <a:gd name="T71" fmla="*/ 222 h 944"/>
                <a:gd name="T72" fmla="*/ 1011 w 1276"/>
                <a:gd name="T73" fmla="*/ 259 h 944"/>
                <a:gd name="T74" fmla="*/ 1063 w 1276"/>
                <a:gd name="T75" fmla="*/ 313 h 944"/>
                <a:gd name="T76" fmla="*/ 1088 w 1276"/>
                <a:gd name="T77" fmla="*/ 339 h 944"/>
                <a:gd name="T78" fmla="*/ 1114 w 1276"/>
                <a:gd name="T79" fmla="*/ 367 h 944"/>
                <a:gd name="T80" fmla="*/ 1138 w 1276"/>
                <a:gd name="T81" fmla="*/ 395 h 944"/>
                <a:gd name="T82" fmla="*/ 1161 w 1276"/>
                <a:gd name="T83" fmla="*/ 425 h 944"/>
                <a:gd name="T84" fmla="*/ 1175 w 1276"/>
                <a:gd name="T85" fmla="*/ 446 h 944"/>
                <a:gd name="T86" fmla="*/ 1189 w 1276"/>
                <a:gd name="T87" fmla="*/ 468 h 944"/>
                <a:gd name="T88" fmla="*/ 1202 w 1276"/>
                <a:gd name="T89" fmla="*/ 492 h 944"/>
                <a:gd name="T90" fmla="*/ 1215 w 1276"/>
                <a:gd name="T91" fmla="*/ 516 h 944"/>
                <a:gd name="T92" fmla="*/ 1226 w 1276"/>
                <a:gd name="T93" fmla="*/ 543 h 944"/>
                <a:gd name="T94" fmla="*/ 1236 w 1276"/>
                <a:gd name="T95" fmla="*/ 571 h 944"/>
                <a:gd name="T96" fmla="*/ 1246 w 1276"/>
                <a:gd name="T97" fmla="*/ 601 h 944"/>
                <a:gd name="T98" fmla="*/ 1254 w 1276"/>
                <a:gd name="T99" fmla="*/ 632 h 944"/>
                <a:gd name="T100" fmla="*/ 1262 w 1276"/>
                <a:gd name="T101" fmla="*/ 666 h 944"/>
                <a:gd name="T102" fmla="*/ 1267 w 1276"/>
                <a:gd name="T103" fmla="*/ 702 h 944"/>
                <a:gd name="T104" fmla="*/ 1272 w 1276"/>
                <a:gd name="T105" fmla="*/ 741 h 944"/>
                <a:gd name="T106" fmla="*/ 1276 w 1276"/>
                <a:gd name="T107" fmla="*/ 782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6" h="944">
                  <a:moveTo>
                    <a:pt x="1276" y="782"/>
                  </a:moveTo>
                  <a:lnTo>
                    <a:pt x="1200" y="792"/>
                  </a:lnTo>
                  <a:lnTo>
                    <a:pt x="1122" y="804"/>
                  </a:lnTo>
                  <a:lnTo>
                    <a:pt x="1041" y="816"/>
                  </a:lnTo>
                  <a:lnTo>
                    <a:pt x="959" y="828"/>
                  </a:lnTo>
                  <a:lnTo>
                    <a:pt x="790" y="853"/>
                  </a:lnTo>
                  <a:lnTo>
                    <a:pt x="620" y="879"/>
                  </a:lnTo>
                  <a:lnTo>
                    <a:pt x="535" y="890"/>
                  </a:lnTo>
                  <a:lnTo>
                    <a:pt x="452" y="901"/>
                  </a:lnTo>
                  <a:lnTo>
                    <a:pt x="370" y="911"/>
                  </a:lnTo>
                  <a:lnTo>
                    <a:pt x="330" y="916"/>
                  </a:lnTo>
                  <a:lnTo>
                    <a:pt x="290" y="921"/>
                  </a:lnTo>
                  <a:lnTo>
                    <a:pt x="250" y="925"/>
                  </a:lnTo>
                  <a:lnTo>
                    <a:pt x="213" y="929"/>
                  </a:lnTo>
                  <a:lnTo>
                    <a:pt x="175" y="932"/>
                  </a:lnTo>
                  <a:lnTo>
                    <a:pt x="138" y="935"/>
                  </a:lnTo>
                  <a:lnTo>
                    <a:pt x="102" y="938"/>
                  </a:lnTo>
                  <a:lnTo>
                    <a:pt x="67" y="940"/>
                  </a:lnTo>
                  <a:lnTo>
                    <a:pt x="33" y="942"/>
                  </a:lnTo>
                  <a:lnTo>
                    <a:pt x="0" y="944"/>
                  </a:lnTo>
                  <a:lnTo>
                    <a:pt x="16" y="915"/>
                  </a:lnTo>
                  <a:lnTo>
                    <a:pt x="35" y="881"/>
                  </a:lnTo>
                  <a:lnTo>
                    <a:pt x="59" y="840"/>
                  </a:lnTo>
                  <a:lnTo>
                    <a:pt x="86" y="794"/>
                  </a:lnTo>
                  <a:lnTo>
                    <a:pt x="102" y="769"/>
                  </a:lnTo>
                  <a:lnTo>
                    <a:pt x="118" y="742"/>
                  </a:lnTo>
                  <a:lnTo>
                    <a:pt x="135" y="715"/>
                  </a:lnTo>
                  <a:lnTo>
                    <a:pt x="154" y="687"/>
                  </a:lnTo>
                  <a:lnTo>
                    <a:pt x="175" y="657"/>
                  </a:lnTo>
                  <a:lnTo>
                    <a:pt x="196" y="627"/>
                  </a:lnTo>
                  <a:lnTo>
                    <a:pt x="218" y="596"/>
                  </a:lnTo>
                  <a:lnTo>
                    <a:pt x="242" y="564"/>
                  </a:lnTo>
                  <a:lnTo>
                    <a:pt x="267" y="531"/>
                  </a:lnTo>
                  <a:lnTo>
                    <a:pt x="294" y="498"/>
                  </a:lnTo>
                  <a:lnTo>
                    <a:pt x="322" y="464"/>
                  </a:lnTo>
                  <a:lnTo>
                    <a:pt x="351" y="430"/>
                  </a:lnTo>
                  <a:lnTo>
                    <a:pt x="383" y="395"/>
                  </a:lnTo>
                  <a:lnTo>
                    <a:pt x="399" y="377"/>
                  </a:lnTo>
                  <a:lnTo>
                    <a:pt x="415" y="360"/>
                  </a:lnTo>
                  <a:lnTo>
                    <a:pt x="450" y="324"/>
                  </a:lnTo>
                  <a:lnTo>
                    <a:pt x="485" y="288"/>
                  </a:lnTo>
                  <a:lnTo>
                    <a:pt x="504" y="270"/>
                  </a:lnTo>
                  <a:lnTo>
                    <a:pt x="523" y="252"/>
                  </a:lnTo>
                  <a:lnTo>
                    <a:pt x="542" y="234"/>
                  </a:lnTo>
                  <a:lnTo>
                    <a:pt x="561" y="216"/>
                  </a:lnTo>
                  <a:lnTo>
                    <a:pt x="581" y="198"/>
                  </a:lnTo>
                  <a:lnTo>
                    <a:pt x="602" y="180"/>
                  </a:lnTo>
                  <a:lnTo>
                    <a:pt x="644" y="143"/>
                  </a:lnTo>
                  <a:lnTo>
                    <a:pt x="666" y="125"/>
                  </a:lnTo>
                  <a:lnTo>
                    <a:pt x="688" y="107"/>
                  </a:lnTo>
                  <a:lnTo>
                    <a:pt x="710" y="89"/>
                  </a:lnTo>
                  <a:lnTo>
                    <a:pt x="734" y="71"/>
                  </a:lnTo>
                  <a:lnTo>
                    <a:pt x="757" y="53"/>
                  </a:lnTo>
                  <a:lnTo>
                    <a:pt x="781" y="35"/>
                  </a:lnTo>
                  <a:lnTo>
                    <a:pt x="806" y="18"/>
                  </a:lnTo>
                  <a:lnTo>
                    <a:pt x="831" y="0"/>
                  </a:lnTo>
                  <a:lnTo>
                    <a:pt x="838" y="16"/>
                  </a:lnTo>
                  <a:lnTo>
                    <a:pt x="845" y="30"/>
                  </a:lnTo>
                  <a:lnTo>
                    <a:pt x="852" y="45"/>
                  </a:lnTo>
                  <a:lnTo>
                    <a:pt x="860" y="60"/>
                  </a:lnTo>
                  <a:lnTo>
                    <a:pt x="868" y="73"/>
                  </a:lnTo>
                  <a:lnTo>
                    <a:pt x="875" y="87"/>
                  </a:lnTo>
                  <a:lnTo>
                    <a:pt x="891" y="112"/>
                  </a:lnTo>
                  <a:lnTo>
                    <a:pt x="899" y="124"/>
                  </a:lnTo>
                  <a:lnTo>
                    <a:pt x="907" y="136"/>
                  </a:lnTo>
                  <a:lnTo>
                    <a:pt x="915" y="148"/>
                  </a:lnTo>
                  <a:lnTo>
                    <a:pt x="924" y="159"/>
                  </a:lnTo>
                  <a:lnTo>
                    <a:pt x="932" y="171"/>
                  </a:lnTo>
                  <a:lnTo>
                    <a:pt x="940" y="181"/>
                  </a:lnTo>
                  <a:lnTo>
                    <a:pt x="950" y="192"/>
                  </a:lnTo>
                  <a:lnTo>
                    <a:pt x="958" y="202"/>
                  </a:lnTo>
                  <a:lnTo>
                    <a:pt x="976" y="222"/>
                  </a:lnTo>
                  <a:lnTo>
                    <a:pt x="993" y="241"/>
                  </a:lnTo>
                  <a:lnTo>
                    <a:pt x="1011" y="259"/>
                  </a:lnTo>
                  <a:lnTo>
                    <a:pt x="1028" y="277"/>
                  </a:lnTo>
                  <a:lnTo>
                    <a:pt x="1063" y="313"/>
                  </a:lnTo>
                  <a:lnTo>
                    <a:pt x="1080" y="331"/>
                  </a:lnTo>
                  <a:lnTo>
                    <a:pt x="1088" y="339"/>
                  </a:lnTo>
                  <a:lnTo>
                    <a:pt x="1097" y="348"/>
                  </a:lnTo>
                  <a:lnTo>
                    <a:pt x="1114" y="367"/>
                  </a:lnTo>
                  <a:lnTo>
                    <a:pt x="1130" y="386"/>
                  </a:lnTo>
                  <a:lnTo>
                    <a:pt x="1138" y="395"/>
                  </a:lnTo>
                  <a:lnTo>
                    <a:pt x="1145" y="405"/>
                  </a:lnTo>
                  <a:lnTo>
                    <a:pt x="1161" y="425"/>
                  </a:lnTo>
                  <a:lnTo>
                    <a:pt x="1168" y="436"/>
                  </a:lnTo>
                  <a:lnTo>
                    <a:pt x="1175" y="446"/>
                  </a:lnTo>
                  <a:lnTo>
                    <a:pt x="1182" y="457"/>
                  </a:lnTo>
                  <a:lnTo>
                    <a:pt x="1189" y="468"/>
                  </a:lnTo>
                  <a:lnTo>
                    <a:pt x="1196" y="480"/>
                  </a:lnTo>
                  <a:lnTo>
                    <a:pt x="1202" y="492"/>
                  </a:lnTo>
                  <a:lnTo>
                    <a:pt x="1208" y="504"/>
                  </a:lnTo>
                  <a:lnTo>
                    <a:pt x="1215" y="516"/>
                  </a:lnTo>
                  <a:lnTo>
                    <a:pt x="1220" y="530"/>
                  </a:lnTo>
                  <a:lnTo>
                    <a:pt x="1226" y="543"/>
                  </a:lnTo>
                  <a:lnTo>
                    <a:pt x="1231" y="556"/>
                  </a:lnTo>
                  <a:lnTo>
                    <a:pt x="1236" y="571"/>
                  </a:lnTo>
                  <a:lnTo>
                    <a:pt x="1241" y="586"/>
                  </a:lnTo>
                  <a:lnTo>
                    <a:pt x="1246" y="601"/>
                  </a:lnTo>
                  <a:lnTo>
                    <a:pt x="1250" y="616"/>
                  </a:lnTo>
                  <a:lnTo>
                    <a:pt x="1254" y="632"/>
                  </a:lnTo>
                  <a:lnTo>
                    <a:pt x="1258" y="649"/>
                  </a:lnTo>
                  <a:lnTo>
                    <a:pt x="1262" y="666"/>
                  </a:lnTo>
                  <a:lnTo>
                    <a:pt x="1264" y="684"/>
                  </a:lnTo>
                  <a:lnTo>
                    <a:pt x="1267" y="702"/>
                  </a:lnTo>
                  <a:lnTo>
                    <a:pt x="1270" y="721"/>
                  </a:lnTo>
                  <a:lnTo>
                    <a:pt x="1272" y="741"/>
                  </a:lnTo>
                  <a:lnTo>
                    <a:pt x="1274" y="761"/>
                  </a:lnTo>
                  <a:lnTo>
                    <a:pt x="1276" y="782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4" name="Freeform 77">
              <a:extLst>
                <a:ext uri="{FF2B5EF4-FFF2-40B4-BE49-F238E27FC236}">
                  <a16:creationId xmlns:a16="http://schemas.microsoft.com/office/drawing/2014/main" id="{1BEA263A-DA6E-45A1-8E4C-6A66456070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25250" y="1808163"/>
              <a:ext cx="1387475" cy="1012825"/>
            </a:xfrm>
            <a:custGeom>
              <a:avLst/>
              <a:gdLst>
                <a:gd name="T0" fmla="*/ 846 w 874"/>
                <a:gd name="T1" fmla="*/ 626 h 638"/>
                <a:gd name="T2" fmla="*/ 788 w 874"/>
                <a:gd name="T3" fmla="*/ 612 h 638"/>
                <a:gd name="T4" fmla="*/ 727 w 874"/>
                <a:gd name="T5" fmla="*/ 602 h 638"/>
                <a:gd name="T6" fmla="*/ 665 w 874"/>
                <a:gd name="T7" fmla="*/ 596 h 638"/>
                <a:gd name="T8" fmla="*/ 572 w 874"/>
                <a:gd name="T9" fmla="*/ 593 h 638"/>
                <a:gd name="T10" fmla="*/ 450 w 874"/>
                <a:gd name="T11" fmla="*/ 597 h 638"/>
                <a:gd name="T12" fmla="*/ 337 w 874"/>
                <a:gd name="T13" fmla="*/ 607 h 638"/>
                <a:gd name="T14" fmla="*/ 198 w 874"/>
                <a:gd name="T15" fmla="*/ 627 h 638"/>
                <a:gd name="T16" fmla="*/ 116 w 874"/>
                <a:gd name="T17" fmla="*/ 638 h 638"/>
                <a:gd name="T18" fmla="*/ 107 w 874"/>
                <a:gd name="T19" fmla="*/ 603 h 638"/>
                <a:gd name="T20" fmla="*/ 120 w 874"/>
                <a:gd name="T21" fmla="*/ 527 h 638"/>
                <a:gd name="T22" fmla="*/ 126 w 874"/>
                <a:gd name="T23" fmla="*/ 472 h 638"/>
                <a:gd name="T24" fmla="*/ 125 w 874"/>
                <a:gd name="T25" fmla="*/ 437 h 638"/>
                <a:gd name="T26" fmla="*/ 118 w 874"/>
                <a:gd name="T27" fmla="*/ 415 h 638"/>
                <a:gd name="T28" fmla="*/ 105 w 874"/>
                <a:gd name="T29" fmla="*/ 395 h 638"/>
                <a:gd name="T30" fmla="*/ 86 w 874"/>
                <a:gd name="T31" fmla="*/ 379 h 638"/>
                <a:gd name="T32" fmla="*/ 73 w 874"/>
                <a:gd name="T33" fmla="*/ 371 h 638"/>
                <a:gd name="T34" fmla="*/ 71 w 874"/>
                <a:gd name="T35" fmla="*/ 362 h 638"/>
                <a:gd name="T36" fmla="*/ 85 w 874"/>
                <a:gd name="T37" fmla="*/ 346 h 638"/>
                <a:gd name="T38" fmla="*/ 123 w 874"/>
                <a:gd name="T39" fmla="*/ 315 h 638"/>
                <a:gd name="T40" fmla="*/ 125 w 874"/>
                <a:gd name="T41" fmla="*/ 308 h 638"/>
                <a:gd name="T42" fmla="*/ 116 w 874"/>
                <a:gd name="T43" fmla="*/ 306 h 638"/>
                <a:gd name="T44" fmla="*/ 87 w 874"/>
                <a:gd name="T45" fmla="*/ 304 h 638"/>
                <a:gd name="T46" fmla="*/ 76 w 874"/>
                <a:gd name="T47" fmla="*/ 297 h 638"/>
                <a:gd name="T48" fmla="*/ 73 w 874"/>
                <a:gd name="T49" fmla="*/ 287 h 638"/>
                <a:gd name="T50" fmla="*/ 77 w 874"/>
                <a:gd name="T51" fmla="*/ 272 h 638"/>
                <a:gd name="T52" fmla="*/ 101 w 874"/>
                <a:gd name="T53" fmla="*/ 235 h 638"/>
                <a:gd name="T54" fmla="*/ 104 w 874"/>
                <a:gd name="T55" fmla="*/ 227 h 638"/>
                <a:gd name="T56" fmla="*/ 96 w 874"/>
                <a:gd name="T57" fmla="*/ 224 h 638"/>
                <a:gd name="T58" fmla="*/ 79 w 874"/>
                <a:gd name="T59" fmla="*/ 225 h 638"/>
                <a:gd name="T60" fmla="*/ 64 w 874"/>
                <a:gd name="T61" fmla="*/ 223 h 638"/>
                <a:gd name="T62" fmla="*/ 41 w 874"/>
                <a:gd name="T63" fmla="*/ 210 h 638"/>
                <a:gd name="T64" fmla="*/ 25 w 874"/>
                <a:gd name="T65" fmla="*/ 187 h 638"/>
                <a:gd name="T66" fmla="*/ 15 w 874"/>
                <a:gd name="T67" fmla="*/ 158 h 638"/>
                <a:gd name="T68" fmla="*/ 8 w 874"/>
                <a:gd name="T69" fmla="*/ 122 h 638"/>
                <a:gd name="T70" fmla="*/ 0 w 874"/>
                <a:gd name="T71" fmla="*/ 0 h 638"/>
                <a:gd name="T72" fmla="*/ 112 w 874"/>
                <a:gd name="T73" fmla="*/ 29 h 638"/>
                <a:gd name="T74" fmla="*/ 216 w 874"/>
                <a:gd name="T75" fmla="*/ 65 h 638"/>
                <a:gd name="T76" fmla="*/ 312 w 874"/>
                <a:gd name="T77" fmla="*/ 109 h 638"/>
                <a:gd name="T78" fmla="*/ 400 w 874"/>
                <a:gd name="T79" fmla="*/ 156 h 638"/>
                <a:gd name="T80" fmla="*/ 480 w 874"/>
                <a:gd name="T81" fmla="*/ 208 h 638"/>
                <a:gd name="T82" fmla="*/ 552 w 874"/>
                <a:gd name="T83" fmla="*/ 262 h 638"/>
                <a:gd name="T84" fmla="*/ 616 w 874"/>
                <a:gd name="T85" fmla="*/ 318 h 638"/>
                <a:gd name="T86" fmla="*/ 673 w 874"/>
                <a:gd name="T87" fmla="*/ 372 h 638"/>
                <a:gd name="T88" fmla="*/ 765 w 874"/>
                <a:gd name="T89" fmla="*/ 476 h 638"/>
                <a:gd name="T90" fmla="*/ 828 w 874"/>
                <a:gd name="T91" fmla="*/ 561 h 638"/>
                <a:gd name="T92" fmla="*/ 865 w 874"/>
                <a:gd name="T93" fmla="*/ 61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4" h="638">
                  <a:moveTo>
                    <a:pt x="874" y="635"/>
                  </a:moveTo>
                  <a:lnTo>
                    <a:pt x="846" y="626"/>
                  </a:lnTo>
                  <a:lnTo>
                    <a:pt x="818" y="619"/>
                  </a:lnTo>
                  <a:lnTo>
                    <a:pt x="788" y="612"/>
                  </a:lnTo>
                  <a:lnTo>
                    <a:pt x="758" y="607"/>
                  </a:lnTo>
                  <a:lnTo>
                    <a:pt x="727" y="602"/>
                  </a:lnTo>
                  <a:lnTo>
                    <a:pt x="696" y="598"/>
                  </a:lnTo>
                  <a:lnTo>
                    <a:pt x="665" y="596"/>
                  </a:lnTo>
                  <a:lnTo>
                    <a:pt x="635" y="594"/>
                  </a:lnTo>
                  <a:lnTo>
                    <a:pt x="572" y="593"/>
                  </a:lnTo>
                  <a:lnTo>
                    <a:pt x="510" y="594"/>
                  </a:lnTo>
                  <a:lnTo>
                    <a:pt x="450" y="597"/>
                  </a:lnTo>
                  <a:lnTo>
                    <a:pt x="392" y="602"/>
                  </a:lnTo>
                  <a:lnTo>
                    <a:pt x="337" y="607"/>
                  </a:lnTo>
                  <a:lnTo>
                    <a:pt x="286" y="614"/>
                  </a:lnTo>
                  <a:lnTo>
                    <a:pt x="198" y="627"/>
                  </a:lnTo>
                  <a:lnTo>
                    <a:pt x="135" y="636"/>
                  </a:lnTo>
                  <a:lnTo>
                    <a:pt x="116" y="638"/>
                  </a:lnTo>
                  <a:lnTo>
                    <a:pt x="104" y="638"/>
                  </a:lnTo>
                  <a:lnTo>
                    <a:pt x="107" y="603"/>
                  </a:lnTo>
                  <a:lnTo>
                    <a:pt x="113" y="565"/>
                  </a:lnTo>
                  <a:lnTo>
                    <a:pt x="120" y="527"/>
                  </a:lnTo>
                  <a:lnTo>
                    <a:pt x="125" y="490"/>
                  </a:lnTo>
                  <a:lnTo>
                    <a:pt x="126" y="472"/>
                  </a:lnTo>
                  <a:lnTo>
                    <a:pt x="126" y="454"/>
                  </a:lnTo>
                  <a:lnTo>
                    <a:pt x="125" y="437"/>
                  </a:lnTo>
                  <a:lnTo>
                    <a:pt x="121" y="422"/>
                  </a:lnTo>
                  <a:lnTo>
                    <a:pt x="118" y="415"/>
                  </a:lnTo>
                  <a:lnTo>
                    <a:pt x="114" y="408"/>
                  </a:lnTo>
                  <a:lnTo>
                    <a:pt x="105" y="395"/>
                  </a:lnTo>
                  <a:lnTo>
                    <a:pt x="93" y="384"/>
                  </a:lnTo>
                  <a:lnTo>
                    <a:pt x="86" y="379"/>
                  </a:lnTo>
                  <a:lnTo>
                    <a:pt x="79" y="375"/>
                  </a:lnTo>
                  <a:lnTo>
                    <a:pt x="73" y="371"/>
                  </a:lnTo>
                  <a:lnTo>
                    <a:pt x="71" y="367"/>
                  </a:lnTo>
                  <a:lnTo>
                    <a:pt x="71" y="362"/>
                  </a:lnTo>
                  <a:lnTo>
                    <a:pt x="74" y="357"/>
                  </a:lnTo>
                  <a:lnTo>
                    <a:pt x="85" y="346"/>
                  </a:lnTo>
                  <a:lnTo>
                    <a:pt x="99" y="334"/>
                  </a:lnTo>
                  <a:lnTo>
                    <a:pt x="123" y="315"/>
                  </a:lnTo>
                  <a:lnTo>
                    <a:pt x="125" y="311"/>
                  </a:lnTo>
                  <a:lnTo>
                    <a:pt x="125" y="308"/>
                  </a:lnTo>
                  <a:lnTo>
                    <a:pt x="122" y="307"/>
                  </a:lnTo>
                  <a:lnTo>
                    <a:pt x="116" y="306"/>
                  </a:lnTo>
                  <a:lnTo>
                    <a:pt x="100" y="306"/>
                  </a:lnTo>
                  <a:lnTo>
                    <a:pt x="87" y="304"/>
                  </a:lnTo>
                  <a:lnTo>
                    <a:pt x="79" y="299"/>
                  </a:lnTo>
                  <a:lnTo>
                    <a:pt x="76" y="297"/>
                  </a:lnTo>
                  <a:lnTo>
                    <a:pt x="74" y="294"/>
                  </a:lnTo>
                  <a:lnTo>
                    <a:pt x="73" y="287"/>
                  </a:lnTo>
                  <a:lnTo>
                    <a:pt x="74" y="280"/>
                  </a:lnTo>
                  <a:lnTo>
                    <a:pt x="77" y="272"/>
                  </a:lnTo>
                  <a:lnTo>
                    <a:pt x="81" y="264"/>
                  </a:lnTo>
                  <a:lnTo>
                    <a:pt x="101" y="235"/>
                  </a:lnTo>
                  <a:lnTo>
                    <a:pt x="104" y="230"/>
                  </a:lnTo>
                  <a:lnTo>
                    <a:pt x="104" y="227"/>
                  </a:lnTo>
                  <a:lnTo>
                    <a:pt x="102" y="224"/>
                  </a:lnTo>
                  <a:lnTo>
                    <a:pt x="96" y="224"/>
                  </a:lnTo>
                  <a:lnTo>
                    <a:pt x="87" y="225"/>
                  </a:lnTo>
                  <a:lnTo>
                    <a:pt x="79" y="225"/>
                  </a:lnTo>
                  <a:lnTo>
                    <a:pt x="71" y="224"/>
                  </a:lnTo>
                  <a:lnTo>
                    <a:pt x="64" y="223"/>
                  </a:lnTo>
                  <a:lnTo>
                    <a:pt x="52" y="217"/>
                  </a:lnTo>
                  <a:lnTo>
                    <a:pt x="41" y="210"/>
                  </a:lnTo>
                  <a:lnTo>
                    <a:pt x="32" y="200"/>
                  </a:lnTo>
                  <a:lnTo>
                    <a:pt x="25" y="187"/>
                  </a:lnTo>
                  <a:lnTo>
                    <a:pt x="19" y="173"/>
                  </a:lnTo>
                  <a:lnTo>
                    <a:pt x="15" y="158"/>
                  </a:lnTo>
                  <a:lnTo>
                    <a:pt x="11" y="140"/>
                  </a:lnTo>
                  <a:lnTo>
                    <a:pt x="8" y="122"/>
                  </a:lnTo>
                  <a:lnTo>
                    <a:pt x="5" y="83"/>
                  </a:lnTo>
                  <a:lnTo>
                    <a:pt x="0" y="0"/>
                  </a:lnTo>
                  <a:lnTo>
                    <a:pt x="57" y="14"/>
                  </a:lnTo>
                  <a:lnTo>
                    <a:pt x="112" y="29"/>
                  </a:lnTo>
                  <a:lnTo>
                    <a:pt x="165" y="47"/>
                  </a:lnTo>
                  <a:lnTo>
                    <a:pt x="216" y="65"/>
                  </a:lnTo>
                  <a:lnTo>
                    <a:pt x="265" y="86"/>
                  </a:lnTo>
                  <a:lnTo>
                    <a:pt x="312" y="109"/>
                  </a:lnTo>
                  <a:lnTo>
                    <a:pt x="357" y="132"/>
                  </a:lnTo>
                  <a:lnTo>
                    <a:pt x="400" y="156"/>
                  </a:lnTo>
                  <a:lnTo>
                    <a:pt x="440" y="182"/>
                  </a:lnTo>
                  <a:lnTo>
                    <a:pt x="480" y="208"/>
                  </a:lnTo>
                  <a:lnTo>
                    <a:pt x="517" y="236"/>
                  </a:lnTo>
                  <a:lnTo>
                    <a:pt x="552" y="262"/>
                  </a:lnTo>
                  <a:lnTo>
                    <a:pt x="585" y="290"/>
                  </a:lnTo>
                  <a:lnTo>
                    <a:pt x="616" y="318"/>
                  </a:lnTo>
                  <a:lnTo>
                    <a:pt x="645" y="346"/>
                  </a:lnTo>
                  <a:lnTo>
                    <a:pt x="673" y="372"/>
                  </a:lnTo>
                  <a:lnTo>
                    <a:pt x="722" y="425"/>
                  </a:lnTo>
                  <a:lnTo>
                    <a:pt x="765" y="476"/>
                  </a:lnTo>
                  <a:lnTo>
                    <a:pt x="800" y="521"/>
                  </a:lnTo>
                  <a:lnTo>
                    <a:pt x="828" y="561"/>
                  </a:lnTo>
                  <a:lnTo>
                    <a:pt x="850" y="593"/>
                  </a:lnTo>
                  <a:lnTo>
                    <a:pt x="865" y="618"/>
                  </a:lnTo>
                  <a:lnTo>
                    <a:pt x="874" y="6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5" name="Freeform 78">
              <a:extLst>
                <a:ext uri="{FF2B5EF4-FFF2-40B4-BE49-F238E27FC236}">
                  <a16:creationId xmlns:a16="http://schemas.microsoft.com/office/drawing/2014/main" id="{FE3EA254-6F9C-483C-B76B-10976D4705E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412538" y="1062038"/>
              <a:ext cx="1123950" cy="1195388"/>
            </a:xfrm>
            <a:custGeom>
              <a:avLst/>
              <a:gdLst>
                <a:gd name="T0" fmla="*/ 708 w 708"/>
                <a:gd name="T1" fmla="*/ 753 h 753"/>
                <a:gd name="T2" fmla="*/ 695 w 708"/>
                <a:gd name="T3" fmla="*/ 740 h 753"/>
                <a:gd name="T4" fmla="*/ 659 w 708"/>
                <a:gd name="T5" fmla="*/ 708 h 753"/>
                <a:gd name="T6" fmla="*/ 633 w 708"/>
                <a:gd name="T7" fmla="*/ 685 h 753"/>
                <a:gd name="T8" fmla="*/ 602 w 708"/>
                <a:gd name="T9" fmla="*/ 661 h 753"/>
                <a:gd name="T10" fmla="*/ 565 w 708"/>
                <a:gd name="T11" fmla="*/ 634 h 753"/>
                <a:gd name="T12" fmla="*/ 523 w 708"/>
                <a:gd name="T13" fmla="*/ 607 h 753"/>
                <a:gd name="T14" fmla="*/ 476 w 708"/>
                <a:gd name="T15" fmla="*/ 579 h 753"/>
                <a:gd name="T16" fmla="*/ 425 w 708"/>
                <a:gd name="T17" fmla="*/ 552 h 753"/>
                <a:gd name="T18" fmla="*/ 370 w 708"/>
                <a:gd name="T19" fmla="*/ 525 h 753"/>
                <a:gd name="T20" fmla="*/ 310 w 708"/>
                <a:gd name="T21" fmla="*/ 500 h 753"/>
                <a:gd name="T22" fmla="*/ 247 w 708"/>
                <a:gd name="T23" fmla="*/ 479 h 753"/>
                <a:gd name="T24" fmla="*/ 180 w 708"/>
                <a:gd name="T25" fmla="*/ 461 h 753"/>
                <a:gd name="T26" fmla="*/ 145 w 708"/>
                <a:gd name="T27" fmla="*/ 454 h 753"/>
                <a:gd name="T28" fmla="*/ 109 w 708"/>
                <a:gd name="T29" fmla="*/ 448 h 753"/>
                <a:gd name="T30" fmla="*/ 72 w 708"/>
                <a:gd name="T31" fmla="*/ 443 h 753"/>
                <a:gd name="T32" fmla="*/ 35 w 708"/>
                <a:gd name="T33" fmla="*/ 440 h 753"/>
                <a:gd name="T34" fmla="*/ 25 w 708"/>
                <a:gd name="T35" fmla="*/ 425 h 753"/>
                <a:gd name="T36" fmla="*/ 20 w 708"/>
                <a:gd name="T37" fmla="*/ 411 h 753"/>
                <a:gd name="T38" fmla="*/ 12 w 708"/>
                <a:gd name="T39" fmla="*/ 399 h 753"/>
                <a:gd name="T40" fmla="*/ 7 w 708"/>
                <a:gd name="T41" fmla="*/ 395 h 753"/>
                <a:gd name="T42" fmla="*/ 0 w 708"/>
                <a:gd name="T43" fmla="*/ 391 h 753"/>
                <a:gd name="T44" fmla="*/ 6 w 708"/>
                <a:gd name="T45" fmla="*/ 361 h 753"/>
                <a:gd name="T46" fmla="*/ 20 w 708"/>
                <a:gd name="T47" fmla="*/ 309 h 753"/>
                <a:gd name="T48" fmla="*/ 44 w 708"/>
                <a:gd name="T49" fmla="*/ 207 h 753"/>
                <a:gd name="T50" fmla="*/ 84 w 708"/>
                <a:gd name="T51" fmla="*/ 27 h 753"/>
                <a:gd name="T52" fmla="*/ 99 w 708"/>
                <a:gd name="T53" fmla="*/ 18 h 753"/>
                <a:gd name="T54" fmla="*/ 117 w 708"/>
                <a:gd name="T55" fmla="*/ 11 h 753"/>
                <a:gd name="T56" fmla="*/ 134 w 708"/>
                <a:gd name="T57" fmla="*/ 5 h 753"/>
                <a:gd name="T58" fmla="*/ 153 w 708"/>
                <a:gd name="T59" fmla="*/ 1 h 753"/>
                <a:gd name="T60" fmla="*/ 173 w 708"/>
                <a:gd name="T61" fmla="*/ 0 h 753"/>
                <a:gd name="T62" fmla="*/ 192 w 708"/>
                <a:gd name="T63" fmla="*/ 0 h 753"/>
                <a:gd name="T64" fmla="*/ 211 w 708"/>
                <a:gd name="T65" fmla="*/ 1 h 753"/>
                <a:gd name="T66" fmla="*/ 230 w 708"/>
                <a:gd name="T67" fmla="*/ 5 h 753"/>
                <a:gd name="T68" fmla="*/ 246 w 708"/>
                <a:gd name="T69" fmla="*/ 24 h 753"/>
                <a:gd name="T70" fmla="*/ 269 w 708"/>
                <a:gd name="T71" fmla="*/ 49 h 753"/>
                <a:gd name="T72" fmla="*/ 333 w 708"/>
                <a:gd name="T73" fmla="*/ 117 h 753"/>
                <a:gd name="T74" fmla="*/ 409 w 708"/>
                <a:gd name="T75" fmla="*/ 204 h 753"/>
                <a:gd name="T76" fmla="*/ 450 w 708"/>
                <a:gd name="T77" fmla="*/ 253 h 753"/>
                <a:gd name="T78" fmla="*/ 492 w 708"/>
                <a:gd name="T79" fmla="*/ 304 h 753"/>
                <a:gd name="T80" fmla="*/ 533 w 708"/>
                <a:gd name="T81" fmla="*/ 359 h 753"/>
                <a:gd name="T82" fmla="*/ 572 w 708"/>
                <a:gd name="T83" fmla="*/ 415 h 753"/>
                <a:gd name="T84" fmla="*/ 608 w 708"/>
                <a:gd name="T85" fmla="*/ 472 h 753"/>
                <a:gd name="T86" fmla="*/ 640 w 708"/>
                <a:gd name="T87" fmla="*/ 529 h 753"/>
                <a:gd name="T88" fmla="*/ 667 w 708"/>
                <a:gd name="T89" fmla="*/ 587 h 753"/>
                <a:gd name="T90" fmla="*/ 679 w 708"/>
                <a:gd name="T91" fmla="*/ 615 h 753"/>
                <a:gd name="T92" fmla="*/ 688 w 708"/>
                <a:gd name="T93" fmla="*/ 643 h 753"/>
                <a:gd name="T94" fmla="*/ 696 w 708"/>
                <a:gd name="T95" fmla="*/ 671 h 753"/>
                <a:gd name="T96" fmla="*/ 702 w 708"/>
                <a:gd name="T97" fmla="*/ 699 h 753"/>
                <a:gd name="T98" fmla="*/ 706 w 708"/>
                <a:gd name="T99" fmla="*/ 726 h 753"/>
                <a:gd name="T100" fmla="*/ 708 w 708"/>
                <a:gd name="T101" fmla="*/ 753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8" h="753">
                  <a:moveTo>
                    <a:pt x="708" y="753"/>
                  </a:moveTo>
                  <a:lnTo>
                    <a:pt x="695" y="740"/>
                  </a:lnTo>
                  <a:lnTo>
                    <a:pt x="659" y="708"/>
                  </a:lnTo>
                  <a:lnTo>
                    <a:pt x="633" y="685"/>
                  </a:lnTo>
                  <a:lnTo>
                    <a:pt x="602" y="661"/>
                  </a:lnTo>
                  <a:lnTo>
                    <a:pt x="565" y="634"/>
                  </a:lnTo>
                  <a:lnTo>
                    <a:pt x="523" y="607"/>
                  </a:lnTo>
                  <a:lnTo>
                    <a:pt x="476" y="579"/>
                  </a:lnTo>
                  <a:lnTo>
                    <a:pt x="425" y="552"/>
                  </a:lnTo>
                  <a:lnTo>
                    <a:pt x="370" y="525"/>
                  </a:lnTo>
                  <a:lnTo>
                    <a:pt x="310" y="500"/>
                  </a:lnTo>
                  <a:lnTo>
                    <a:pt x="247" y="479"/>
                  </a:lnTo>
                  <a:lnTo>
                    <a:pt x="180" y="461"/>
                  </a:lnTo>
                  <a:lnTo>
                    <a:pt x="145" y="454"/>
                  </a:lnTo>
                  <a:lnTo>
                    <a:pt x="109" y="448"/>
                  </a:lnTo>
                  <a:lnTo>
                    <a:pt x="72" y="443"/>
                  </a:lnTo>
                  <a:lnTo>
                    <a:pt x="35" y="440"/>
                  </a:lnTo>
                  <a:lnTo>
                    <a:pt x="25" y="425"/>
                  </a:lnTo>
                  <a:lnTo>
                    <a:pt x="20" y="411"/>
                  </a:lnTo>
                  <a:lnTo>
                    <a:pt x="12" y="399"/>
                  </a:lnTo>
                  <a:lnTo>
                    <a:pt x="7" y="395"/>
                  </a:lnTo>
                  <a:lnTo>
                    <a:pt x="0" y="391"/>
                  </a:lnTo>
                  <a:lnTo>
                    <a:pt x="6" y="361"/>
                  </a:lnTo>
                  <a:lnTo>
                    <a:pt x="20" y="309"/>
                  </a:lnTo>
                  <a:lnTo>
                    <a:pt x="44" y="207"/>
                  </a:lnTo>
                  <a:lnTo>
                    <a:pt x="84" y="27"/>
                  </a:lnTo>
                  <a:lnTo>
                    <a:pt x="99" y="18"/>
                  </a:lnTo>
                  <a:lnTo>
                    <a:pt x="117" y="11"/>
                  </a:lnTo>
                  <a:lnTo>
                    <a:pt x="134" y="5"/>
                  </a:lnTo>
                  <a:lnTo>
                    <a:pt x="153" y="1"/>
                  </a:lnTo>
                  <a:lnTo>
                    <a:pt x="173" y="0"/>
                  </a:lnTo>
                  <a:lnTo>
                    <a:pt x="192" y="0"/>
                  </a:lnTo>
                  <a:lnTo>
                    <a:pt x="211" y="1"/>
                  </a:lnTo>
                  <a:lnTo>
                    <a:pt x="230" y="5"/>
                  </a:lnTo>
                  <a:lnTo>
                    <a:pt x="246" y="24"/>
                  </a:lnTo>
                  <a:lnTo>
                    <a:pt x="269" y="49"/>
                  </a:lnTo>
                  <a:lnTo>
                    <a:pt x="333" y="117"/>
                  </a:lnTo>
                  <a:lnTo>
                    <a:pt x="409" y="204"/>
                  </a:lnTo>
                  <a:lnTo>
                    <a:pt x="450" y="253"/>
                  </a:lnTo>
                  <a:lnTo>
                    <a:pt x="492" y="304"/>
                  </a:lnTo>
                  <a:lnTo>
                    <a:pt x="533" y="359"/>
                  </a:lnTo>
                  <a:lnTo>
                    <a:pt x="572" y="415"/>
                  </a:lnTo>
                  <a:lnTo>
                    <a:pt x="608" y="472"/>
                  </a:lnTo>
                  <a:lnTo>
                    <a:pt x="640" y="529"/>
                  </a:lnTo>
                  <a:lnTo>
                    <a:pt x="667" y="587"/>
                  </a:lnTo>
                  <a:lnTo>
                    <a:pt x="679" y="615"/>
                  </a:lnTo>
                  <a:lnTo>
                    <a:pt x="688" y="643"/>
                  </a:lnTo>
                  <a:lnTo>
                    <a:pt x="696" y="671"/>
                  </a:lnTo>
                  <a:lnTo>
                    <a:pt x="702" y="699"/>
                  </a:lnTo>
                  <a:lnTo>
                    <a:pt x="706" y="726"/>
                  </a:lnTo>
                  <a:lnTo>
                    <a:pt x="708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6" name="Freeform 79">
              <a:extLst>
                <a:ext uri="{FF2B5EF4-FFF2-40B4-BE49-F238E27FC236}">
                  <a16:creationId xmlns:a16="http://schemas.microsoft.com/office/drawing/2014/main" id="{BFA8E87D-1F95-4278-843C-291E550517E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180888" y="1719263"/>
              <a:ext cx="304800" cy="433388"/>
            </a:xfrm>
            <a:custGeom>
              <a:avLst/>
              <a:gdLst>
                <a:gd name="T0" fmla="*/ 192 w 192"/>
                <a:gd name="T1" fmla="*/ 273 h 273"/>
                <a:gd name="T2" fmla="*/ 174 w 192"/>
                <a:gd name="T3" fmla="*/ 254 h 273"/>
                <a:gd name="T4" fmla="*/ 132 w 192"/>
                <a:gd name="T5" fmla="*/ 210 h 273"/>
                <a:gd name="T6" fmla="*/ 107 w 192"/>
                <a:gd name="T7" fmla="*/ 187 h 273"/>
                <a:gd name="T8" fmla="*/ 82 w 192"/>
                <a:gd name="T9" fmla="*/ 168 h 273"/>
                <a:gd name="T10" fmla="*/ 70 w 192"/>
                <a:gd name="T11" fmla="*/ 159 h 273"/>
                <a:gd name="T12" fmla="*/ 60 w 192"/>
                <a:gd name="T13" fmla="*/ 153 h 273"/>
                <a:gd name="T14" fmla="*/ 50 w 192"/>
                <a:gd name="T15" fmla="*/ 149 h 273"/>
                <a:gd name="T16" fmla="*/ 42 w 192"/>
                <a:gd name="T17" fmla="*/ 147 h 273"/>
                <a:gd name="T18" fmla="*/ 42 w 192"/>
                <a:gd name="T19" fmla="*/ 140 h 273"/>
                <a:gd name="T20" fmla="*/ 41 w 192"/>
                <a:gd name="T21" fmla="*/ 133 h 273"/>
                <a:gd name="T22" fmla="*/ 38 w 192"/>
                <a:gd name="T23" fmla="*/ 117 h 273"/>
                <a:gd name="T24" fmla="*/ 25 w 192"/>
                <a:gd name="T25" fmla="*/ 79 h 273"/>
                <a:gd name="T26" fmla="*/ 9 w 192"/>
                <a:gd name="T27" fmla="*/ 37 h 273"/>
                <a:gd name="T28" fmla="*/ 4 w 192"/>
                <a:gd name="T29" fmla="*/ 18 h 273"/>
                <a:gd name="T30" fmla="*/ 0 w 192"/>
                <a:gd name="T31" fmla="*/ 0 h 273"/>
                <a:gd name="T32" fmla="*/ 30 w 192"/>
                <a:gd name="T33" fmla="*/ 24 h 273"/>
                <a:gd name="T34" fmla="*/ 44 w 192"/>
                <a:gd name="T35" fmla="*/ 36 h 273"/>
                <a:gd name="T36" fmla="*/ 58 w 192"/>
                <a:gd name="T37" fmla="*/ 48 h 273"/>
                <a:gd name="T38" fmla="*/ 81 w 192"/>
                <a:gd name="T39" fmla="*/ 71 h 273"/>
                <a:gd name="T40" fmla="*/ 101 w 192"/>
                <a:gd name="T41" fmla="*/ 93 h 273"/>
                <a:gd name="T42" fmla="*/ 119 w 192"/>
                <a:gd name="T43" fmla="*/ 114 h 273"/>
                <a:gd name="T44" fmla="*/ 133 w 192"/>
                <a:gd name="T45" fmla="*/ 135 h 273"/>
                <a:gd name="T46" fmla="*/ 146 w 192"/>
                <a:gd name="T47" fmla="*/ 154 h 273"/>
                <a:gd name="T48" fmla="*/ 156 w 192"/>
                <a:gd name="T49" fmla="*/ 172 h 273"/>
                <a:gd name="T50" fmla="*/ 172 w 192"/>
                <a:gd name="T51" fmla="*/ 205 h 273"/>
                <a:gd name="T52" fmla="*/ 182 w 192"/>
                <a:gd name="T53" fmla="*/ 233 h 273"/>
                <a:gd name="T54" fmla="*/ 192 w 192"/>
                <a:gd name="T55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2" h="273">
                  <a:moveTo>
                    <a:pt x="192" y="273"/>
                  </a:moveTo>
                  <a:lnTo>
                    <a:pt x="174" y="254"/>
                  </a:lnTo>
                  <a:lnTo>
                    <a:pt x="132" y="210"/>
                  </a:lnTo>
                  <a:lnTo>
                    <a:pt x="107" y="187"/>
                  </a:lnTo>
                  <a:lnTo>
                    <a:pt x="82" y="168"/>
                  </a:lnTo>
                  <a:lnTo>
                    <a:pt x="70" y="159"/>
                  </a:lnTo>
                  <a:lnTo>
                    <a:pt x="60" y="153"/>
                  </a:lnTo>
                  <a:lnTo>
                    <a:pt x="50" y="149"/>
                  </a:lnTo>
                  <a:lnTo>
                    <a:pt x="42" y="147"/>
                  </a:lnTo>
                  <a:lnTo>
                    <a:pt x="42" y="140"/>
                  </a:lnTo>
                  <a:lnTo>
                    <a:pt x="41" y="133"/>
                  </a:lnTo>
                  <a:lnTo>
                    <a:pt x="38" y="117"/>
                  </a:lnTo>
                  <a:lnTo>
                    <a:pt x="25" y="79"/>
                  </a:lnTo>
                  <a:lnTo>
                    <a:pt x="9" y="37"/>
                  </a:lnTo>
                  <a:lnTo>
                    <a:pt x="4" y="18"/>
                  </a:lnTo>
                  <a:lnTo>
                    <a:pt x="0" y="0"/>
                  </a:lnTo>
                  <a:lnTo>
                    <a:pt x="30" y="24"/>
                  </a:lnTo>
                  <a:lnTo>
                    <a:pt x="44" y="36"/>
                  </a:lnTo>
                  <a:lnTo>
                    <a:pt x="58" y="48"/>
                  </a:lnTo>
                  <a:lnTo>
                    <a:pt x="81" y="71"/>
                  </a:lnTo>
                  <a:lnTo>
                    <a:pt x="101" y="93"/>
                  </a:lnTo>
                  <a:lnTo>
                    <a:pt x="119" y="114"/>
                  </a:lnTo>
                  <a:lnTo>
                    <a:pt x="133" y="135"/>
                  </a:lnTo>
                  <a:lnTo>
                    <a:pt x="146" y="154"/>
                  </a:lnTo>
                  <a:lnTo>
                    <a:pt x="156" y="172"/>
                  </a:lnTo>
                  <a:lnTo>
                    <a:pt x="172" y="205"/>
                  </a:lnTo>
                  <a:lnTo>
                    <a:pt x="182" y="233"/>
                  </a:lnTo>
                  <a:lnTo>
                    <a:pt x="192" y="273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7" name="Freeform 80">
              <a:extLst>
                <a:ext uri="{FF2B5EF4-FFF2-40B4-BE49-F238E27FC236}">
                  <a16:creationId xmlns:a16="http://schemas.microsoft.com/office/drawing/2014/main" id="{626DA9E1-FE8A-4AF5-9EFD-8EABA6AF88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071100" y="-690563"/>
              <a:ext cx="1146175" cy="1598613"/>
            </a:xfrm>
            <a:custGeom>
              <a:avLst/>
              <a:gdLst>
                <a:gd name="T0" fmla="*/ 722 w 722"/>
                <a:gd name="T1" fmla="*/ 978 h 1007"/>
                <a:gd name="T2" fmla="*/ 716 w 722"/>
                <a:gd name="T3" fmla="*/ 985 h 1007"/>
                <a:gd name="T4" fmla="*/ 709 w 722"/>
                <a:gd name="T5" fmla="*/ 992 h 1007"/>
                <a:gd name="T6" fmla="*/ 699 w 722"/>
                <a:gd name="T7" fmla="*/ 999 h 1007"/>
                <a:gd name="T8" fmla="*/ 687 w 722"/>
                <a:gd name="T9" fmla="*/ 1004 h 1007"/>
                <a:gd name="T10" fmla="*/ 680 w 722"/>
                <a:gd name="T11" fmla="*/ 1006 h 1007"/>
                <a:gd name="T12" fmla="*/ 673 w 722"/>
                <a:gd name="T13" fmla="*/ 1007 h 1007"/>
                <a:gd name="T14" fmla="*/ 665 w 722"/>
                <a:gd name="T15" fmla="*/ 1007 h 1007"/>
                <a:gd name="T16" fmla="*/ 656 w 722"/>
                <a:gd name="T17" fmla="*/ 1006 h 1007"/>
                <a:gd name="T18" fmla="*/ 636 w 722"/>
                <a:gd name="T19" fmla="*/ 999 h 1007"/>
                <a:gd name="T20" fmla="*/ 625 w 722"/>
                <a:gd name="T21" fmla="*/ 992 h 1007"/>
                <a:gd name="T22" fmla="*/ 611 w 722"/>
                <a:gd name="T23" fmla="*/ 980 h 1007"/>
                <a:gd name="T24" fmla="*/ 595 w 722"/>
                <a:gd name="T25" fmla="*/ 963 h 1007"/>
                <a:gd name="T26" fmla="*/ 577 w 722"/>
                <a:gd name="T27" fmla="*/ 942 h 1007"/>
                <a:gd name="T28" fmla="*/ 558 w 722"/>
                <a:gd name="T29" fmla="*/ 917 h 1007"/>
                <a:gd name="T30" fmla="*/ 536 w 722"/>
                <a:gd name="T31" fmla="*/ 888 h 1007"/>
                <a:gd name="T32" fmla="*/ 490 w 722"/>
                <a:gd name="T33" fmla="*/ 822 h 1007"/>
                <a:gd name="T34" fmla="*/ 439 w 722"/>
                <a:gd name="T35" fmla="*/ 744 h 1007"/>
                <a:gd name="T36" fmla="*/ 386 w 722"/>
                <a:gd name="T37" fmla="*/ 660 h 1007"/>
                <a:gd name="T38" fmla="*/ 331 w 722"/>
                <a:gd name="T39" fmla="*/ 571 h 1007"/>
                <a:gd name="T40" fmla="*/ 276 w 722"/>
                <a:gd name="T41" fmla="*/ 480 h 1007"/>
                <a:gd name="T42" fmla="*/ 172 w 722"/>
                <a:gd name="T43" fmla="*/ 303 h 1007"/>
                <a:gd name="T44" fmla="*/ 84 w 722"/>
                <a:gd name="T45" fmla="*/ 149 h 1007"/>
                <a:gd name="T46" fmla="*/ 23 w 722"/>
                <a:gd name="T47" fmla="*/ 41 h 1007"/>
                <a:gd name="T48" fmla="*/ 0 w 722"/>
                <a:gd name="T49" fmla="*/ 0 h 1007"/>
                <a:gd name="T50" fmla="*/ 129 w 722"/>
                <a:gd name="T51" fmla="*/ 9 h 1007"/>
                <a:gd name="T52" fmla="*/ 196 w 722"/>
                <a:gd name="T53" fmla="*/ 12 h 1007"/>
                <a:gd name="T54" fmla="*/ 267 w 722"/>
                <a:gd name="T55" fmla="*/ 14 h 1007"/>
                <a:gd name="T56" fmla="*/ 340 w 722"/>
                <a:gd name="T57" fmla="*/ 15 h 1007"/>
                <a:gd name="T58" fmla="*/ 418 w 722"/>
                <a:gd name="T59" fmla="*/ 13 h 1007"/>
                <a:gd name="T60" fmla="*/ 588 w 722"/>
                <a:gd name="T61" fmla="*/ 7 h 1007"/>
                <a:gd name="T62" fmla="*/ 593 w 722"/>
                <a:gd name="T63" fmla="*/ 55 h 1007"/>
                <a:gd name="T64" fmla="*/ 608 w 722"/>
                <a:gd name="T65" fmla="*/ 169 h 1007"/>
                <a:gd name="T66" fmla="*/ 654 w 722"/>
                <a:gd name="T67" fmla="*/ 501 h 1007"/>
                <a:gd name="T68" fmla="*/ 722 w 722"/>
                <a:gd name="T69" fmla="*/ 978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2" h="1007">
                  <a:moveTo>
                    <a:pt x="722" y="978"/>
                  </a:moveTo>
                  <a:lnTo>
                    <a:pt x="716" y="985"/>
                  </a:lnTo>
                  <a:lnTo>
                    <a:pt x="709" y="992"/>
                  </a:lnTo>
                  <a:lnTo>
                    <a:pt x="699" y="999"/>
                  </a:lnTo>
                  <a:lnTo>
                    <a:pt x="687" y="1004"/>
                  </a:lnTo>
                  <a:lnTo>
                    <a:pt x="680" y="1006"/>
                  </a:lnTo>
                  <a:lnTo>
                    <a:pt x="673" y="1007"/>
                  </a:lnTo>
                  <a:lnTo>
                    <a:pt x="665" y="1007"/>
                  </a:lnTo>
                  <a:lnTo>
                    <a:pt x="656" y="1006"/>
                  </a:lnTo>
                  <a:lnTo>
                    <a:pt x="636" y="999"/>
                  </a:lnTo>
                  <a:lnTo>
                    <a:pt x="625" y="992"/>
                  </a:lnTo>
                  <a:lnTo>
                    <a:pt x="611" y="980"/>
                  </a:lnTo>
                  <a:lnTo>
                    <a:pt x="595" y="963"/>
                  </a:lnTo>
                  <a:lnTo>
                    <a:pt x="577" y="942"/>
                  </a:lnTo>
                  <a:lnTo>
                    <a:pt x="558" y="917"/>
                  </a:lnTo>
                  <a:lnTo>
                    <a:pt x="536" y="888"/>
                  </a:lnTo>
                  <a:lnTo>
                    <a:pt x="490" y="822"/>
                  </a:lnTo>
                  <a:lnTo>
                    <a:pt x="439" y="744"/>
                  </a:lnTo>
                  <a:lnTo>
                    <a:pt x="386" y="660"/>
                  </a:lnTo>
                  <a:lnTo>
                    <a:pt x="331" y="571"/>
                  </a:lnTo>
                  <a:lnTo>
                    <a:pt x="276" y="480"/>
                  </a:lnTo>
                  <a:lnTo>
                    <a:pt x="172" y="303"/>
                  </a:lnTo>
                  <a:lnTo>
                    <a:pt x="84" y="149"/>
                  </a:lnTo>
                  <a:lnTo>
                    <a:pt x="23" y="41"/>
                  </a:lnTo>
                  <a:lnTo>
                    <a:pt x="0" y="0"/>
                  </a:lnTo>
                  <a:lnTo>
                    <a:pt x="129" y="9"/>
                  </a:lnTo>
                  <a:lnTo>
                    <a:pt x="196" y="12"/>
                  </a:lnTo>
                  <a:lnTo>
                    <a:pt x="267" y="14"/>
                  </a:lnTo>
                  <a:lnTo>
                    <a:pt x="340" y="15"/>
                  </a:lnTo>
                  <a:lnTo>
                    <a:pt x="418" y="13"/>
                  </a:lnTo>
                  <a:lnTo>
                    <a:pt x="588" y="7"/>
                  </a:lnTo>
                  <a:lnTo>
                    <a:pt x="593" y="55"/>
                  </a:lnTo>
                  <a:lnTo>
                    <a:pt x="608" y="169"/>
                  </a:lnTo>
                  <a:lnTo>
                    <a:pt x="654" y="501"/>
                  </a:lnTo>
                  <a:lnTo>
                    <a:pt x="722" y="97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8" name="Freeform 81">
              <a:extLst>
                <a:ext uri="{FF2B5EF4-FFF2-40B4-BE49-F238E27FC236}">
                  <a16:creationId xmlns:a16="http://schemas.microsoft.com/office/drawing/2014/main" id="{0E0DA469-0C1E-4D21-AEB2-AAA51DA001D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133013" y="-631825"/>
              <a:ext cx="1014413" cy="1474788"/>
            </a:xfrm>
            <a:custGeom>
              <a:avLst/>
              <a:gdLst>
                <a:gd name="T0" fmla="*/ 632 w 639"/>
                <a:gd name="T1" fmla="*/ 800 h 929"/>
                <a:gd name="T2" fmla="*/ 617 w 639"/>
                <a:gd name="T3" fmla="*/ 862 h 929"/>
                <a:gd name="T4" fmla="*/ 606 w 639"/>
                <a:gd name="T5" fmla="*/ 918 h 929"/>
                <a:gd name="T6" fmla="*/ 602 w 639"/>
                <a:gd name="T7" fmla="*/ 920 h 929"/>
                <a:gd name="T8" fmla="*/ 598 w 639"/>
                <a:gd name="T9" fmla="*/ 899 h 929"/>
                <a:gd name="T10" fmla="*/ 582 w 639"/>
                <a:gd name="T11" fmla="*/ 859 h 929"/>
                <a:gd name="T12" fmla="*/ 546 w 639"/>
                <a:gd name="T13" fmla="*/ 796 h 929"/>
                <a:gd name="T14" fmla="*/ 503 w 639"/>
                <a:gd name="T15" fmla="*/ 735 h 929"/>
                <a:gd name="T16" fmla="*/ 484 w 639"/>
                <a:gd name="T17" fmla="*/ 703 h 929"/>
                <a:gd name="T18" fmla="*/ 493 w 639"/>
                <a:gd name="T19" fmla="*/ 677 h 929"/>
                <a:gd name="T20" fmla="*/ 514 w 639"/>
                <a:gd name="T21" fmla="*/ 622 h 929"/>
                <a:gd name="T22" fmla="*/ 488 w 639"/>
                <a:gd name="T23" fmla="*/ 654 h 929"/>
                <a:gd name="T24" fmla="*/ 463 w 639"/>
                <a:gd name="T25" fmla="*/ 679 h 929"/>
                <a:gd name="T26" fmla="*/ 444 w 639"/>
                <a:gd name="T27" fmla="*/ 687 h 929"/>
                <a:gd name="T28" fmla="*/ 434 w 639"/>
                <a:gd name="T29" fmla="*/ 686 h 929"/>
                <a:gd name="T30" fmla="*/ 415 w 639"/>
                <a:gd name="T31" fmla="*/ 674 h 929"/>
                <a:gd name="T32" fmla="*/ 404 w 639"/>
                <a:gd name="T33" fmla="*/ 661 h 929"/>
                <a:gd name="T34" fmla="*/ 395 w 639"/>
                <a:gd name="T35" fmla="*/ 641 h 929"/>
                <a:gd name="T36" fmla="*/ 385 w 639"/>
                <a:gd name="T37" fmla="*/ 615 h 929"/>
                <a:gd name="T38" fmla="*/ 374 w 639"/>
                <a:gd name="T39" fmla="*/ 583 h 929"/>
                <a:gd name="T40" fmla="*/ 352 w 639"/>
                <a:gd name="T41" fmla="*/ 524 h 929"/>
                <a:gd name="T42" fmla="*/ 312 w 639"/>
                <a:gd name="T43" fmla="*/ 453 h 929"/>
                <a:gd name="T44" fmla="*/ 202 w 639"/>
                <a:gd name="T45" fmla="*/ 295 h 929"/>
                <a:gd name="T46" fmla="*/ 36 w 639"/>
                <a:gd name="T47" fmla="*/ 68 h 929"/>
                <a:gd name="T48" fmla="*/ 0 w 639"/>
                <a:gd name="T49" fmla="*/ 11 h 929"/>
                <a:gd name="T50" fmla="*/ 92 w 639"/>
                <a:gd name="T51" fmla="*/ 1 h 929"/>
                <a:gd name="T52" fmla="*/ 137 w 639"/>
                <a:gd name="T53" fmla="*/ 0 h 929"/>
                <a:gd name="T54" fmla="*/ 226 w 639"/>
                <a:gd name="T55" fmla="*/ 4 h 929"/>
                <a:gd name="T56" fmla="*/ 308 w 639"/>
                <a:gd name="T57" fmla="*/ 15 h 929"/>
                <a:gd name="T58" fmla="*/ 382 w 639"/>
                <a:gd name="T59" fmla="*/ 30 h 929"/>
                <a:gd name="T60" fmla="*/ 444 w 639"/>
                <a:gd name="T61" fmla="*/ 48 h 929"/>
                <a:gd name="T62" fmla="*/ 508 w 639"/>
                <a:gd name="T63" fmla="*/ 72 h 929"/>
                <a:gd name="T64" fmla="*/ 527 w 639"/>
                <a:gd name="T65" fmla="*/ 84 h 929"/>
                <a:gd name="T66" fmla="*/ 522 w 639"/>
                <a:gd name="T67" fmla="*/ 118 h 929"/>
                <a:gd name="T68" fmla="*/ 520 w 639"/>
                <a:gd name="T69" fmla="*/ 168 h 929"/>
                <a:gd name="T70" fmla="*/ 528 w 639"/>
                <a:gd name="T71" fmla="*/ 296 h 929"/>
                <a:gd name="T72" fmla="*/ 538 w 639"/>
                <a:gd name="T73" fmla="*/ 361 h 929"/>
                <a:gd name="T74" fmla="*/ 551 w 639"/>
                <a:gd name="T75" fmla="*/ 420 h 929"/>
                <a:gd name="T76" fmla="*/ 559 w 639"/>
                <a:gd name="T77" fmla="*/ 446 h 929"/>
                <a:gd name="T78" fmla="*/ 568 w 639"/>
                <a:gd name="T79" fmla="*/ 468 h 929"/>
                <a:gd name="T80" fmla="*/ 584 w 639"/>
                <a:gd name="T81" fmla="*/ 492 h 929"/>
                <a:gd name="T82" fmla="*/ 587 w 639"/>
                <a:gd name="T83" fmla="*/ 499 h 929"/>
                <a:gd name="T84" fmla="*/ 584 w 639"/>
                <a:gd name="T85" fmla="*/ 512 h 929"/>
                <a:gd name="T86" fmla="*/ 585 w 639"/>
                <a:gd name="T87" fmla="*/ 540 h 929"/>
                <a:gd name="T88" fmla="*/ 598 w 639"/>
                <a:gd name="T89" fmla="*/ 615 h 929"/>
                <a:gd name="T90" fmla="*/ 618 w 639"/>
                <a:gd name="T91" fmla="*/ 686 h 929"/>
                <a:gd name="T92" fmla="*/ 632 w 639"/>
                <a:gd name="T93" fmla="*/ 717 h 929"/>
                <a:gd name="T94" fmla="*/ 632 w 639"/>
                <a:gd name="T95" fmla="*/ 720 h 929"/>
                <a:gd name="T96" fmla="*/ 625 w 639"/>
                <a:gd name="T97" fmla="*/ 730 h 929"/>
                <a:gd name="T98" fmla="*/ 620 w 639"/>
                <a:gd name="T99" fmla="*/ 755 h 929"/>
                <a:gd name="T100" fmla="*/ 625 w 639"/>
                <a:gd name="T101" fmla="*/ 778 h 929"/>
                <a:gd name="T102" fmla="*/ 630 w 639"/>
                <a:gd name="T103" fmla="*/ 784 h 929"/>
                <a:gd name="T104" fmla="*/ 639 w 639"/>
                <a:gd name="T105" fmla="*/ 784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39" h="929">
                  <a:moveTo>
                    <a:pt x="639" y="784"/>
                  </a:moveTo>
                  <a:lnTo>
                    <a:pt x="632" y="800"/>
                  </a:lnTo>
                  <a:lnTo>
                    <a:pt x="626" y="820"/>
                  </a:lnTo>
                  <a:lnTo>
                    <a:pt x="617" y="862"/>
                  </a:lnTo>
                  <a:lnTo>
                    <a:pt x="610" y="902"/>
                  </a:lnTo>
                  <a:lnTo>
                    <a:pt x="606" y="918"/>
                  </a:lnTo>
                  <a:lnTo>
                    <a:pt x="602" y="929"/>
                  </a:lnTo>
                  <a:lnTo>
                    <a:pt x="602" y="920"/>
                  </a:lnTo>
                  <a:lnTo>
                    <a:pt x="601" y="911"/>
                  </a:lnTo>
                  <a:lnTo>
                    <a:pt x="598" y="899"/>
                  </a:lnTo>
                  <a:lnTo>
                    <a:pt x="594" y="887"/>
                  </a:lnTo>
                  <a:lnTo>
                    <a:pt x="582" y="859"/>
                  </a:lnTo>
                  <a:lnTo>
                    <a:pt x="566" y="829"/>
                  </a:lnTo>
                  <a:lnTo>
                    <a:pt x="546" y="796"/>
                  </a:lnTo>
                  <a:lnTo>
                    <a:pt x="525" y="765"/>
                  </a:lnTo>
                  <a:lnTo>
                    <a:pt x="503" y="735"/>
                  </a:lnTo>
                  <a:lnTo>
                    <a:pt x="479" y="710"/>
                  </a:lnTo>
                  <a:lnTo>
                    <a:pt x="484" y="703"/>
                  </a:lnTo>
                  <a:lnTo>
                    <a:pt x="487" y="695"/>
                  </a:lnTo>
                  <a:lnTo>
                    <a:pt x="493" y="677"/>
                  </a:lnTo>
                  <a:lnTo>
                    <a:pt x="501" y="654"/>
                  </a:lnTo>
                  <a:lnTo>
                    <a:pt x="514" y="622"/>
                  </a:lnTo>
                  <a:lnTo>
                    <a:pt x="502" y="635"/>
                  </a:lnTo>
                  <a:lnTo>
                    <a:pt x="488" y="654"/>
                  </a:lnTo>
                  <a:lnTo>
                    <a:pt x="472" y="672"/>
                  </a:lnTo>
                  <a:lnTo>
                    <a:pt x="463" y="679"/>
                  </a:lnTo>
                  <a:lnTo>
                    <a:pt x="453" y="684"/>
                  </a:lnTo>
                  <a:lnTo>
                    <a:pt x="444" y="687"/>
                  </a:lnTo>
                  <a:lnTo>
                    <a:pt x="439" y="687"/>
                  </a:lnTo>
                  <a:lnTo>
                    <a:pt x="434" y="686"/>
                  </a:lnTo>
                  <a:lnTo>
                    <a:pt x="425" y="682"/>
                  </a:lnTo>
                  <a:lnTo>
                    <a:pt x="415" y="674"/>
                  </a:lnTo>
                  <a:lnTo>
                    <a:pt x="410" y="668"/>
                  </a:lnTo>
                  <a:lnTo>
                    <a:pt x="404" y="661"/>
                  </a:lnTo>
                  <a:lnTo>
                    <a:pt x="399" y="651"/>
                  </a:lnTo>
                  <a:lnTo>
                    <a:pt x="395" y="641"/>
                  </a:lnTo>
                  <a:lnTo>
                    <a:pt x="390" y="629"/>
                  </a:lnTo>
                  <a:lnTo>
                    <a:pt x="385" y="615"/>
                  </a:lnTo>
                  <a:lnTo>
                    <a:pt x="379" y="600"/>
                  </a:lnTo>
                  <a:lnTo>
                    <a:pt x="374" y="583"/>
                  </a:lnTo>
                  <a:lnTo>
                    <a:pt x="366" y="555"/>
                  </a:lnTo>
                  <a:lnTo>
                    <a:pt x="352" y="524"/>
                  </a:lnTo>
                  <a:lnTo>
                    <a:pt x="334" y="490"/>
                  </a:lnTo>
                  <a:lnTo>
                    <a:pt x="312" y="453"/>
                  </a:lnTo>
                  <a:lnTo>
                    <a:pt x="261" y="376"/>
                  </a:lnTo>
                  <a:lnTo>
                    <a:pt x="202" y="295"/>
                  </a:lnTo>
                  <a:lnTo>
                    <a:pt x="85" y="137"/>
                  </a:lnTo>
                  <a:lnTo>
                    <a:pt x="36" y="68"/>
                  </a:lnTo>
                  <a:lnTo>
                    <a:pt x="17" y="37"/>
                  </a:lnTo>
                  <a:lnTo>
                    <a:pt x="0" y="11"/>
                  </a:lnTo>
                  <a:lnTo>
                    <a:pt x="46" y="4"/>
                  </a:lnTo>
                  <a:lnTo>
                    <a:pt x="92" y="1"/>
                  </a:lnTo>
                  <a:lnTo>
                    <a:pt x="115" y="0"/>
                  </a:lnTo>
                  <a:lnTo>
                    <a:pt x="137" y="0"/>
                  </a:lnTo>
                  <a:lnTo>
                    <a:pt x="182" y="1"/>
                  </a:lnTo>
                  <a:lnTo>
                    <a:pt x="226" y="4"/>
                  </a:lnTo>
                  <a:lnTo>
                    <a:pt x="268" y="9"/>
                  </a:lnTo>
                  <a:lnTo>
                    <a:pt x="308" y="15"/>
                  </a:lnTo>
                  <a:lnTo>
                    <a:pt x="346" y="23"/>
                  </a:lnTo>
                  <a:lnTo>
                    <a:pt x="382" y="30"/>
                  </a:lnTo>
                  <a:lnTo>
                    <a:pt x="414" y="39"/>
                  </a:lnTo>
                  <a:lnTo>
                    <a:pt x="444" y="48"/>
                  </a:lnTo>
                  <a:lnTo>
                    <a:pt x="470" y="57"/>
                  </a:lnTo>
                  <a:lnTo>
                    <a:pt x="508" y="72"/>
                  </a:lnTo>
                  <a:lnTo>
                    <a:pt x="520" y="79"/>
                  </a:lnTo>
                  <a:lnTo>
                    <a:pt x="527" y="84"/>
                  </a:lnTo>
                  <a:lnTo>
                    <a:pt x="524" y="99"/>
                  </a:lnTo>
                  <a:lnTo>
                    <a:pt x="522" y="118"/>
                  </a:lnTo>
                  <a:lnTo>
                    <a:pt x="521" y="142"/>
                  </a:lnTo>
                  <a:lnTo>
                    <a:pt x="520" y="168"/>
                  </a:lnTo>
                  <a:lnTo>
                    <a:pt x="522" y="229"/>
                  </a:lnTo>
                  <a:lnTo>
                    <a:pt x="528" y="296"/>
                  </a:lnTo>
                  <a:lnTo>
                    <a:pt x="532" y="329"/>
                  </a:lnTo>
                  <a:lnTo>
                    <a:pt x="538" y="361"/>
                  </a:lnTo>
                  <a:lnTo>
                    <a:pt x="544" y="392"/>
                  </a:lnTo>
                  <a:lnTo>
                    <a:pt x="551" y="420"/>
                  </a:lnTo>
                  <a:lnTo>
                    <a:pt x="555" y="434"/>
                  </a:lnTo>
                  <a:lnTo>
                    <a:pt x="559" y="446"/>
                  </a:lnTo>
                  <a:lnTo>
                    <a:pt x="564" y="457"/>
                  </a:lnTo>
                  <a:lnTo>
                    <a:pt x="568" y="468"/>
                  </a:lnTo>
                  <a:lnTo>
                    <a:pt x="578" y="485"/>
                  </a:lnTo>
                  <a:lnTo>
                    <a:pt x="584" y="492"/>
                  </a:lnTo>
                  <a:lnTo>
                    <a:pt x="589" y="497"/>
                  </a:lnTo>
                  <a:lnTo>
                    <a:pt x="587" y="499"/>
                  </a:lnTo>
                  <a:lnTo>
                    <a:pt x="586" y="503"/>
                  </a:lnTo>
                  <a:lnTo>
                    <a:pt x="584" y="512"/>
                  </a:lnTo>
                  <a:lnTo>
                    <a:pt x="584" y="525"/>
                  </a:lnTo>
                  <a:lnTo>
                    <a:pt x="585" y="540"/>
                  </a:lnTo>
                  <a:lnTo>
                    <a:pt x="590" y="575"/>
                  </a:lnTo>
                  <a:lnTo>
                    <a:pt x="598" y="615"/>
                  </a:lnTo>
                  <a:lnTo>
                    <a:pt x="608" y="654"/>
                  </a:lnTo>
                  <a:lnTo>
                    <a:pt x="618" y="686"/>
                  </a:lnTo>
                  <a:lnTo>
                    <a:pt x="627" y="710"/>
                  </a:lnTo>
                  <a:lnTo>
                    <a:pt x="632" y="717"/>
                  </a:lnTo>
                  <a:lnTo>
                    <a:pt x="634" y="720"/>
                  </a:lnTo>
                  <a:lnTo>
                    <a:pt x="632" y="720"/>
                  </a:lnTo>
                  <a:lnTo>
                    <a:pt x="629" y="722"/>
                  </a:lnTo>
                  <a:lnTo>
                    <a:pt x="625" y="730"/>
                  </a:lnTo>
                  <a:lnTo>
                    <a:pt x="622" y="742"/>
                  </a:lnTo>
                  <a:lnTo>
                    <a:pt x="620" y="755"/>
                  </a:lnTo>
                  <a:lnTo>
                    <a:pt x="621" y="768"/>
                  </a:lnTo>
                  <a:lnTo>
                    <a:pt x="625" y="778"/>
                  </a:lnTo>
                  <a:lnTo>
                    <a:pt x="627" y="782"/>
                  </a:lnTo>
                  <a:lnTo>
                    <a:pt x="630" y="784"/>
                  </a:lnTo>
                  <a:lnTo>
                    <a:pt x="634" y="785"/>
                  </a:lnTo>
                  <a:lnTo>
                    <a:pt x="639" y="784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9" name="Freeform 82">
              <a:extLst>
                <a:ext uri="{FF2B5EF4-FFF2-40B4-BE49-F238E27FC236}">
                  <a16:creationId xmlns:a16="http://schemas.microsoft.com/office/drawing/2014/main" id="{9217ECCB-A413-47BB-93E4-EFF938B7854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09225" y="-576263"/>
              <a:ext cx="703263" cy="927100"/>
            </a:xfrm>
            <a:custGeom>
              <a:avLst/>
              <a:gdLst>
                <a:gd name="T0" fmla="*/ 406 w 443"/>
                <a:gd name="T1" fmla="*/ 562 h 584"/>
                <a:gd name="T2" fmla="*/ 370 w 443"/>
                <a:gd name="T3" fmla="*/ 534 h 584"/>
                <a:gd name="T4" fmla="*/ 331 w 443"/>
                <a:gd name="T5" fmla="*/ 498 h 584"/>
                <a:gd name="T6" fmla="*/ 288 w 443"/>
                <a:gd name="T7" fmla="*/ 456 h 584"/>
                <a:gd name="T8" fmla="*/ 223 w 443"/>
                <a:gd name="T9" fmla="*/ 382 h 584"/>
                <a:gd name="T10" fmla="*/ 179 w 443"/>
                <a:gd name="T11" fmla="*/ 324 h 584"/>
                <a:gd name="T12" fmla="*/ 139 w 443"/>
                <a:gd name="T13" fmla="*/ 262 h 584"/>
                <a:gd name="T14" fmla="*/ 89 w 443"/>
                <a:gd name="T15" fmla="*/ 176 h 584"/>
                <a:gd name="T16" fmla="*/ 41 w 443"/>
                <a:gd name="T17" fmla="*/ 95 h 584"/>
                <a:gd name="T18" fmla="*/ 12 w 443"/>
                <a:gd name="T19" fmla="*/ 35 h 584"/>
                <a:gd name="T20" fmla="*/ 11 w 443"/>
                <a:gd name="T21" fmla="*/ 0 h 584"/>
                <a:gd name="T22" fmla="*/ 46 w 443"/>
                <a:gd name="T23" fmla="*/ 2 h 584"/>
                <a:gd name="T24" fmla="*/ 93 w 443"/>
                <a:gd name="T25" fmla="*/ 11 h 584"/>
                <a:gd name="T26" fmla="*/ 150 w 443"/>
                <a:gd name="T27" fmla="*/ 24 h 584"/>
                <a:gd name="T28" fmla="*/ 209 w 443"/>
                <a:gd name="T29" fmla="*/ 43 h 584"/>
                <a:gd name="T30" fmla="*/ 267 w 443"/>
                <a:gd name="T31" fmla="*/ 68 h 584"/>
                <a:gd name="T32" fmla="*/ 317 w 443"/>
                <a:gd name="T33" fmla="*/ 99 h 584"/>
                <a:gd name="T34" fmla="*/ 348 w 443"/>
                <a:gd name="T35" fmla="*/ 126 h 584"/>
                <a:gd name="T36" fmla="*/ 363 w 443"/>
                <a:gd name="T37" fmla="*/ 147 h 584"/>
                <a:gd name="T38" fmla="*/ 357 w 443"/>
                <a:gd name="T39" fmla="*/ 177 h 584"/>
                <a:gd name="T40" fmla="*/ 336 w 443"/>
                <a:gd name="T41" fmla="*/ 229 h 584"/>
                <a:gd name="T42" fmla="*/ 330 w 443"/>
                <a:gd name="T43" fmla="*/ 261 h 584"/>
                <a:gd name="T44" fmla="*/ 333 w 443"/>
                <a:gd name="T45" fmla="*/ 294 h 584"/>
                <a:gd name="T46" fmla="*/ 342 w 443"/>
                <a:gd name="T47" fmla="*/ 319 h 584"/>
                <a:gd name="T48" fmla="*/ 359 w 443"/>
                <a:gd name="T49" fmla="*/ 343 h 584"/>
                <a:gd name="T50" fmla="*/ 391 w 443"/>
                <a:gd name="T51" fmla="*/ 371 h 584"/>
                <a:gd name="T52" fmla="*/ 415 w 443"/>
                <a:gd name="T53" fmla="*/ 397 h 584"/>
                <a:gd name="T54" fmla="*/ 431 w 443"/>
                <a:gd name="T55" fmla="*/ 421 h 584"/>
                <a:gd name="T56" fmla="*/ 440 w 443"/>
                <a:gd name="T57" fmla="*/ 446 h 584"/>
                <a:gd name="T58" fmla="*/ 443 w 443"/>
                <a:gd name="T59" fmla="*/ 471 h 584"/>
                <a:gd name="T60" fmla="*/ 441 w 443"/>
                <a:gd name="T61" fmla="*/ 514 h 584"/>
                <a:gd name="T62" fmla="*/ 434 w 443"/>
                <a:gd name="T63" fmla="*/ 584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3" h="584">
                  <a:moveTo>
                    <a:pt x="434" y="584"/>
                  </a:moveTo>
                  <a:lnTo>
                    <a:pt x="406" y="562"/>
                  </a:lnTo>
                  <a:lnTo>
                    <a:pt x="389" y="549"/>
                  </a:lnTo>
                  <a:lnTo>
                    <a:pt x="370" y="534"/>
                  </a:lnTo>
                  <a:lnTo>
                    <a:pt x="352" y="517"/>
                  </a:lnTo>
                  <a:lnTo>
                    <a:pt x="331" y="498"/>
                  </a:lnTo>
                  <a:lnTo>
                    <a:pt x="310" y="478"/>
                  </a:lnTo>
                  <a:lnTo>
                    <a:pt x="288" y="456"/>
                  </a:lnTo>
                  <a:lnTo>
                    <a:pt x="244" y="408"/>
                  </a:lnTo>
                  <a:lnTo>
                    <a:pt x="223" y="382"/>
                  </a:lnTo>
                  <a:lnTo>
                    <a:pt x="201" y="354"/>
                  </a:lnTo>
                  <a:lnTo>
                    <a:pt x="179" y="324"/>
                  </a:lnTo>
                  <a:lnTo>
                    <a:pt x="159" y="294"/>
                  </a:lnTo>
                  <a:lnTo>
                    <a:pt x="139" y="262"/>
                  </a:lnTo>
                  <a:lnTo>
                    <a:pt x="120" y="229"/>
                  </a:lnTo>
                  <a:lnTo>
                    <a:pt x="89" y="176"/>
                  </a:lnTo>
                  <a:lnTo>
                    <a:pt x="57" y="124"/>
                  </a:lnTo>
                  <a:lnTo>
                    <a:pt x="41" y="95"/>
                  </a:lnTo>
                  <a:lnTo>
                    <a:pt x="26" y="66"/>
                  </a:lnTo>
                  <a:lnTo>
                    <a:pt x="12" y="35"/>
                  </a:lnTo>
                  <a:lnTo>
                    <a:pt x="0" y="0"/>
                  </a:lnTo>
                  <a:lnTo>
                    <a:pt x="11" y="0"/>
                  </a:lnTo>
                  <a:lnTo>
                    <a:pt x="26" y="0"/>
                  </a:lnTo>
                  <a:lnTo>
                    <a:pt x="46" y="2"/>
                  </a:lnTo>
                  <a:lnTo>
                    <a:pt x="68" y="6"/>
                  </a:lnTo>
                  <a:lnTo>
                    <a:pt x="93" y="11"/>
                  </a:lnTo>
                  <a:lnTo>
                    <a:pt x="121" y="16"/>
                  </a:lnTo>
                  <a:lnTo>
                    <a:pt x="150" y="24"/>
                  </a:lnTo>
                  <a:lnTo>
                    <a:pt x="180" y="33"/>
                  </a:lnTo>
                  <a:lnTo>
                    <a:pt x="209" y="43"/>
                  </a:lnTo>
                  <a:lnTo>
                    <a:pt x="239" y="55"/>
                  </a:lnTo>
                  <a:lnTo>
                    <a:pt x="267" y="68"/>
                  </a:lnTo>
                  <a:lnTo>
                    <a:pt x="293" y="83"/>
                  </a:lnTo>
                  <a:lnTo>
                    <a:pt x="317" y="99"/>
                  </a:lnTo>
                  <a:lnTo>
                    <a:pt x="338" y="117"/>
                  </a:lnTo>
                  <a:lnTo>
                    <a:pt x="348" y="126"/>
                  </a:lnTo>
                  <a:lnTo>
                    <a:pt x="356" y="136"/>
                  </a:lnTo>
                  <a:lnTo>
                    <a:pt x="363" y="147"/>
                  </a:lnTo>
                  <a:lnTo>
                    <a:pt x="370" y="157"/>
                  </a:lnTo>
                  <a:lnTo>
                    <a:pt x="357" y="177"/>
                  </a:lnTo>
                  <a:lnTo>
                    <a:pt x="346" y="201"/>
                  </a:lnTo>
                  <a:lnTo>
                    <a:pt x="336" y="229"/>
                  </a:lnTo>
                  <a:lnTo>
                    <a:pt x="333" y="245"/>
                  </a:lnTo>
                  <a:lnTo>
                    <a:pt x="330" y="261"/>
                  </a:lnTo>
                  <a:lnTo>
                    <a:pt x="330" y="278"/>
                  </a:lnTo>
                  <a:lnTo>
                    <a:pt x="333" y="294"/>
                  </a:lnTo>
                  <a:lnTo>
                    <a:pt x="338" y="310"/>
                  </a:lnTo>
                  <a:lnTo>
                    <a:pt x="342" y="319"/>
                  </a:lnTo>
                  <a:lnTo>
                    <a:pt x="347" y="327"/>
                  </a:lnTo>
                  <a:lnTo>
                    <a:pt x="359" y="343"/>
                  </a:lnTo>
                  <a:lnTo>
                    <a:pt x="375" y="357"/>
                  </a:lnTo>
                  <a:lnTo>
                    <a:pt x="391" y="371"/>
                  </a:lnTo>
                  <a:lnTo>
                    <a:pt x="404" y="384"/>
                  </a:lnTo>
                  <a:lnTo>
                    <a:pt x="415" y="397"/>
                  </a:lnTo>
                  <a:lnTo>
                    <a:pt x="424" y="409"/>
                  </a:lnTo>
                  <a:lnTo>
                    <a:pt x="431" y="421"/>
                  </a:lnTo>
                  <a:lnTo>
                    <a:pt x="436" y="434"/>
                  </a:lnTo>
                  <a:lnTo>
                    <a:pt x="440" y="446"/>
                  </a:lnTo>
                  <a:lnTo>
                    <a:pt x="443" y="458"/>
                  </a:lnTo>
                  <a:lnTo>
                    <a:pt x="443" y="471"/>
                  </a:lnTo>
                  <a:lnTo>
                    <a:pt x="443" y="485"/>
                  </a:lnTo>
                  <a:lnTo>
                    <a:pt x="441" y="514"/>
                  </a:lnTo>
                  <a:lnTo>
                    <a:pt x="437" y="546"/>
                  </a:lnTo>
                  <a:lnTo>
                    <a:pt x="434" y="584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0" name="Freeform 83">
              <a:extLst>
                <a:ext uri="{FF2B5EF4-FFF2-40B4-BE49-F238E27FC236}">
                  <a16:creationId xmlns:a16="http://schemas.microsoft.com/office/drawing/2014/main" id="{F4CD8D81-85E2-4CEB-964F-A8574733D3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28438" y="1908175"/>
              <a:ext cx="592138" cy="679450"/>
            </a:xfrm>
            <a:custGeom>
              <a:avLst/>
              <a:gdLst>
                <a:gd name="T0" fmla="*/ 373 w 373"/>
                <a:gd name="T1" fmla="*/ 161 h 428"/>
                <a:gd name="T2" fmla="*/ 344 w 373"/>
                <a:gd name="T3" fmla="*/ 161 h 428"/>
                <a:gd name="T4" fmla="*/ 330 w 373"/>
                <a:gd name="T5" fmla="*/ 164 h 428"/>
                <a:gd name="T6" fmla="*/ 316 w 373"/>
                <a:gd name="T7" fmla="*/ 168 h 428"/>
                <a:gd name="T8" fmla="*/ 304 w 373"/>
                <a:gd name="T9" fmla="*/ 173 h 428"/>
                <a:gd name="T10" fmla="*/ 291 w 373"/>
                <a:gd name="T11" fmla="*/ 180 h 428"/>
                <a:gd name="T12" fmla="*/ 279 w 373"/>
                <a:gd name="T13" fmla="*/ 187 h 428"/>
                <a:gd name="T14" fmla="*/ 267 w 373"/>
                <a:gd name="T15" fmla="*/ 196 h 428"/>
                <a:gd name="T16" fmla="*/ 246 w 373"/>
                <a:gd name="T17" fmla="*/ 215 h 428"/>
                <a:gd name="T18" fmla="*/ 226 w 373"/>
                <a:gd name="T19" fmla="*/ 238 h 428"/>
                <a:gd name="T20" fmla="*/ 208 w 373"/>
                <a:gd name="T21" fmla="*/ 262 h 428"/>
                <a:gd name="T22" fmla="*/ 192 w 373"/>
                <a:gd name="T23" fmla="*/ 288 h 428"/>
                <a:gd name="T24" fmla="*/ 165 w 373"/>
                <a:gd name="T25" fmla="*/ 339 h 428"/>
                <a:gd name="T26" fmla="*/ 154 w 373"/>
                <a:gd name="T27" fmla="*/ 362 h 428"/>
                <a:gd name="T28" fmla="*/ 146 w 373"/>
                <a:gd name="T29" fmla="*/ 383 h 428"/>
                <a:gd name="T30" fmla="*/ 131 w 373"/>
                <a:gd name="T31" fmla="*/ 428 h 428"/>
                <a:gd name="T32" fmla="*/ 122 w 373"/>
                <a:gd name="T33" fmla="*/ 371 h 428"/>
                <a:gd name="T34" fmla="*/ 112 w 373"/>
                <a:gd name="T35" fmla="*/ 321 h 428"/>
                <a:gd name="T36" fmla="*/ 101 w 373"/>
                <a:gd name="T37" fmla="*/ 276 h 428"/>
                <a:gd name="T38" fmla="*/ 89 w 373"/>
                <a:gd name="T39" fmla="*/ 231 h 428"/>
                <a:gd name="T40" fmla="*/ 74 w 373"/>
                <a:gd name="T41" fmla="*/ 184 h 428"/>
                <a:gd name="T42" fmla="*/ 54 w 373"/>
                <a:gd name="T43" fmla="*/ 132 h 428"/>
                <a:gd name="T44" fmla="*/ 30 w 373"/>
                <a:gd name="T45" fmla="*/ 72 h 428"/>
                <a:gd name="T46" fmla="*/ 0 w 373"/>
                <a:gd name="T47" fmla="*/ 0 h 428"/>
                <a:gd name="T48" fmla="*/ 11 w 373"/>
                <a:gd name="T49" fmla="*/ 0 h 428"/>
                <a:gd name="T50" fmla="*/ 23 w 373"/>
                <a:gd name="T51" fmla="*/ 1 h 428"/>
                <a:gd name="T52" fmla="*/ 49 w 373"/>
                <a:gd name="T53" fmla="*/ 6 h 428"/>
                <a:gd name="T54" fmla="*/ 76 w 373"/>
                <a:gd name="T55" fmla="*/ 13 h 428"/>
                <a:gd name="T56" fmla="*/ 105 w 373"/>
                <a:gd name="T57" fmla="*/ 23 h 428"/>
                <a:gd name="T58" fmla="*/ 136 w 373"/>
                <a:gd name="T59" fmla="*/ 35 h 428"/>
                <a:gd name="T60" fmla="*/ 167 w 373"/>
                <a:gd name="T61" fmla="*/ 49 h 428"/>
                <a:gd name="T62" fmla="*/ 229 w 373"/>
                <a:gd name="T63" fmla="*/ 79 h 428"/>
                <a:gd name="T64" fmla="*/ 285 w 373"/>
                <a:gd name="T65" fmla="*/ 109 h 428"/>
                <a:gd name="T66" fmla="*/ 330 w 373"/>
                <a:gd name="T67" fmla="*/ 136 h 428"/>
                <a:gd name="T68" fmla="*/ 373 w 373"/>
                <a:gd name="T69" fmla="*/ 161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3" h="428">
                  <a:moveTo>
                    <a:pt x="373" y="161"/>
                  </a:moveTo>
                  <a:lnTo>
                    <a:pt x="344" y="161"/>
                  </a:lnTo>
                  <a:lnTo>
                    <a:pt x="330" y="164"/>
                  </a:lnTo>
                  <a:lnTo>
                    <a:pt x="316" y="168"/>
                  </a:lnTo>
                  <a:lnTo>
                    <a:pt x="304" y="173"/>
                  </a:lnTo>
                  <a:lnTo>
                    <a:pt x="291" y="180"/>
                  </a:lnTo>
                  <a:lnTo>
                    <a:pt x="279" y="187"/>
                  </a:lnTo>
                  <a:lnTo>
                    <a:pt x="267" y="196"/>
                  </a:lnTo>
                  <a:lnTo>
                    <a:pt x="246" y="215"/>
                  </a:lnTo>
                  <a:lnTo>
                    <a:pt x="226" y="238"/>
                  </a:lnTo>
                  <a:lnTo>
                    <a:pt x="208" y="262"/>
                  </a:lnTo>
                  <a:lnTo>
                    <a:pt x="192" y="288"/>
                  </a:lnTo>
                  <a:lnTo>
                    <a:pt x="165" y="339"/>
                  </a:lnTo>
                  <a:lnTo>
                    <a:pt x="154" y="362"/>
                  </a:lnTo>
                  <a:lnTo>
                    <a:pt x="146" y="383"/>
                  </a:lnTo>
                  <a:lnTo>
                    <a:pt x="131" y="428"/>
                  </a:lnTo>
                  <a:lnTo>
                    <a:pt x="122" y="371"/>
                  </a:lnTo>
                  <a:lnTo>
                    <a:pt x="112" y="321"/>
                  </a:lnTo>
                  <a:lnTo>
                    <a:pt x="101" y="276"/>
                  </a:lnTo>
                  <a:lnTo>
                    <a:pt x="89" y="231"/>
                  </a:lnTo>
                  <a:lnTo>
                    <a:pt x="74" y="184"/>
                  </a:lnTo>
                  <a:lnTo>
                    <a:pt x="54" y="132"/>
                  </a:lnTo>
                  <a:lnTo>
                    <a:pt x="30" y="72"/>
                  </a:lnTo>
                  <a:lnTo>
                    <a:pt x="0" y="0"/>
                  </a:lnTo>
                  <a:lnTo>
                    <a:pt x="11" y="0"/>
                  </a:lnTo>
                  <a:lnTo>
                    <a:pt x="23" y="1"/>
                  </a:lnTo>
                  <a:lnTo>
                    <a:pt x="49" y="6"/>
                  </a:lnTo>
                  <a:lnTo>
                    <a:pt x="76" y="13"/>
                  </a:lnTo>
                  <a:lnTo>
                    <a:pt x="105" y="23"/>
                  </a:lnTo>
                  <a:lnTo>
                    <a:pt x="136" y="35"/>
                  </a:lnTo>
                  <a:lnTo>
                    <a:pt x="167" y="49"/>
                  </a:lnTo>
                  <a:lnTo>
                    <a:pt x="229" y="79"/>
                  </a:lnTo>
                  <a:lnTo>
                    <a:pt x="285" y="109"/>
                  </a:lnTo>
                  <a:lnTo>
                    <a:pt x="330" y="136"/>
                  </a:lnTo>
                  <a:lnTo>
                    <a:pt x="373" y="161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1" name="Freeform 84">
              <a:extLst>
                <a:ext uri="{FF2B5EF4-FFF2-40B4-BE49-F238E27FC236}">
                  <a16:creationId xmlns:a16="http://schemas.microsoft.com/office/drawing/2014/main" id="{6A2608A2-4718-47FB-8DF6-8EA4193E8C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99838" y="1058863"/>
              <a:ext cx="633413" cy="693738"/>
            </a:xfrm>
            <a:custGeom>
              <a:avLst/>
              <a:gdLst>
                <a:gd name="T0" fmla="*/ 399 w 399"/>
                <a:gd name="T1" fmla="*/ 146 h 437"/>
                <a:gd name="T2" fmla="*/ 353 w 399"/>
                <a:gd name="T3" fmla="*/ 145 h 437"/>
                <a:gd name="T4" fmla="*/ 328 w 399"/>
                <a:gd name="T5" fmla="*/ 146 h 437"/>
                <a:gd name="T6" fmla="*/ 301 w 399"/>
                <a:gd name="T7" fmla="*/ 149 h 437"/>
                <a:gd name="T8" fmla="*/ 274 w 399"/>
                <a:gd name="T9" fmla="*/ 152 h 437"/>
                <a:gd name="T10" fmla="*/ 247 w 399"/>
                <a:gd name="T11" fmla="*/ 158 h 437"/>
                <a:gd name="T12" fmla="*/ 219 w 399"/>
                <a:gd name="T13" fmla="*/ 165 h 437"/>
                <a:gd name="T14" fmla="*/ 193 w 399"/>
                <a:gd name="T15" fmla="*/ 174 h 437"/>
                <a:gd name="T16" fmla="*/ 167 w 399"/>
                <a:gd name="T17" fmla="*/ 185 h 437"/>
                <a:gd name="T18" fmla="*/ 142 w 399"/>
                <a:gd name="T19" fmla="*/ 197 h 437"/>
                <a:gd name="T20" fmla="*/ 120 w 399"/>
                <a:gd name="T21" fmla="*/ 212 h 437"/>
                <a:gd name="T22" fmla="*/ 99 w 399"/>
                <a:gd name="T23" fmla="*/ 229 h 437"/>
                <a:gd name="T24" fmla="*/ 81 w 399"/>
                <a:gd name="T25" fmla="*/ 248 h 437"/>
                <a:gd name="T26" fmla="*/ 66 w 399"/>
                <a:gd name="T27" fmla="*/ 270 h 437"/>
                <a:gd name="T28" fmla="*/ 59 w 399"/>
                <a:gd name="T29" fmla="*/ 281 h 437"/>
                <a:gd name="T30" fmla="*/ 54 w 399"/>
                <a:gd name="T31" fmla="*/ 294 h 437"/>
                <a:gd name="T32" fmla="*/ 50 w 399"/>
                <a:gd name="T33" fmla="*/ 307 h 437"/>
                <a:gd name="T34" fmla="*/ 46 w 399"/>
                <a:gd name="T35" fmla="*/ 321 h 437"/>
                <a:gd name="T36" fmla="*/ 40 w 399"/>
                <a:gd name="T37" fmla="*/ 350 h 437"/>
                <a:gd name="T38" fmla="*/ 38 w 399"/>
                <a:gd name="T39" fmla="*/ 364 h 437"/>
                <a:gd name="T40" fmla="*/ 36 w 399"/>
                <a:gd name="T41" fmla="*/ 378 h 437"/>
                <a:gd name="T42" fmla="*/ 36 w 399"/>
                <a:gd name="T43" fmla="*/ 392 h 437"/>
                <a:gd name="T44" fmla="*/ 38 w 399"/>
                <a:gd name="T45" fmla="*/ 406 h 437"/>
                <a:gd name="T46" fmla="*/ 41 w 399"/>
                <a:gd name="T47" fmla="*/ 421 h 437"/>
                <a:gd name="T48" fmla="*/ 46 w 399"/>
                <a:gd name="T49" fmla="*/ 437 h 437"/>
                <a:gd name="T50" fmla="*/ 30 w 399"/>
                <a:gd name="T51" fmla="*/ 427 h 437"/>
                <a:gd name="T52" fmla="*/ 21 w 399"/>
                <a:gd name="T53" fmla="*/ 422 h 437"/>
                <a:gd name="T54" fmla="*/ 14 w 399"/>
                <a:gd name="T55" fmla="*/ 416 h 437"/>
                <a:gd name="T56" fmla="*/ 7 w 399"/>
                <a:gd name="T57" fmla="*/ 410 h 437"/>
                <a:gd name="T58" fmla="*/ 2 w 399"/>
                <a:gd name="T59" fmla="*/ 402 h 437"/>
                <a:gd name="T60" fmla="*/ 0 w 399"/>
                <a:gd name="T61" fmla="*/ 396 h 437"/>
                <a:gd name="T62" fmla="*/ 0 w 399"/>
                <a:gd name="T63" fmla="*/ 390 h 437"/>
                <a:gd name="T64" fmla="*/ 0 w 399"/>
                <a:gd name="T65" fmla="*/ 384 h 437"/>
                <a:gd name="T66" fmla="*/ 1 w 399"/>
                <a:gd name="T67" fmla="*/ 377 h 437"/>
                <a:gd name="T68" fmla="*/ 10 w 399"/>
                <a:gd name="T69" fmla="*/ 349 h 437"/>
                <a:gd name="T70" fmla="*/ 17 w 399"/>
                <a:gd name="T71" fmla="*/ 330 h 437"/>
                <a:gd name="T72" fmla="*/ 25 w 399"/>
                <a:gd name="T73" fmla="*/ 302 h 437"/>
                <a:gd name="T74" fmla="*/ 37 w 399"/>
                <a:gd name="T75" fmla="*/ 262 h 437"/>
                <a:gd name="T76" fmla="*/ 51 w 399"/>
                <a:gd name="T77" fmla="*/ 206 h 437"/>
                <a:gd name="T78" fmla="*/ 69 w 399"/>
                <a:gd name="T79" fmla="*/ 130 h 437"/>
                <a:gd name="T80" fmla="*/ 92 w 399"/>
                <a:gd name="T81" fmla="*/ 29 h 437"/>
                <a:gd name="T82" fmla="*/ 108 w 399"/>
                <a:gd name="T83" fmla="*/ 20 h 437"/>
                <a:gd name="T84" fmla="*/ 125 w 399"/>
                <a:gd name="T85" fmla="*/ 12 h 437"/>
                <a:gd name="T86" fmla="*/ 145 w 399"/>
                <a:gd name="T87" fmla="*/ 7 h 437"/>
                <a:gd name="T88" fmla="*/ 165 w 399"/>
                <a:gd name="T89" fmla="*/ 2 h 437"/>
                <a:gd name="T90" fmla="*/ 186 w 399"/>
                <a:gd name="T91" fmla="*/ 0 h 437"/>
                <a:gd name="T92" fmla="*/ 206 w 399"/>
                <a:gd name="T93" fmla="*/ 0 h 437"/>
                <a:gd name="T94" fmla="*/ 226 w 399"/>
                <a:gd name="T95" fmla="*/ 1 h 437"/>
                <a:gd name="T96" fmla="*/ 246 w 399"/>
                <a:gd name="T97" fmla="*/ 5 h 437"/>
                <a:gd name="T98" fmla="*/ 261 w 399"/>
                <a:gd name="T99" fmla="*/ 26 h 437"/>
                <a:gd name="T100" fmla="*/ 280 w 399"/>
                <a:gd name="T101" fmla="*/ 47 h 437"/>
                <a:gd name="T102" fmla="*/ 299 w 399"/>
                <a:gd name="T103" fmla="*/ 66 h 437"/>
                <a:gd name="T104" fmla="*/ 319 w 399"/>
                <a:gd name="T105" fmla="*/ 84 h 437"/>
                <a:gd name="T106" fmla="*/ 360 w 399"/>
                <a:gd name="T107" fmla="*/ 117 h 437"/>
                <a:gd name="T108" fmla="*/ 399 w 399"/>
                <a:gd name="T109" fmla="*/ 146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9" h="437">
                  <a:moveTo>
                    <a:pt x="399" y="146"/>
                  </a:moveTo>
                  <a:lnTo>
                    <a:pt x="353" y="145"/>
                  </a:lnTo>
                  <a:lnTo>
                    <a:pt x="328" y="146"/>
                  </a:lnTo>
                  <a:lnTo>
                    <a:pt x="301" y="149"/>
                  </a:lnTo>
                  <a:lnTo>
                    <a:pt x="274" y="152"/>
                  </a:lnTo>
                  <a:lnTo>
                    <a:pt x="247" y="158"/>
                  </a:lnTo>
                  <a:lnTo>
                    <a:pt x="219" y="165"/>
                  </a:lnTo>
                  <a:lnTo>
                    <a:pt x="193" y="174"/>
                  </a:lnTo>
                  <a:lnTo>
                    <a:pt x="167" y="185"/>
                  </a:lnTo>
                  <a:lnTo>
                    <a:pt x="142" y="197"/>
                  </a:lnTo>
                  <a:lnTo>
                    <a:pt x="120" y="212"/>
                  </a:lnTo>
                  <a:lnTo>
                    <a:pt x="99" y="229"/>
                  </a:lnTo>
                  <a:lnTo>
                    <a:pt x="81" y="248"/>
                  </a:lnTo>
                  <a:lnTo>
                    <a:pt x="66" y="270"/>
                  </a:lnTo>
                  <a:lnTo>
                    <a:pt x="59" y="281"/>
                  </a:lnTo>
                  <a:lnTo>
                    <a:pt x="54" y="294"/>
                  </a:lnTo>
                  <a:lnTo>
                    <a:pt x="50" y="307"/>
                  </a:lnTo>
                  <a:lnTo>
                    <a:pt x="46" y="321"/>
                  </a:lnTo>
                  <a:lnTo>
                    <a:pt x="40" y="350"/>
                  </a:lnTo>
                  <a:lnTo>
                    <a:pt x="38" y="364"/>
                  </a:lnTo>
                  <a:lnTo>
                    <a:pt x="36" y="378"/>
                  </a:lnTo>
                  <a:lnTo>
                    <a:pt x="36" y="392"/>
                  </a:lnTo>
                  <a:lnTo>
                    <a:pt x="38" y="406"/>
                  </a:lnTo>
                  <a:lnTo>
                    <a:pt x="41" y="421"/>
                  </a:lnTo>
                  <a:lnTo>
                    <a:pt x="46" y="437"/>
                  </a:lnTo>
                  <a:lnTo>
                    <a:pt x="30" y="427"/>
                  </a:lnTo>
                  <a:lnTo>
                    <a:pt x="21" y="422"/>
                  </a:lnTo>
                  <a:lnTo>
                    <a:pt x="14" y="416"/>
                  </a:lnTo>
                  <a:lnTo>
                    <a:pt x="7" y="410"/>
                  </a:lnTo>
                  <a:lnTo>
                    <a:pt x="2" y="402"/>
                  </a:lnTo>
                  <a:lnTo>
                    <a:pt x="0" y="396"/>
                  </a:lnTo>
                  <a:lnTo>
                    <a:pt x="0" y="390"/>
                  </a:lnTo>
                  <a:lnTo>
                    <a:pt x="0" y="384"/>
                  </a:lnTo>
                  <a:lnTo>
                    <a:pt x="1" y="377"/>
                  </a:lnTo>
                  <a:lnTo>
                    <a:pt x="10" y="349"/>
                  </a:lnTo>
                  <a:lnTo>
                    <a:pt x="17" y="330"/>
                  </a:lnTo>
                  <a:lnTo>
                    <a:pt x="25" y="302"/>
                  </a:lnTo>
                  <a:lnTo>
                    <a:pt x="37" y="262"/>
                  </a:lnTo>
                  <a:lnTo>
                    <a:pt x="51" y="206"/>
                  </a:lnTo>
                  <a:lnTo>
                    <a:pt x="69" y="130"/>
                  </a:lnTo>
                  <a:lnTo>
                    <a:pt x="92" y="29"/>
                  </a:lnTo>
                  <a:lnTo>
                    <a:pt x="108" y="20"/>
                  </a:lnTo>
                  <a:lnTo>
                    <a:pt x="125" y="12"/>
                  </a:lnTo>
                  <a:lnTo>
                    <a:pt x="145" y="7"/>
                  </a:lnTo>
                  <a:lnTo>
                    <a:pt x="165" y="2"/>
                  </a:lnTo>
                  <a:lnTo>
                    <a:pt x="186" y="0"/>
                  </a:lnTo>
                  <a:lnTo>
                    <a:pt x="206" y="0"/>
                  </a:lnTo>
                  <a:lnTo>
                    <a:pt x="226" y="1"/>
                  </a:lnTo>
                  <a:lnTo>
                    <a:pt x="246" y="5"/>
                  </a:lnTo>
                  <a:lnTo>
                    <a:pt x="261" y="26"/>
                  </a:lnTo>
                  <a:lnTo>
                    <a:pt x="280" y="47"/>
                  </a:lnTo>
                  <a:lnTo>
                    <a:pt x="299" y="66"/>
                  </a:lnTo>
                  <a:lnTo>
                    <a:pt x="319" y="84"/>
                  </a:lnTo>
                  <a:lnTo>
                    <a:pt x="360" y="117"/>
                  </a:lnTo>
                  <a:lnTo>
                    <a:pt x="399" y="146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2" name="Freeform 85">
              <a:extLst>
                <a:ext uri="{FF2B5EF4-FFF2-40B4-BE49-F238E27FC236}">
                  <a16:creationId xmlns:a16="http://schemas.microsoft.com/office/drawing/2014/main" id="{593E802A-7988-4CF6-BFFC-5CF5533B56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645650" y="523875"/>
              <a:ext cx="719138" cy="585788"/>
            </a:xfrm>
            <a:custGeom>
              <a:avLst/>
              <a:gdLst>
                <a:gd name="T0" fmla="*/ 451 w 453"/>
                <a:gd name="T1" fmla="*/ 225 h 369"/>
                <a:gd name="T2" fmla="*/ 435 w 453"/>
                <a:gd name="T3" fmla="*/ 242 h 369"/>
                <a:gd name="T4" fmla="*/ 418 w 453"/>
                <a:gd name="T5" fmla="*/ 257 h 369"/>
                <a:gd name="T6" fmla="*/ 385 w 453"/>
                <a:gd name="T7" fmla="*/ 285 h 369"/>
                <a:gd name="T8" fmla="*/ 368 w 453"/>
                <a:gd name="T9" fmla="*/ 297 h 369"/>
                <a:gd name="T10" fmla="*/ 350 w 453"/>
                <a:gd name="T11" fmla="*/ 307 h 369"/>
                <a:gd name="T12" fmla="*/ 315 w 453"/>
                <a:gd name="T13" fmla="*/ 325 h 369"/>
                <a:gd name="T14" fmla="*/ 280 w 453"/>
                <a:gd name="T15" fmla="*/ 339 h 369"/>
                <a:gd name="T16" fmla="*/ 246 w 453"/>
                <a:gd name="T17" fmla="*/ 351 h 369"/>
                <a:gd name="T18" fmla="*/ 212 w 453"/>
                <a:gd name="T19" fmla="*/ 358 h 369"/>
                <a:gd name="T20" fmla="*/ 179 w 453"/>
                <a:gd name="T21" fmla="*/ 364 h 369"/>
                <a:gd name="T22" fmla="*/ 148 w 453"/>
                <a:gd name="T23" fmla="*/ 367 h 369"/>
                <a:gd name="T24" fmla="*/ 118 w 453"/>
                <a:gd name="T25" fmla="*/ 369 h 369"/>
                <a:gd name="T26" fmla="*/ 66 w 453"/>
                <a:gd name="T27" fmla="*/ 368 h 369"/>
                <a:gd name="T28" fmla="*/ 26 w 453"/>
                <a:gd name="T29" fmla="*/ 367 h 369"/>
                <a:gd name="T30" fmla="*/ 0 w 453"/>
                <a:gd name="T31" fmla="*/ 367 h 369"/>
                <a:gd name="T32" fmla="*/ 9 w 453"/>
                <a:gd name="T33" fmla="*/ 358 h 369"/>
                <a:gd name="T34" fmla="*/ 16 w 453"/>
                <a:gd name="T35" fmla="*/ 346 h 369"/>
                <a:gd name="T36" fmla="*/ 22 w 453"/>
                <a:gd name="T37" fmla="*/ 330 h 369"/>
                <a:gd name="T38" fmla="*/ 26 w 453"/>
                <a:gd name="T39" fmla="*/ 314 h 369"/>
                <a:gd name="T40" fmla="*/ 27 w 453"/>
                <a:gd name="T41" fmla="*/ 305 h 369"/>
                <a:gd name="T42" fmla="*/ 27 w 453"/>
                <a:gd name="T43" fmla="*/ 297 h 369"/>
                <a:gd name="T44" fmla="*/ 26 w 453"/>
                <a:gd name="T45" fmla="*/ 288 h 369"/>
                <a:gd name="T46" fmla="*/ 24 w 453"/>
                <a:gd name="T47" fmla="*/ 278 h 369"/>
                <a:gd name="T48" fmla="*/ 21 w 453"/>
                <a:gd name="T49" fmla="*/ 269 h 369"/>
                <a:gd name="T50" fmla="*/ 16 w 453"/>
                <a:gd name="T51" fmla="*/ 260 h 369"/>
                <a:gd name="T52" fmla="*/ 11 w 453"/>
                <a:gd name="T53" fmla="*/ 252 h 369"/>
                <a:gd name="T54" fmla="*/ 3 w 453"/>
                <a:gd name="T55" fmla="*/ 243 h 369"/>
                <a:gd name="T56" fmla="*/ 15 w 453"/>
                <a:gd name="T57" fmla="*/ 239 h 369"/>
                <a:gd name="T58" fmla="*/ 28 w 453"/>
                <a:gd name="T59" fmla="*/ 232 h 369"/>
                <a:gd name="T60" fmla="*/ 56 w 453"/>
                <a:gd name="T61" fmla="*/ 212 h 369"/>
                <a:gd name="T62" fmla="*/ 70 w 453"/>
                <a:gd name="T63" fmla="*/ 199 h 369"/>
                <a:gd name="T64" fmla="*/ 85 w 453"/>
                <a:gd name="T65" fmla="*/ 185 h 369"/>
                <a:gd name="T66" fmla="*/ 100 w 453"/>
                <a:gd name="T67" fmla="*/ 170 h 369"/>
                <a:gd name="T68" fmla="*/ 114 w 453"/>
                <a:gd name="T69" fmla="*/ 153 h 369"/>
                <a:gd name="T70" fmla="*/ 141 w 453"/>
                <a:gd name="T71" fmla="*/ 117 h 369"/>
                <a:gd name="T72" fmla="*/ 154 w 453"/>
                <a:gd name="T73" fmla="*/ 98 h 369"/>
                <a:gd name="T74" fmla="*/ 165 w 453"/>
                <a:gd name="T75" fmla="*/ 78 h 369"/>
                <a:gd name="T76" fmla="*/ 185 w 453"/>
                <a:gd name="T77" fmla="*/ 39 h 369"/>
                <a:gd name="T78" fmla="*/ 192 w 453"/>
                <a:gd name="T79" fmla="*/ 19 h 369"/>
                <a:gd name="T80" fmla="*/ 198 w 453"/>
                <a:gd name="T81" fmla="*/ 0 h 369"/>
                <a:gd name="T82" fmla="*/ 226 w 453"/>
                <a:gd name="T83" fmla="*/ 24 h 369"/>
                <a:gd name="T84" fmla="*/ 253 w 453"/>
                <a:gd name="T85" fmla="*/ 44 h 369"/>
                <a:gd name="T86" fmla="*/ 305 w 453"/>
                <a:gd name="T87" fmla="*/ 78 h 369"/>
                <a:gd name="T88" fmla="*/ 349 w 453"/>
                <a:gd name="T89" fmla="*/ 108 h 369"/>
                <a:gd name="T90" fmla="*/ 368 w 453"/>
                <a:gd name="T91" fmla="*/ 123 h 369"/>
                <a:gd name="T92" fmla="*/ 385 w 453"/>
                <a:gd name="T93" fmla="*/ 138 h 369"/>
                <a:gd name="T94" fmla="*/ 408 w 453"/>
                <a:gd name="T95" fmla="*/ 159 h 369"/>
                <a:gd name="T96" fmla="*/ 421 w 453"/>
                <a:gd name="T97" fmla="*/ 173 h 369"/>
                <a:gd name="T98" fmla="*/ 432 w 453"/>
                <a:gd name="T99" fmla="*/ 186 h 369"/>
                <a:gd name="T100" fmla="*/ 442 w 453"/>
                <a:gd name="T101" fmla="*/ 199 h 369"/>
                <a:gd name="T102" fmla="*/ 449 w 453"/>
                <a:gd name="T103" fmla="*/ 211 h 369"/>
                <a:gd name="T104" fmla="*/ 453 w 453"/>
                <a:gd name="T105" fmla="*/ 220 h 369"/>
                <a:gd name="T106" fmla="*/ 453 w 453"/>
                <a:gd name="T107" fmla="*/ 222 h 369"/>
                <a:gd name="T108" fmla="*/ 451 w 453"/>
                <a:gd name="T109" fmla="*/ 22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3" h="369">
                  <a:moveTo>
                    <a:pt x="451" y="225"/>
                  </a:moveTo>
                  <a:lnTo>
                    <a:pt x="435" y="242"/>
                  </a:lnTo>
                  <a:lnTo>
                    <a:pt x="418" y="257"/>
                  </a:lnTo>
                  <a:lnTo>
                    <a:pt x="385" y="285"/>
                  </a:lnTo>
                  <a:lnTo>
                    <a:pt x="368" y="297"/>
                  </a:lnTo>
                  <a:lnTo>
                    <a:pt x="350" y="307"/>
                  </a:lnTo>
                  <a:lnTo>
                    <a:pt x="315" y="325"/>
                  </a:lnTo>
                  <a:lnTo>
                    <a:pt x="280" y="339"/>
                  </a:lnTo>
                  <a:lnTo>
                    <a:pt x="246" y="351"/>
                  </a:lnTo>
                  <a:lnTo>
                    <a:pt x="212" y="358"/>
                  </a:lnTo>
                  <a:lnTo>
                    <a:pt x="179" y="364"/>
                  </a:lnTo>
                  <a:lnTo>
                    <a:pt x="148" y="367"/>
                  </a:lnTo>
                  <a:lnTo>
                    <a:pt x="118" y="369"/>
                  </a:lnTo>
                  <a:lnTo>
                    <a:pt x="66" y="368"/>
                  </a:lnTo>
                  <a:lnTo>
                    <a:pt x="26" y="367"/>
                  </a:lnTo>
                  <a:lnTo>
                    <a:pt x="0" y="367"/>
                  </a:lnTo>
                  <a:lnTo>
                    <a:pt x="9" y="358"/>
                  </a:lnTo>
                  <a:lnTo>
                    <a:pt x="16" y="346"/>
                  </a:lnTo>
                  <a:lnTo>
                    <a:pt x="22" y="330"/>
                  </a:lnTo>
                  <a:lnTo>
                    <a:pt x="26" y="314"/>
                  </a:lnTo>
                  <a:lnTo>
                    <a:pt x="27" y="305"/>
                  </a:lnTo>
                  <a:lnTo>
                    <a:pt x="27" y="297"/>
                  </a:lnTo>
                  <a:lnTo>
                    <a:pt x="26" y="288"/>
                  </a:lnTo>
                  <a:lnTo>
                    <a:pt x="24" y="278"/>
                  </a:lnTo>
                  <a:lnTo>
                    <a:pt x="21" y="269"/>
                  </a:lnTo>
                  <a:lnTo>
                    <a:pt x="16" y="260"/>
                  </a:lnTo>
                  <a:lnTo>
                    <a:pt x="11" y="252"/>
                  </a:lnTo>
                  <a:lnTo>
                    <a:pt x="3" y="243"/>
                  </a:lnTo>
                  <a:lnTo>
                    <a:pt x="15" y="239"/>
                  </a:lnTo>
                  <a:lnTo>
                    <a:pt x="28" y="232"/>
                  </a:lnTo>
                  <a:lnTo>
                    <a:pt x="56" y="212"/>
                  </a:lnTo>
                  <a:lnTo>
                    <a:pt x="70" y="199"/>
                  </a:lnTo>
                  <a:lnTo>
                    <a:pt x="85" y="185"/>
                  </a:lnTo>
                  <a:lnTo>
                    <a:pt x="100" y="170"/>
                  </a:lnTo>
                  <a:lnTo>
                    <a:pt x="114" y="153"/>
                  </a:lnTo>
                  <a:lnTo>
                    <a:pt x="141" y="117"/>
                  </a:lnTo>
                  <a:lnTo>
                    <a:pt x="154" y="98"/>
                  </a:lnTo>
                  <a:lnTo>
                    <a:pt x="165" y="78"/>
                  </a:lnTo>
                  <a:lnTo>
                    <a:pt x="185" y="39"/>
                  </a:lnTo>
                  <a:lnTo>
                    <a:pt x="192" y="19"/>
                  </a:lnTo>
                  <a:lnTo>
                    <a:pt x="198" y="0"/>
                  </a:lnTo>
                  <a:lnTo>
                    <a:pt x="226" y="24"/>
                  </a:lnTo>
                  <a:lnTo>
                    <a:pt x="253" y="44"/>
                  </a:lnTo>
                  <a:lnTo>
                    <a:pt x="305" y="78"/>
                  </a:lnTo>
                  <a:lnTo>
                    <a:pt x="349" y="108"/>
                  </a:lnTo>
                  <a:lnTo>
                    <a:pt x="368" y="123"/>
                  </a:lnTo>
                  <a:lnTo>
                    <a:pt x="385" y="138"/>
                  </a:lnTo>
                  <a:lnTo>
                    <a:pt x="408" y="159"/>
                  </a:lnTo>
                  <a:lnTo>
                    <a:pt x="421" y="173"/>
                  </a:lnTo>
                  <a:lnTo>
                    <a:pt x="432" y="186"/>
                  </a:lnTo>
                  <a:lnTo>
                    <a:pt x="442" y="199"/>
                  </a:lnTo>
                  <a:lnTo>
                    <a:pt x="449" y="211"/>
                  </a:lnTo>
                  <a:lnTo>
                    <a:pt x="453" y="220"/>
                  </a:lnTo>
                  <a:lnTo>
                    <a:pt x="453" y="222"/>
                  </a:lnTo>
                  <a:lnTo>
                    <a:pt x="451" y="225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3" name="Freeform 86">
              <a:extLst>
                <a:ext uri="{FF2B5EF4-FFF2-40B4-BE49-F238E27FC236}">
                  <a16:creationId xmlns:a16="http://schemas.microsoft.com/office/drawing/2014/main" id="{84DEC29F-E97B-4CB4-9F09-48A877CE05C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109075" y="201613"/>
              <a:ext cx="425450" cy="668338"/>
            </a:xfrm>
            <a:custGeom>
              <a:avLst/>
              <a:gdLst>
                <a:gd name="T0" fmla="*/ 268 w 268"/>
                <a:gd name="T1" fmla="*/ 299 h 421"/>
                <a:gd name="T2" fmla="*/ 263 w 268"/>
                <a:gd name="T3" fmla="*/ 305 h 421"/>
                <a:gd name="T4" fmla="*/ 258 w 268"/>
                <a:gd name="T5" fmla="*/ 311 h 421"/>
                <a:gd name="T6" fmla="*/ 255 w 268"/>
                <a:gd name="T7" fmla="*/ 318 h 421"/>
                <a:gd name="T8" fmla="*/ 252 w 268"/>
                <a:gd name="T9" fmla="*/ 326 h 421"/>
                <a:gd name="T10" fmla="*/ 249 w 268"/>
                <a:gd name="T11" fmla="*/ 341 h 421"/>
                <a:gd name="T12" fmla="*/ 249 w 268"/>
                <a:gd name="T13" fmla="*/ 358 h 421"/>
                <a:gd name="T14" fmla="*/ 249 w 268"/>
                <a:gd name="T15" fmla="*/ 391 h 421"/>
                <a:gd name="T16" fmla="*/ 248 w 268"/>
                <a:gd name="T17" fmla="*/ 407 h 421"/>
                <a:gd name="T18" fmla="*/ 245 w 268"/>
                <a:gd name="T19" fmla="*/ 421 h 421"/>
                <a:gd name="T20" fmla="*/ 209 w 268"/>
                <a:gd name="T21" fmla="*/ 401 h 421"/>
                <a:gd name="T22" fmla="*/ 176 w 268"/>
                <a:gd name="T23" fmla="*/ 382 h 421"/>
                <a:gd name="T24" fmla="*/ 115 w 268"/>
                <a:gd name="T25" fmla="*/ 346 h 421"/>
                <a:gd name="T26" fmla="*/ 58 w 268"/>
                <a:gd name="T27" fmla="*/ 311 h 421"/>
                <a:gd name="T28" fmla="*/ 0 w 268"/>
                <a:gd name="T29" fmla="*/ 278 h 421"/>
                <a:gd name="T30" fmla="*/ 30 w 268"/>
                <a:gd name="T31" fmla="*/ 255 h 421"/>
                <a:gd name="T32" fmla="*/ 43 w 268"/>
                <a:gd name="T33" fmla="*/ 243 h 421"/>
                <a:gd name="T34" fmla="*/ 56 w 268"/>
                <a:gd name="T35" fmla="*/ 231 h 421"/>
                <a:gd name="T36" fmla="*/ 66 w 268"/>
                <a:gd name="T37" fmla="*/ 218 h 421"/>
                <a:gd name="T38" fmla="*/ 77 w 268"/>
                <a:gd name="T39" fmla="*/ 204 h 421"/>
                <a:gd name="T40" fmla="*/ 86 w 268"/>
                <a:gd name="T41" fmla="*/ 190 h 421"/>
                <a:gd name="T42" fmla="*/ 94 w 268"/>
                <a:gd name="T43" fmla="*/ 174 h 421"/>
                <a:gd name="T44" fmla="*/ 101 w 268"/>
                <a:gd name="T45" fmla="*/ 158 h 421"/>
                <a:gd name="T46" fmla="*/ 107 w 268"/>
                <a:gd name="T47" fmla="*/ 140 h 421"/>
                <a:gd name="T48" fmla="*/ 112 w 268"/>
                <a:gd name="T49" fmla="*/ 121 h 421"/>
                <a:gd name="T50" fmla="*/ 117 w 268"/>
                <a:gd name="T51" fmla="*/ 100 h 421"/>
                <a:gd name="T52" fmla="*/ 125 w 268"/>
                <a:gd name="T53" fmla="*/ 54 h 421"/>
                <a:gd name="T54" fmla="*/ 131 w 268"/>
                <a:gd name="T55" fmla="*/ 0 h 421"/>
                <a:gd name="T56" fmla="*/ 141 w 268"/>
                <a:gd name="T57" fmla="*/ 14 h 421"/>
                <a:gd name="T58" fmla="*/ 148 w 268"/>
                <a:gd name="T59" fmla="*/ 28 h 421"/>
                <a:gd name="T60" fmla="*/ 157 w 268"/>
                <a:gd name="T61" fmla="*/ 54 h 421"/>
                <a:gd name="T62" fmla="*/ 161 w 268"/>
                <a:gd name="T63" fmla="*/ 66 h 421"/>
                <a:gd name="T64" fmla="*/ 165 w 268"/>
                <a:gd name="T65" fmla="*/ 73 h 421"/>
                <a:gd name="T66" fmla="*/ 170 w 268"/>
                <a:gd name="T67" fmla="*/ 77 h 421"/>
                <a:gd name="T68" fmla="*/ 173 w 268"/>
                <a:gd name="T69" fmla="*/ 78 h 421"/>
                <a:gd name="T70" fmla="*/ 177 w 268"/>
                <a:gd name="T71" fmla="*/ 77 h 421"/>
                <a:gd name="T72" fmla="*/ 185 w 268"/>
                <a:gd name="T73" fmla="*/ 103 h 421"/>
                <a:gd name="T74" fmla="*/ 191 w 268"/>
                <a:gd name="T75" fmla="*/ 122 h 421"/>
                <a:gd name="T76" fmla="*/ 199 w 268"/>
                <a:gd name="T77" fmla="*/ 145 h 421"/>
                <a:gd name="T78" fmla="*/ 209 w 268"/>
                <a:gd name="T79" fmla="*/ 172 h 421"/>
                <a:gd name="T80" fmla="*/ 221 w 268"/>
                <a:gd name="T81" fmla="*/ 200 h 421"/>
                <a:gd name="T82" fmla="*/ 236 w 268"/>
                <a:gd name="T83" fmla="*/ 230 h 421"/>
                <a:gd name="T84" fmla="*/ 253 w 268"/>
                <a:gd name="T85" fmla="*/ 261 h 421"/>
                <a:gd name="T86" fmla="*/ 230 w 268"/>
                <a:gd name="T87" fmla="*/ 256 h 421"/>
                <a:gd name="T88" fmla="*/ 230 w 268"/>
                <a:gd name="T89" fmla="*/ 268 h 421"/>
                <a:gd name="T90" fmla="*/ 234 w 268"/>
                <a:gd name="T91" fmla="*/ 278 h 421"/>
                <a:gd name="T92" fmla="*/ 236 w 268"/>
                <a:gd name="T93" fmla="*/ 282 h 421"/>
                <a:gd name="T94" fmla="*/ 239 w 268"/>
                <a:gd name="T95" fmla="*/ 285 h 421"/>
                <a:gd name="T96" fmla="*/ 247 w 268"/>
                <a:gd name="T97" fmla="*/ 291 h 421"/>
                <a:gd name="T98" fmla="*/ 261 w 268"/>
                <a:gd name="T99" fmla="*/ 297 h 421"/>
                <a:gd name="T100" fmla="*/ 268 w 268"/>
                <a:gd name="T101" fmla="*/ 299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8" h="421">
                  <a:moveTo>
                    <a:pt x="268" y="299"/>
                  </a:moveTo>
                  <a:lnTo>
                    <a:pt x="263" y="305"/>
                  </a:lnTo>
                  <a:lnTo>
                    <a:pt x="258" y="311"/>
                  </a:lnTo>
                  <a:lnTo>
                    <a:pt x="255" y="318"/>
                  </a:lnTo>
                  <a:lnTo>
                    <a:pt x="252" y="326"/>
                  </a:lnTo>
                  <a:lnTo>
                    <a:pt x="249" y="341"/>
                  </a:lnTo>
                  <a:lnTo>
                    <a:pt x="249" y="358"/>
                  </a:lnTo>
                  <a:lnTo>
                    <a:pt x="249" y="391"/>
                  </a:lnTo>
                  <a:lnTo>
                    <a:pt x="248" y="407"/>
                  </a:lnTo>
                  <a:lnTo>
                    <a:pt x="245" y="421"/>
                  </a:lnTo>
                  <a:lnTo>
                    <a:pt x="209" y="401"/>
                  </a:lnTo>
                  <a:lnTo>
                    <a:pt x="176" y="382"/>
                  </a:lnTo>
                  <a:lnTo>
                    <a:pt x="115" y="346"/>
                  </a:lnTo>
                  <a:lnTo>
                    <a:pt x="58" y="311"/>
                  </a:lnTo>
                  <a:lnTo>
                    <a:pt x="0" y="278"/>
                  </a:lnTo>
                  <a:lnTo>
                    <a:pt x="30" y="255"/>
                  </a:lnTo>
                  <a:lnTo>
                    <a:pt x="43" y="243"/>
                  </a:lnTo>
                  <a:lnTo>
                    <a:pt x="56" y="231"/>
                  </a:lnTo>
                  <a:lnTo>
                    <a:pt x="66" y="218"/>
                  </a:lnTo>
                  <a:lnTo>
                    <a:pt x="77" y="204"/>
                  </a:lnTo>
                  <a:lnTo>
                    <a:pt x="86" y="190"/>
                  </a:lnTo>
                  <a:lnTo>
                    <a:pt x="94" y="174"/>
                  </a:lnTo>
                  <a:lnTo>
                    <a:pt x="101" y="158"/>
                  </a:lnTo>
                  <a:lnTo>
                    <a:pt x="107" y="140"/>
                  </a:lnTo>
                  <a:lnTo>
                    <a:pt x="112" y="121"/>
                  </a:lnTo>
                  <a:lnTo>
                    <a:pt x="117" y="100"/>
                  </a:lnTo>
                  <a:lnTo>
                    <a:pt x="125" y="54"/>
                  </a:lnTo>
                  <a:lnTo>
                    <a:pt x="131" y="0"/>
                  </a:lnTo>
                  <a:lnTo>
                    <a:pt x="141" y="14"/>
                  </a:lnTo>
                  <a:lnTo>
                    <a:pt x="148" y="28"/>
                  </a:lnTo>
                  <a:lnTo>
                    <a:pt x="157" y="54"/>
                  </a:lnTo>
                  <a:lnTo>
                    <a:pt x="161" y="66"/>
                  </a:lnTo>
                  <a:lnTo>
                    <a:pt x="165" y="73"/>
                  </a:lnTo>
                  <a:lnTo>
                    <a:pt x="170" y="77"/>
                  </a:lnTo>
                  <a:lnTo>
                    <a:pt x="173" y="78"/>
                  </a:lnTo>
                  <a:lnTo>
                    <a:pt x="177" y="77"/>
                  </a:lnTo>
                  <a:lnTo>
                    <a:pt x="185" y="103"/>
                  </a:lnTo>
                  <a:lnTo>
                    <a:pt x="191" y="122"/>
                  </a:lnTo>
                  <a:lnTo>
                    <a:pt x="199" y="145"/>
                  </a:lnTo>
                  <a:lnTo>
                    <a:pt x="209" y="172"/>
                  </a:lnTo>
                  <a:lnTo>
                    <a:pt x="221" y="200"/>
                  </a:lnTo>
                  <a:lnTo>
                    <a:pt x="236" y="230"/>
                  </a:lnTo>
                  <a:lnTo>
                    <a:pt x="253" y="261"/>
                  </a:lnTo>
                  <a:lnTo>
                    <a:pt x="230" y="256"/>
                  </a:lnTo>
                  <a:lnTo>
                    <a:pt x="230" y="268"/>
                  </a:lnTo>
                  <a:lnTo>
                    <a:pt x="234" y="278"/>
                  </a:lnTo>
                  <a:lnTo>
                    <a:pt x="236" y="282"/>
                  </a:lnTo>
                  <a:lnTo>
                    <a:pt x="239" y="285"/>
                  </a:lnTo>
                  <a:lnTo>
                    <a:pt x="247" y="291"/>
                  </a:lnTo>
                  <a:lnTo>
                    <a:pt x="261" y="297"/>
                  </a:lnTo>
                  <a:lnTo>
                    <a:pt x="268" y="299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4" name="Freeform 87">
              <a:extLst>
                <a:ext uri="{FF2B5EF4-FFF2-40B4-BE49-F238E27FC236}">
                  <a16:creationId xmlns:a16="http://schemas.microsoft.com/office/drawing/2014/main" id="{C1C27472-AEDA-4C82-88FD-A8B036A8E7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50050" y="-20638"/>
              <a:ext cx="2611438" cy="936625"/>
            </a:xfrm>
            <a:custGeom>
              <a:avLst/>
              <a:gdLst>
                <a:gd name="T0" fmla="*/ 1645 w 1645"/>
                <a:gd name="T1" fmla="*/ 590 h 590"/>
                <a:gd name="T2" fmla="*/ 1234 w 1645"/>
                <a:gd name="T3" fmla="*/ 495 h 590"/>
                <a:gd name="T4" fmla="*/ 823 w 1645"/>
                <a:gd name="T5" fmla="*/ 400 h 590"/>
                <a:gd name="T6" fmla="*/ 411 w 1645"/>
                <a:gd name="T7" fmla="*/ 304 h 590"/>
                <a:gd name="T8" fmla="*/ 0 w 1645"/>
                <a:gd name="T9" fmla="*/ 210 h 590"/>
                <a:gd name="T10" fmla="*/ 66 w 1645"/>
                <a:gd name="T11" fmla="*/ 195 h 590"/>
                <a:gd name="T12" fmla="*/ 122 w 1645"/>
                <a:gd name="T13" fmla="*/ 180 h 590"/>
                <a:gd name="T14" fmla="*/ 147 w 1645"/>
                <a:gd name="T15" fmla="*/ 173 h 590"/>
                <a:gd name="T16" fmla="*/ 171 w 1645"/>
                <a:gd name="T17" fmla="*/ 164 h 590"/>
                <a:gd name="T18" fmla="*/ 217 w 1645"/>
                <a:gd name="T19" fmla="*/ 146 h 590"/>
                <a:gd name="T20" fmla="*/ 263 w 1645"/>
                <a:gd name="T21" fmla="*/ 124 h 590"/>
                <a:gd name="T22" fmla="*/ 311 w 1645"/>
                <a:gd name="T23" fmla="*/ 96 h 590"/>
                <a:gd name="T24" fmla="*/ 366 w 1645"/>
                <a:gd name="T25" fmla="*/ 62 h 590"/>
                <a:gd name="T26" fmla="*/ 429 w 1645"/>
                <a:gd name="T27" fmla="*/ 21 h 590"/>
                <a:gd name="T28" fmla="*/ 454 w 1645"/>
                <a:gd name="T29" fmla="*/ 31 h 590"/>
                <a:gd name="T30" fmla="*/ 474 w 1645"/>
                <a:gd name="T31" fmla="*/ 37 h 590"/>
                <a:gd name="T32" fmla="*/ 489 w 1645"/>
                <a:gd name="T33" fmla="*/ 40 h 590"/>
                <a:gd name="T34" fmla="*/ 501 w 1645"/>
                <a:gd name="T35" fmla="*/ 40 h 590"/>
                <a:gd name="T36" fmla="*/ 511 w 1645"/>
                <a:gd name="T37" fmla="*/ 38 h 590"/>
                <a:gd name="T38" fmla="*/ 518 w 1645"/>
                <a:gd name="T39" fmla="*/ 34 h 590"/>
                <a:gd name="T40" fmla="*/ 523 w 1645"/>
                <a:gd name="T41" fmla="*/ 29 h 590"/>
                <a:gd name="T42" fmla="*/ 528 w 1645"/>
                <a:gd name="T43" fmla="*/ 23 h 590"/>
                <a:gd name="T44" fmla="*/ 536 w 1645"/>
                <a:gd name="T45" fmla="*/ 10 h 590"/>
                <a:gd name="T46" fmla="*/ 540 w 1645"/>
                <a:gd name="T47" fmla="*/ 5 h 590"/>
                <a:gd name="T48" fmla="*/ 546 w 1645"/>
                <a:gd name="T49" fmla="*/ 2 h 590"/>
                <a:gd name="T50" fmla="*/ 553 w 1645"/>
                <a:gd name="T51" fmla="*/ 0 h 590"/>
                <a:gd name="T52" fmla="*/ 557 w 1645"/>
                <a:gd name="T53" fmla="*/ 1 h 590"/>
                <a:gd name="T54" fmla="*/ 562 w 1645"/>
                <a:gd name="T55" fmla="*/ 2 h 590"/>
                <a:gd name="T56" fmla="*/ 575 w 1645"/>
                <a:gd name="T57" fmla="*/ 6 h 590"/>
                <a:gd name="T58" fmla="*/ 590 w 1645"/>
                <a:gd name="T59" fmla="*/ 14 h 590"/>
                <a:gd name="T60" fmla="*/ 714 w 1645"/>
                <a:gd name="T61" fmla="*/ 84 h 590"/>
                <a:gd name="T62" fmla="*/ 854 w 1645"/>
                <a:gd name="T63" fmla="*/ 163 h 590"/>
                <a:gd name="T64" fmla="*/ 1155 w 1645"/>
                <a:gd name="T65" fmla="*/ 329 h 590"/>
                <a:gd name="T66" fmla="*/ 1439 w 1645"/>
                <a:gd name="T67" fmla="*/ 481 h 590"/>
                <a:gd name="T68" fmla="*/ 1555 w 1645"/>
                <a:gd name="T69" fmla="*/ 543 h 590"/>
                <a:gd name="T70" fmla="*/ 1645 w 1645"/>
                <a:gd name="T71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5" h="590">
                  <a:moveTo>
                    <a:pt x="1645" y="590"/>
                  </a:moveTo>
                  <a:lnTo>
                    <a:pt x="1234" y="495"/>
                  </a:lnTo>
                  <a:lnTo>
                    <a:pt x="823" y="400"/>
                  </a:lnTo>
                  <a:lnTo>
                    <a:pt x="411" y="304"/>
                  </a:lnTo>
                  <a:lnTo>
                    <a:pt x="0" y="210"/>
                  </a:lnTo>
                  <a:lnTo>
                    <a:pt x="66" y="195"/>
                  </a:lnTo>
                  <a:lnTo>
                    <a:pt x="122" y="180"/>
                  </a:lnTo>
                  <a:lnTo>
                    <a:pt x="147" y="173"/>
                  </a:lnTo>
                  <a:lnTo>
                    <a:pt x="171" y="164"/>
                  </a:lnTo>
                  <a:lnTo>
                    <a:pt x="217" y="146"/>
                  </a:lnTo>
                  <a:lnTo>
                    <a:pt x="263" y="124"/>
                  </a:lnTo>
                  <a:lnTo>
                    <a:pt x="311" y="96"/>
                  </a:lnTo>
                  <a:lnTo>
                    <a:pt x="366" y="62"/>
                  </a:lnTo>
                  <a:lnTo>
                    <a:pt x="429" y="21"/>
                  </a:lnTo>
                  <a:lnTo>
                    <a:pt x="454" y="31"/>
                  </a:lnTo>
                  <a:lnTo>
                    <a:pt x="474" y="37"/>
                  </a:lnTo>
                  <a:lnTo>
                    <a:pt x="489" y="40"/>
                  </a:lnTo>
                  <a:lnTo>
                    <a:pt x="501" y="40"/>
                  </a:lnTo>
                  <a:lnTo>
                    <a:pt x="511" y="38"/>
                  </a:lnTo>
                  <a:lnTo>
                    <a:pt x="518" y="34"/>
                  </a:lnTo>
                  <a:lnTo>
                    <a:pt x="523" y="29"/>
                  </a:lnTo>
                  <a:lnTo>
                    <a:pt x="528" y="23"/>
                  </a:lnTo>
                  <a:lnTo>
                    <a:pt x="536" y="10"/>
                  </a:lnTo>
                  <a:lnTo>
                    <a:pt x="540" y="5"/>
                  </a:lnTo>
                  <a:lnTo>
                    <a:pt x="546" y="2"/>
                  </a:lnTo>
                  <a:lnTo>
                    <a:pt x="553" y="0"/>
                  </a:lnTo>
                  <a:lnTo>
                    <a:pt x="557" y="1"/>
                  </a:lnTo>
                  <a:lnTo>
                    <a:pt x="562" y="2"/>
                  </a:lnTo>
                  <a:lnTo>
                    <a:pt x="575" y="6"/>
                  </a:lnTo>
                  <a:lnTo>
                    <a:pt x="590" y="14"/>
                  </a:lnTo>
                  <a:lnTo>
                    <a:pt x="714" y="84"/>
                  </a:lnTo>
                  <a:lnTo>
                    <a:pt x="854" y="163"/>
                  </a:lnTo>
                  <a:lnTo>
                    <a:pt x="1155" y="329"/>
                  </a:lnTo>
                  <a:lnTo>
                    <a:pt x="1439" y="481"/>
                  </a:lnTo>
                  <a:lnTo>
                    <a:pt x="1555" y="543"/>
                  </a:lnTo>
                  <a:lnTo>
                    <a:pt x="1645" y="590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5" name="Freeform 88">
              <a:extLst>
                <a:ext uri="{FF2B5EF4-FFF2-40B4-BE49-F238E27FC236}">
                  <a16:creationId xmlns:a16="http://schemas.microsoft.com/office/drawing/2014/main" id="{EA201D7A-EF47-4855-B70A-3A9C9A9434C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72425" y="-266700"/>
              <a:ext cx="1341438" cy="479425"/>
            </a:xfrm>
            <a:custGeom>
              <a:avLst/>
              <a:gdLst>
                <a:gd name="T0" fmla="*/ 824 w 845"/>
                <a:gd name="T1" fmla="*/ 156 h 302"/>
                <a:gd name="T2" fmla="*/ 718 w 845"/>
                <a:gd name="T3" fmla="*/ 108 h 302"/>
                <a:gd name="T4" fmla="*/ 612 w 845"/>
                <a:gd name="T5" fmla="*/ 61 h 302"/>
                <a:gd name="T6" fmla="*/ 579 w 845"/>
                <a:gd name="T7" fmla="*/ 52 h 302"/>
                <a:gd name="T8" fmla="*/ 559 w 845"/>
                <a:gd name="T9" fmla="*/ 52 h 302"/>
                <a:gd name="T10" fmla="*/ 543 w 845"/>
                <a:gd name="T11" fmla="*/ 55 h 302"/>
                <a:gd name="T12" fmla="*/ 523 w 845"/>
                <a:gd name="T13" fmla="*/ 55 h 302"/>
                <a:gd name="T14" fmla="*/ 496 w 845"/>
                <a:gd name="T15" fmla="*/ 51 h 302"/>
                <a:gd name="T16" fmla="*/ 468 w 845"/>
                <a:gd name="T17" fmla="*/ 52 h 302"/>
                <a:gd name="T18" fmla="*/ 427 w 845"/>
                <a:gd name="T19" fmla="*/ 63 h 302"/>
                <a:gd name="T20" fmla="*/ 401 w 845"/>
                <a:gd name="T21" fmla="*/ 76 h 302"/>
                <a:gd name="T22" fmla="*/ 362 w 845"/>
                <a:gd name="T23" fmla="*/ 103 h 302"/>
                <a:gd name="T24" fmla="*/ 326 w 845"/>
                <a:gd name="T25" fmla="*/ 135 h 302"/>
                <a:gd name="T26" fmla="*/ 283 w 845"/>
                <a:gd name="T27" fmla="*/ 183 h 302"/>
                <a:gd name="T28" fmla="*/ 229 w 845"/>
                <a:gd name="T29" fmla="*/ 251 h 302"/>
                <a:gd name="T30" fmla="*/ 193 w 845"/>
                <a:gd name="T31" fmla="*/ 296 h 302"/>
                <a:gd name="T32" fmla="*/ 122 w 845"/>
                <a:gd name="T33" fmla="*/ 268 h 302"/>
                <a:gd name="T34" fmla="*/ 61 w 845"/>
                <a:gd name="T35" fmla="*/ 233 h 302"/>
                <a:gd name="T36" fmla="*/ 0 w 845"/>
                <a:gd name="T37" fmla="*/ 194 h 302"/>
                <a:gd name="T38" fmla="*/ 26 w 845"/>
                <a:gd name="T39" fmla="*/ 160 h 302"/>
                <a:gd name="T40" fmla="*/ 56 w 845"/>
                <a:gd name="T41" fmla="*/ 130 h 302"/>
                <a:gd name="T42" fmla="*/ 90 w 845"/>
                <a:gd name="T43" fmla="*/ 104 h 302"/>
                <a:gd name="T44" fmla="*/ 127 w 845"/>
                <a:gd name="T45" fmla="*/ 81 h 302"/>
                <a:gd name="T46" fmla="*/ 162 w 845"/>
                <a:gd name="T47" fmla="*/ 64 h 302"/>
                <a:gd name="T48" fmla="*/ 208 w 845"/>
                <a:gd name="T49" fmla="*/ 48 h 302"/>
                <a:gd name="T50" fmla="*/ 232 w 845"/>
                <a:gd name="T51" fmla="*/ 44 h 302"/>
                <a:gd name="T52" fmla="*/ 252 w 845"/>
                <a:gd name="T53" fmla="*/ 47 h 302"/>
                <a:gd name="T54" fmla="*/ 263 w 845"/>
                <a:gd name="T55" fmla="*/ 45 h 302"/>
                <a:gd name="T56" fmla="*/ 267 w 845"/>
                <a:gd name="T57" fmla="*/ 39 h 302"/>
                <a:gd name="T58" fmla="*/ 279 w 845"/>
                <a:gd name="T59" fmla="*/ 37 h 302"/>
                <a:gd name="T60" fmla="*/ 303 w 845"/>
                <a:gd name="T61" fmla="*/ 41 h 302"/>
                <a:gd name="T62" fmla="*/ 314 w 845"/>
                <a:gd name="T63" fmla="*/ 39 h 302"/>
                <a:gd name="T64" fmla="*/ 318 w 845"/>
                <a:gd name="T65" fmla="*/ 34 h 302"/>
                <a:gd name="T66" fmla="*/ 329 w 845"/>
                <a:gd name="T67" fmla="*/ 31 h 302"/>
                <a:gd name="T68" fmla="*/ 348 w 845"/>
                <a:gd name="T69" fmla="*/ 35 h 302"/>
                <a:gd name="T70" fmla="*/ 367 w 845"/>
                <a:gd name="T71" fmla="*/ 34 h 302"/>
                <a:gd name="T72" fmla="*/ 388 w 845"/>
                <a:gd name="T73" fmla="*/ 27 h 302"/>
                <a:gd name="T74" fmla="*/ 408 w 845"/>
                <a:gd name="T75" fmla="*/ 20 h 302"/>
                <a:gd name="T76" fmla="*/ 434 w 845"/>
                <a:gd name="T77" fmla="*/ 20 h 302"/>
                <a:gd name="T78" fmla="*/ 453 w 845"/>
                <a:gd name="T79" fmla="*/ 22 h 302"/>
                <a:gd name="T80" fmla="*/ 460 w 845"/>
                <a:gd name="T81" fmla="*/ 17 h 302"/>
                <a:gd name="T82" fmla="*/ 466 w 845"/>
                <a:gd name="T83" fmla="*/ 13 h 302"/>
                <a:gd name="T84" fmla="*/ 485 w 845"/>
                <a:gd name="T85" fmla="*/ 15 h 302"/>
                <a:gd name="T86" fmla="*/ 504 w 845"/>
                <a:gd name="T87" fmla="*/ 16 h 302"/>
                <a:gd name="T88" fmla="*/ 510 w 845"/>
                <a:gd name="T89" fmla="*/ 12 h 302"/>
                <a:gd name="T90" fmla="*/ 516 w 845"/>
                <a:gd name="T91" fmla="*/ 8 h 302"/>
                <a:gd name="T92" fmla="*/ 535 w 845"/>
                <a:gd name="T93" fmla="*/ 9 h 302"/>
                <a:gd name="T94" fmla="*/ 554 w 845"/>
                <a:gd name="T95" fmla="*/ 10 h 302"/>
                <a:gd name="T96" fmla="*/ 557 w 845"/>
                <a:gd name="T97" fmla="*/ 6 h 302"/>
                <a:gd name="T98" fmla="*/ 561 w 845"/>
                <a:gd name="T99" fmla="*/ 1 h 302"/>
                <a:gd name="T100" fmla="*/ 578 w 845"/>
                <a:gd name="T101" fmla="*/ 2 h 302"/>
                <a:gd name="T102" fmla="*/ 601 w 845"/>
                <a:gd name="T103" fmla="*/ 11 h 302"/>
                <a:gd name="T104" fmla="*/ 726 w 845"/>
                <a:gd name="T105" fmla="*/ 8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5" h="302">
                  <a:moveTo>
                    <a:pt x="845" y="162"/>
                  </a:moveTo>
                  <a:lnTo>
                    <a:pt x="824" y="156"/>
                  </a:lnTo>
                  <a:lnTo>
                    <a:pt x="794" y="143"/>
                  </a:lnTo>
                  <a:lnTo>
                    <a:pt x="718" y="108"/>
                  </a:lnTo>
                  <a:lnTo>
                    <a:pt x="643" y="73"/>
                  </a:lnTo>
                  <a:lnTo>
                    <a:pt x="612" y="61"/>
                  </a:lnTo>
                  <a:lnTo>
                    <a:pt x="592" y="55"/>
                  </a:lnTo>
                  <a:lnTo>
                    <a:pt x="579" y="52"/>
                  </a:lnTo>
                  <a:lnTo>
                    <a:pt x="568" y="52"/>
                  </a:lnTo>
                  <a:lnTo>
                    <a:pt x="559" y="52"/>
                  </a:lnTo>
                  <a:lnTo>
                    <a:pt x="551" y="54"/>
                  </a:lnTo>
                  <a:lnTo>
                    <a:pt x="543" y="55"/>
                  </a:lnTo>
                  <a:lnTo>
                    <a:pt x="534" y="56"/>
                  </a:lnTo>
                  <a:lnTo>
                    <a:pt x="523" y="55"/>
                  </a:lnTo>
                  <a:lnTo>
                    <a:pt x="510" y="53"/>
                  </a:lnTo>
                  <a:lnTo>
                    <a:pt x="496" y="51"/>
                  </a:lnTo>
                  <a:lnTo>
                    <a:pt x="482" y="50"/>
                  </a:lnTo>
                  <a:lnTo>
                    <a:pt x="468" y="52"/>
                  </a:lnTo>
                  <a:lnTo>
                    <a:pt x="454" y="54"/>
                  </a:lnTo>
                  <a:lnTo>
                    <a:pt x="427" y="63"/>
                  </a:lnTo>
                  <a:lnTo>
                    <a:pt x="414" y="69"/>
                  </a:lnTo>
                  <a:lnTo>
                    <a:pt x="401" y="76"/>
                  </a:lnTo>
                  <a:lnTo>
                    <a:pt x="375" y="93"/>
                  </a:lnTo>
                  <a:lnTo>
                    <a:pt x="362" y="103"/>
                  </a:lnTo>
                  <a:lnTo>
                    <a:pt x="350" y="113"/>
                  </a:lnTo>
                  <a:lnTo>
                    <a:pt x="326" y="135"/>
                  </a:lnTo>
                  <a:lnTo>
                    <a:pt x="304" y="159"/>
                  </a:lnTo>
                  <a:lnTo>
                    <a:pt x="283" y="183"/>
                  </a:lnTo>
                  <a:lnTo>
                    <a:pt x="263" y="206"/>
                  </a:lnTo>
                  <a:lnTo>
                    <a:pt x="229" y="251"/>
                  </a:lnTo>
                  <a:lnTo>
                    <a:pt x="203" y="285"/>
                  </a:lnTo>
                  <a:lnTo>
                    <a:pt x="193" y="296"/>
                  </a:lnTo>
                  <a:lnTo>
                    <a:pt x="186" y="302"/>
                  </a:lnTo>
                  <a:lnTo>
                    <a:pt x="122" y="268"/>
                  </a:lnTo>
                  <a:lnTo>
                    <a:pt x="92" y="251"/>
                  </a:lnTo>
                  <a:lnTo>
                    <a:pt x="61" y="233"/>
                  </a:lnTo>
                  <a:lnTo>
                    <a:pt x="30" y="213"/>
                  </a:lnTo>
                  <a:lnTo>
                    <a:pt x="0" y="194"/>
                  </a:lnTo>
                  <a:lnTo>
                    <a:pt x="12" y="177"/>
                  </a:lnTo>
                  <a:lnTo>
                    <a:pt x="26" y="160"/>
                  </a:lnTo>
                  <a:lnTo>
                    <a:pt x="40" y="145"/>
                  </a:lnTo>
                  <a:lnTo>
                    <a:pt x="56" y="130"/>
                  </a:lnTo>
                  <a:lnTo>
                    <a:pt x="73" y="116"/>
                  </a:lnTo>
                  <a:lnTo>
                    <a:pt x="90" y="104"/>
                  </a:lnTo>
                  <a:lnTo>
                    <a:pt x="108" y="92"/>
                  </a:lnTo>
                  <a:lnTo>
                    <a:pt x="127" y="81"/>
                  </a:lnTo>
                  <a:lnTo>
                    <a:pt x="144" y="72"/>
                  </a:lnTo>
                  <a:lnTo>
                    <a:pt x="162" y="64"/>
                  </a:lnTo>
                  <a:lnTo>
                    <a:pt x="194" y="52"/>
                  </a:lnTo>
                  <a:lnTo>
                    <a:pt x="208" y="48"/>
                  </a:lnTo>
                  <a:lnTo>
                    <a:pt x="220" y="45"/>
                  </a:lnTo>
                  <a:lnTo>
                    <a:pt x="232" y="44"/>
                  </a:lnTo>
                  <a:lnTo>
                    <a:pt x="240" y="45"/>
                  </a:lnTo>
                  <a:lnTo>
                    <a:pt x="252" y="47"/>
                  </a:lnTo>
                  <a:lnTo>
                    <a:pt x="259" y="46"/>
                  </a:lnTo>
                  <a:lnTo>
                    <a:pt x="263" y="45"/>
                  </a:lnTo>
                  <a:lnTo>
                    <a:pt x="265" y="42"/>
                  </a:lnTo>
                  <a:lnTo>
                    <a:pt x="267" y="39"/>
                  </a:lnTo>
                  <a:lnTo>
                    <a:pt x="272" y="38"/>
                  </a:lnTo>
                  <a:lnTo>
                    <a:pt x="279" y="37"/>
                  </a:lnTo>
                  <a:lnTo>
                    <a:pt x="291" y="39"/>
                  </a:lnTo>
                  <a:lnTo>
                    <a:pt x="303" y="41"/>
                  </a:lnTo>
                  <a:lnTo>
                    <a:pt x="310" y="41"/>
                  </a:lnTo>
                  <a:lnTo>
                    <a:pt x="314" y="39"/>
                  </a:lnTo>
                  <a:lnTo>
                    <a:pt x="316" y="36"/>
                  </a:lnTo>
                  <a:lnTo>
                    <a:pt x="318" y="34"/>
                  </a:lnTo>
                  <a:lnTo>
                    <a:pt x="322" y="32"/>
                  </a:lnTo>
                  <a:lnTo>
                    <a:pt x="329" y="31"/>
                  </a:lnTo>
                  <a:lnTo>
                    <a:pt x="341" y="34"/>
                  </a:lnTo>
                  <a:lnTo>
                    <a:pt x="348" y="35"/>
                  </a:lnTo>
                  <a:lnTo>
                    <a:pt x="355" y="35"/>
                  </a:lnTo>
                  <a:lnTo>
                    <a:pt x="367" y="34"/>
                  </a:lnTo>
                  <a:lnTo>
                    <a:pt x="378" y="31"/>
                  </a:lnTo>
                  <a:lnTo>
                    <a:pt x="388" y="27"/>
                  </a:lnTo>
                  <a:lnTo>
                    <a:pt x="398" y="23"/>
                  </a:lnTo>
                  <a:lnTo>
                    <a:pt x="408" y="20"/>
                  </a:lnTo>
                  <a:lnTo>
                    <a:pt x="421" y="19"/>
                  </a:lnTo>
                  <a:lnTo>
                    <a:pt x="434" y="20"/>
                  </a:lnTo>
                  <a:lnTo>
                    <a:pt x="446" y="22"/>
                  </a:lnTo>
                  <a:lnTo>
                    <a:pt x="453" y="22"/>
                  </a:lnTo>
                  <a:lnTo>
                    <a:pt x="458" y="20"/>
                  </a:lnTo>
                  <a:lnTo>
                    <a:pt x="460" y="17"/>
                  </a:lnTo>
                  <a:lnTo>
                    <a:pt x="462" y="15"/>
                  </a:lnTo>
                  <a:lnTo>
                    <a:pt x="466" y="13"/>
                  </a:lnTo>
                  <a:lnTo>
                    <a:pt x="473" y="13"/>
                  </a:lnTo>
                  <a:lnTo>
                    <a:pt x="485" y="15"/>
                  </a:lnTo>
                  <a:lnTo>
                    <a:pt x="497" y="17"/>
                  </a:lnTo>
                  <a:lnTo>
                    <a:pt x="504" y="16"/>
                  </a:lnTo>
                  <a:lnTo>
                    <a:pt x="508" y="15"/>
                  </a:lnTo>
                  <a:lnTo>
                    <a:pt x="510" y="12"/>
                  </a:lnTo>
                  <a:lnTo>
                    <a:pt x="513" y="10"/>
                  </a:lnTo>
                  <a:lnTo>
                    <a:pt x="516" y="8"/>
                  </a:lnTo>
                  <a:lnTo>
                    <a:pt x="523" y="7"/>
                  </a:lnTo>
                  <a:lnTo>
                    <a:pt x="535" y="9"/>
                  </a:lnTo>
                  <a:lnTo>
                    <a:pt x="547" y="11"/>
                  </a:lnTo>
                  <a:lnTo>
                    <a:pt x="554" y="10"/>
                  </a:lnTo>
                  <a:lnTo>
                    <a:pt x="556" y="8"/>
                  </a:lnTo>
                  <a:lnTo>
                    <a:pt x="557" y="6"/>
                  </a:lnTo>
                  <a:lnTo>
                    <a:pt x="558" y="3"/>
                  </a:lnTo>
                  <a:lnTo>
                    <a:pt x="561" y="1"/>
                  </a:lnTo>
                  <a:lnTo>
                    <a:pt x="567" y="0"/>
                  </a:lnTo>
                  <a:lnTo>
                    <a:pt x="578" y="2"/>
                  </a:lnTo>
                  <a:lnTo>
                    <a:pt x="588" y="5"/>
                  </a:lnTo>
                  <a:lnTo>
                    <a:pt x="601" y="11"/>
                  </a:lnTo>
                  <a:lnTo>
                    <a:pt x="636" y="31"/>
                  </a:lnTo>
                  <a:lnTo>
                    <a:pt x="726" y="85"/>
                  </a:lnTo>
                  <a:lnTo>
                    <a:pt x="845" y="162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6" name="Freeform 89">
              <a:extLst>
                <a:ext uri="{FF2B5EF4-FFF2-40B4-BE49-F238E27FC236}">
                  <a16:creationId xmlns:a16="http://schemas.microsoft.com/office/drawing/2014/main" id="{BA1426A7-0F40-4DA2-8233-DF3E9C3274F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56375" y="373063"/>
              <a:ext cx="2887663" cy="1250950"/>
            </a:xfrm>
            <a:custGeom>
              <a:avLst/>
              <a:gdLst>
                <a:gd name="T0" fmla="*/ 1819 w 1819"/>
                <a:gd name="T1" fmla="*/ 392 h 788"/>
                <a:gd name="T2" fmla="*/ 1578 w 1819"/>
                <a:gd name="T3" fmla="*/ 453 h 788"/>
                <a:gd name="T4" fmla="*/ 1339 w 1819"/>
                <a:gd name="T5" fmla="*/ 512 h 788"/>
                <a:gd name="T6" fmla="*/ 1066 w 1819"/>
                <a:gd name="T7" fmla="*/ 581 h 788"/>
                <a:gd name="T8" fmla="*/ 791 w 1819"/>
                <a:gd name="T9" fmla="*/ 651 h 788"/>
                <a:gd name="T10" fmla="*/ 551 w 1819"/>
                <a:gd name="T11" fmla="*/ 715 h 788"/>
                <a:gd name="T12" fmla="*/ 377 w 1819"/>
                <a:gd name="T13" fmla="*/ 763 h 788"/>
                <a:gd name="T14" fmla="*/ 326 w 1819"/>
                <a:gd name="T15" fmla="*/ 779 h 788"/>
                <a:gd name="T16" fmla="*/ 311 w 1819"/>
                <a:gd name="T17" fmla="*/ 785 h 788"/>
                <a:gd name="T18" fmla="*/ 304 w 1819"/>
                <a:gd name="T19" fmla="*/ 788 h 788"/>
                <a:gd name="T20" fmla="*/ 296 w 1819"/>
                <a:gd name="T21" fmla="*/ 773 h 788"/>
                <a:gd name="T22" fmla="*/ 282 w 1819"/>
                <a:gd name="T23" fmla="*/ 745 h 788"/>
                <a:gd name="T24" fmla="*/ 244 w 1819"/>
                <a:gd name="T25" fmla="*/ 655 h 788"/>
                <a:gd name="T26" fmla="*/ 195 w 1819"/>
                <a:gd name="T27" fmla="*/ 535 h 788"/>
                <a:gd name="T28" fmla="*/ 142 w 1819"/>
                <a:gd name="T29" fmla="*/ 399 h 788"/>
                <a:gd name="T30" fmla="*/ 90 w 1819"/>
                <a:gd name="T31" fmla="*/ 263 h 788"/>
                <a:gd name="T32" fmla="*/ 45 w 1819"/>
                <a:gd name="T33" fmla="*/ 141 h 788"/>
                <a:gd name="T34" fmla="*/ 27 w 1819"/>
                <a:gd name="T35" fmla="*/ 90 h 788"/>
                <a:gd name="T36" fmla="*/ 14 w 1819"/>
                <a:gd name="T37" fmla="*/ 48 h 788"/>
                <a:gd name="T38" fmla="*/ 5 w 1819"/>
                <a:gd name="T39" fmla="*/ 18 h 788"/>
                <a:gd name="T40" fmla="*/ 0 w 1819"/>
                <a:gd name="T41" fmla="*/ 0 h 788"/>
                <a:gd name="T42" fmla="*/ 455 w 1819"/>
                <a:gd name="T43" fmla="*/ 98 h 788"/>
                <a:gd name="T44" fmla="*/ 909 w 1819"/>
                <a:gd name="T45" fmla="*/ 196 h 788"/>
                <a:gd name="T46" fmla="*/ 1364 w 1819"/>
                <a:gd name="T47" fmla="*/ 294 h 788"/>
                <a:gd name="T48" fmla="*/ 1819 w 1819"/>
                <a:gd name="T49" fmla="*/ 392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19" h="788">
                  <a:moveTo>
                    <a:pt x="1819" y="392"/>
                  </a:moveTo>
                  <a:lnTo>
                    <a:pt x="1578" y="453"/>
                  </a:lnTo>
                  <a:lnTo>
                    <a:pt x="1339" y="512"/>
                  </a:lnTo>
                  <a:lnTo>
                    <a:pt x="1066" y="581"/>
                  </a:lnTo>
                  <a:lnTo>
                    <a:pt x="791" y="651"/>
                  </a:lnTo>
                  <a:lnTo>
                    <a:pt x="551" y="715"/>
                  </a:lnTo>
                  <a:lnTo>
                    <a:pt x="377" y="763"/>
                  </a:lnTo>
                  <a:lnTo>
                    <a:pt x="326" y="779"/>
                  </a:lnTo>
                  <a:lnTo>
                    <a:pt x="311" y="785"/>
                  </a:lnTo>
                  <a:lnTo>
                    <a:pt x="304" y="788"/>
                  </a:lnTo>
                  <a:lnTo>
                    <a:pt x="296" y="773"/>
                  </a:lnTo>
                  <a:lnTo>
                    <a:pt x="282" y="745"/>
                  </a:lnTo>
                  <a:lnTo>
                    <a:pt x="244" y="655"/>
                  </a:lnTo>
                  <a:lnTo>
                    <a:pt x="195" y="535"/>
                  </a:lnTo>
                  <a:lnTo>
                    <a:pt x="142" y="399"/>
                  </a:lnTo>
                  <a:lnTo>
                    <a:pt x="90" y="263"/>
                  </a:lnTo>
                  <a:lnTo>
                    <a:pt x="45" y="141"/>
                  </a:lnTo>
                  <a:lnTo>
                    <a:pt x="27" y="90"/>
                  </a:lnTo>
                  <a:lnTo>
                    <a:pt x="14" y="48"/>
                  </a:lnTo>
                  <a:lnTo>
                    <a:pt x="5" y="18"/>
                  </a:lnTo>
                  <a:lnTo>
                    <a:pt x="0" y="0"/>
                  </a:lnTo>
                  <a:lnTo>
                    <a:pt x="455" y="98"/>
                  </a:lnTo>
                  <a:lnTo>
                    <a:pt x="909" y="196"/>
                  </a:lnTo>
                  <a:lnTo>
                    <a:pt x="1364" y="294"/>
                  </a:lnTo>
                  <a:lnTo>
                    <a:pt x="1819" y="392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7" name="Freeform 90">
              <a:extLst>
                <a:ext uri="{FF2B5EF4-FFF2-40B4-BE49-F238E27FC236}">
                  <a16:creationId xmlns:a16="http://schemas.microsoft.com/office/drawing/2014/main" id="{BCC71D4B-6AA0-487A-A305-AFA2AB52006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40625" y="631825"/>
              <a:ext cx="1903413" cy="838200"/>
            </a:xfrm>
            <a:custGeom>
              <a:avLst/>
              <a:gdLst>
                <a:gd name="T0" fmla="*/ 1199 w 1199"/>
                <a:gd name="T1" fmla="*/ 228 h 528"/>
                <a:gd name="T2" fmla="*/ 1146 w 1199"/>
                <a:gd name="T3" fmla="*/ 242 h 528"/>
                <a:gd name="T4" fmla="*/ 1017 w 1199"/>
                <a:gd name="T5" fmla="*/ 276 h 528"/>
                <a:gd name="T6" fmla="*/ 631 w 1199"/>
                <a:gd name="T7" fmla="*/ 374 h 528"/>
                <a:gd name="T8" fmla="*/ 325 w 1199"/>
                <a:gd name="T9" fmla="*/ 451 h 528"/>
                <a:gd name="T10" fmla="*/ 19 w 1199"/>
                <a:gd name="T11" fmla="*/ 528 h 528"/>
                <a:gd name="T12" fmla="*/ 11 w 1199"/>
                <a:gd name="T13" fmla="*/ 477 h 528"/>
                <a:gd name="T14" fmla="*/ 7 w 1199"/>
                <a:gd name="T15" fmla="*/ 448 h 528"/>
                <a:gd name="T16" fmla="*/ 4 w 1199"/>
                <a:gd name="T17" fmla="*/ 418 h 528"/>
                <a:gd name="T18" fmla="*/ 1 w 1199"/>
                <a:gd name="T19" fmla="*/ 389 h 528"/>
                <a:gd name="T20" fmla="*/ 0 w 1199"/>
                <a:gd name="T21" fmla="*/ 362 h 528"/>
                <a:gd name="T22" fmla="*/ 0 w 1199"/>
                <a:gd name="T23" fmla="*/ 339 h 528"/>
                <a:gd name="T24" fmla="*/ 1 w 1199"/>
                <a:gd name="T25" fmla="*/ 330 h 528"/>
                <a:gd name="T26" fmla="*/ 2 w 1199"/>
                <a:gd name="T27" fmla="*/ 321 h 528"/>
                <a:gd name="T28" fmla="*/ 8 w 1199"/>
                <a:gd name="T29" fmla="*/ 300 h 528"/>
                <a:gd name="T30" fmla="*/ 18 w 1199"/>
                <a:gd name="T31" fmla="*/ 269 h 528"/>
                <a:gd name="T32" fmla="*/ 34 w 1199"/>
                <a:gd name="T33" fmla="*/ 229 h 528"/>
                <a:gd name="T34" fmla="*/ 51 w 1199"/>
                <a:gd name="T35" fmla="*/ 185 h 528"/>
                <a:gd name="T36" fmla="*/ 72 w 1199"/>
                <a:gd name="T37" fmla="*/ 137 h 528"/>
                <a:gd name="T38" fmla="*/ 94 w 1199"/>
                <a:gd name="T39" fmla="*/ 89 h 528"/>
                <a:gd name="T40" fmla="*/ 117 w 1199"/>
                <a:gd name="T41" fmla="*/ 42 h 528"/>
                <a:gd name="T42" fmla="*/ 128 w 1199"/>
                <a:gd name="T43" fmla="*/ 20 h 528"/>
                <a:gd name="T44" fmla="*/ 138 w 1199"/>
                <a:gd name="T45" fmla="*/ 0 h 528"/>
                <a:gd name="T46" fmla="*/ 669 w 1199"/>
                <a:gd name="T47" fmla="*/ 114 h 528"/>
                <a:gd name="T48" fmla="*/ 1199 w 1199"/>
                <a:gd name="T49" fmla="*/ 22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99" h="528">
                  <a:moveTo>
                    <a:pt x="1199" y="228"/>
                  </a:moveTo>
                  <a:lnTo>
                    <a:pt x="1146" y="242"/>
                  </a:lnTo>
                  <a:lnTo>
                    <a:pt x="1017" y="276"/>
                  </a:lnTo>
                  <a:lnTo>
                    <a:pt x="631" y="374"/>
                  </a:lnTo>
                  <a:lnTo>
                    <a:pt x="325" y="451"/>
                  </a:lnTo>
                  <a:lnTo>
                    <a:pt x="19" y="528"/>
                  </a:lnTo>
                  <a:lnTo>
                    <a:pt x="11" y="477"/>
                  </a:lnTo>
                  <a:lnTo>
                    <a:pt x="7" y="448"/>
                  </a:lnTo>
                  <a:lnTo>
                    <a:pt x="4" y="418"/>
                  </a:lnTo>
                  <a:lnTo>
                    <a:pt x="1" y="389"/>
                  </a:lnTo>
                  <a:lnTo>
                    <a:pt x="0" y="362"/>
                  </a:lnTo>
                  <a:lnTo>
                    <a:pt x="0" y="339"/>
                  </a:lnTo>
                  <a:lnTo>
                    <a:pt x="1" y="330"/>
                  </a:lnTo>
                  <a:lnTo>
                    <a:pt x="2" y="321"/>
                  </a:lnTo>
                  <a:lnTo>
                    <a:pt x="8" y="300"/>
                  </a:lnTo>
                  <a:lnTo>
                    <a:pt x="18" y="269"/>
                  </a:lnTo>
                  <a:lnTo>
                    <a:pt x="34" y="229"/>
                  </a:lnTo>
                  <a:lnTo>
                    <a:pt x="51" y="185"/>
                  </a:lnTo>
                  <a:lnTo>
                    <a:pt x="72" y="137"/>
                  </a:lnTo>
                  <a:lnTo>
                    <a:pt x="94" y="89"/>
                  </a:lnTo>
                  <a:lnTo>
                    <a:pt x="117" y="42"/>
                  </a:lnTo>
                  <a:lnTo>
                    <a:pt x="128" y="20"/>
                  </a:lnTo>
                  <a:lnTo>
                    <a:pt x="138" y="0"/>
                  </a:lnTo>
                  <a:lnTo>
                    <a:pt x="669" y="114"/>
                  </a:lnTo>
                  <a:lnTo>
                    <a:pt x="1199" y="2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8" name="Freeform 91">
              <a:extLst>
                <a:ext uri="{FF2B5EF4-FFF2-40B4-BE49-F238E27FC236}">
                  <a16:creationId xmlns:a16="http://schemas.microsoft.com/office/drawing/2014/main" id="{C09444EA-26E8-4F0C-A4C0-E982EF9CB64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40625" y="635000"/>
              <a:ext cx="703263" cy="835025"/>
            </a:xfrm>
            <a:custGeom>
              <a:avLst/>
              <a:gdLst>
                <a:gd name="T0" fmla="*/ 430 w 443"/>
                <a:gd name="T1" fmla="*/ 75 h 526"/>
                <a:gd name="T2" fmla="*/ 406 w 443"/>
                <a:gd name="T3" fmla="*/ 94 h 526"/>
                <a:gd name="T4" fmla="*/ 384 w 443"/>
                <a:gd name="T5" fmla="*/ 115 h 526"/>
                <a:gd name="T6" fmla="*/ 364 w 443"/>
                <a:gd name="T7" fmla="*/ 136 h 526"/>
                <a:gd name="T8" fmla="*/ 355 w 443"/>
                <a:gd name="T9" fmla="*/ 148 h 526"/>
                <a:gd name="T10" fmla="*/ 347 w 443"/>
                <a:gd name="T11" fmla="*/ 159 h 526"/>
                <a:gd name="T12" fmla="*/ 331 w 443"/>
                <a:gd name="T13" fmla="*/ 183 h 526"/>
                <a:gd name="T14" fmla="*/ 318 w 443"/>
                <a:gd name="T15" fmla="*/ 206 h 526"/>
                <a:gd name="T16" fmla="*/ 306 w 443"/>
                <a:gd name="T17" fmla="*/ 232 h 526"/>
                <a:gd name="T18" fmla="*/ 296 w 443"/>
                <a:gd name="T19" fmla="*/ 257 h 526"/>
                <a:gd name="T20" fmla="*/ 288 w 443"/>
                <a:gd name="T21" fmla="*/ 283 h 526"/>
                <a:gd name="T22" fmla="*/ 281 w 443"/>
                <a:gd name="T23" fmla="*/ 310 h 526"/>
                <a:gd name="T24" fmla="*/ 276 w 443"/>
                <a:gd name="T25" fmla="*/ 337 h 526"/>
                <a:gd name="T26" fmla="*/ 272 w 443"/>
                <a:gd name="T27" fmla="*/ 365 h 526"/>
                <a:gd name="T28" fmla="*/ 269 w 443"/>
                <a:gd name="T29" fmla="*/ 393 h 526"/>
                <a:gd name="T30" fmla="*/ 268 w 443"/>
                <a:gd name="T31" fmla="*/ 421 h 526"/>
                <a:gd name="T32" fmla="*/ 267 w 443"/>
                <a:gd name="T33" fmla="*/ 463 h 526"/>
                <a:gd name="T34" fmla="*/ 203 w 443"/>
                <a:gd name="T35" fmla="*/ 480 h 526"/>
                <a:gd name="T36" fmla="*/ 19 w 443"/>
                <a:gd name="T37" fmla="*/ 526 h 526"/>
                <a:gd name="T38" fmla="*/ 11 w 443"/>
                <a:gd name="T39" fmla="*/ 475 h 526"/>
                <a:gd name="T40" fmla="*/ 5 w 443"/>
                <a:gd name="T41" fmla="*/ 431 h 526"/>
                <a:gd name="T42" fmla="*/ 2 w 443"/>
                <a:gd name="T43" fmla="*/ 401 h 526"/>
                <a:gd name="T44" fmla="*/ 0 w 443"/>
                <a:gd name="T45" fmla="*/ 373 h 526"/>
                <a:gd name="T46" fmla="*/ 0 w 443"/>
                <a:gd name="T47" fmla="*/ 349 h 526"/>
                <a:gd name="T48" fmla="*/ 1 w 443"/>
                <a:gd name="T49" fmla="*/ 328 h 526"/>
                <a:gd name="T50" fmla="*/ 4 w 443"/>
                <a:gd name="T51" fmla="*/ 311 h 526"/>
                <a:gd name="T52" fmla="*/ 12 w 443"/>
                <a:gd name="T53" fmla="*/ 284 h 526"/>
                <a:gd name="T54" fmla="*/ 25 w 443"/>
                <a:gd name="T55" fmla="*/ 249 h 526"/>
                <a:gd name="T56" fmla="*/ 41 w 443"/>
                <a:gd name="T57" fmla="*/ 207 h 526"/>
                <a:gd name="T58" fmla="*/ 70 w 443"/>
                <a:gd name="T59" fmla="*/ 137 h 526"/>
                <a:gd name="T60" fmla="*/ 91 w 443"/>
                <a:gd name="T61" fmla="*/ 89 h 526"/>
                <a:gd name="T62" fmla="*/ 113 w 443"/>
                <a:gd name="T63" fmla="*/ 43 h 526"/>
                <a:gd name="T64" fmla="*/ 136 w 443"/>
                <a:gd name="T65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43" h="526">
                  <a:moveTo>
                    <a:pt x="443" y="65"/>
                  </a:moveTo>
                  <a:lnTo>
                    <a:pt x="430" y="75"/>
                  </a:lnTo>
                  <a:lnTo>
                    <a:pt x="417" y="84"/>
                  </a:lnTo>
                  <a:lnTo>
                    <a:pt x="406" y="94"/>
                  </a:lnTo>
                  <a:lnTo>
                    <a:pt x="394" y="104"/>
                  </a:lnTo>
                  <a:lnTo>
                    <a:pt x="384" y="115"/>
                  </a:lnTo>
                  <a:lnTo>
                    <a:pt x="374" y="125"/>
                  </a:lnTo>
                  <a:lnTo>
                    <a:pt x="364" y="136"/>
                  </a:lnTo>
                  <a:lnTo>
                    <a:pt x="360" y="142"/>
                  </a:lnTo>
                  <a:lnTo>
                    <a:pt x="355" y="148"/>
                  </a:lnTo>
                  <a:lnTo>
                    <a:pt x="351" y="153"/>
                  </a:lnTo>
                  <a:lnTo>
                    <a:pt x="347" y="159"/>
                  </a:lnTo>
                  <a:lnTo>
                    <a:pt x="339" y="171"/>
                  </a:lnTo>
                  <a:lnTo>
                    <a:pt x="331" y="183"/>
                  </a:lnTo>
                  <a:lnTo>
                    <a:pt x="324" y="194"/>
                  </a:lnTo>
                  <a:lnTo>
                    <a:pt x="318" y="206"/>
                  </a:lnTo>
                  <a:lnTo>
                    <a:pt x="312" y="219"/>
                  </a:lnTo>
                  <a:lnTo>
                    <a:pt x="306" y="232"/>
                  </a:lnTo>
                  <a:lnTo>
                    <a:pt x="301" y="244"/>
                  </a:lnTo>
                  <a:lnTo>
                    <a:pt x="296" y="257"/>
                  </a:lnTo>
                  <a:lnTo>
                    <a:pt x="292" y="270"/>
                  </a:lnTo>
                  <a:lnTo>
                    <a:pt x="288" y="283"/>
                  </a:lnTo>
                  <a:lnTo>
                    <a:pt x="284" y="297"/>
                  </a:lnTo>
                  <a:lnTo>
                    <a:pt x="281" y="310"/>
                  </a:lnTo>
                  <a:lnTo>
                    <a:pt x="279" y="323"/>
                  </a:lnTo>
                  <a:lnTo>
                    <a:pt x="276" y="337"/>
                  </a:lnTo>
                  <a:lnTo>
                    <a:pt x="274" y="351"/>
                  </a:lnTo>
                  <a:lnTo>
                    <a:pt x="272" y="365"/>
                  </a:lnTo>
                  <a:lnTo>
                    <a:pt x="270" y="379"/>
                  </a:lnTo>
                  <a:lnTo>
                    <a:pt x="269" y="393"/>
                  </a:lnTo>
                  <a:lnTo>
                    <a:pt x="268" y="407"/>
                  </a:lnTo>
                  <a:lnTo>
                    <a:pt x="268" y="421"/>
                  </a:lnTo>
                  <a:lnTo>
                    <a:pt x="267" y="435"/>
                  </a:lnTo>
                  <a:lnTo>
                    <a:pt x="267" y="463"/>
                  </a:lnTo>
                  <a:lnTo>
                    <a:pt x="237" y="471"/>
                  </a:lnTo>
                  <a:lnTo>
                    <a:pt x="203" y="480"/>
                  </a:lnTo>
                  <a:lnTo>
                    <a:pt x="130" y="498"/>
                  </a:lnTo>
                  <a:lnTo>
                    <a:pt x="19" y="526"/>
                  </a:lnTo>
                  <a:lnTo>
                    <a:pt x="15" y="502"/>
                  </a:lnTo>
                  <a:lnTo>
                    <a:pt x="11" y="475"/>
                  </a:lnTo>
                  <a:lnTo>
                    <a:pt x="7" y="446"/>
                  </a:lnTo>
                  <a:lnTo>
                    <a:pt x="5" y="431"/>
                  </a:lnTo>
                  <a:lnTo>
                    <a:pt x="4" y="416"/>
                  </a:lnTo>
                  <a:lnTo>
                    <a:pt x="2" y="401"/>
                  </a:lnTo>
                  <a:lnTo>
                    <a:pt x="1" y="387"/>
                  </a:lnTo>
                  <a:lnTo>
                    <a:pt x="0" y="373"/>
                  </a:lnTo>
                  <a:lnTo>
                    <a:pt x="0" y="360"/>
                  </a:lnTo>
                  <a:lnTo>
                    <a:pt x="0" y="349"/>
                  </a:lnTo>
                  <a:lnTo>
                    <a:pt x="0" y="337"/>
                  </a:lnTo>
                  <a:lnTo>
                    <a:pt x="1" y="328"/>
                  </a:lnTo>
                  <a:lnTo>
                    <a:pt x="2" y="319"/>
                  </a:lnTo>
                  <a:lnTo>
                    <a:pt x="4" y="311"/>
                  </a:lnTo>
                  <a:lnTo>
                    <a:pt x="8" y="299"/>
                  </a:lnTo>
                  <a:lnTo>
                    <a:pt x="12" y="284"/>
                  </a:lnTo>
                  <a:lnTo>
                    <a:pt x="18" y="267"/>
                  </a:lnTo>
                  <a:lnTo>
                    <a:pt x="25" y="249"/>
                  </a:lnTo>
                  <a:lnTo>
                    <a:pt x="32" y="229"/>
                  </a:lnTo>
                  <a:lnTo>
                    <a:pt x="41" y="207"/>
                  </a:lnTo>
                  <a:lnTo>
                    <a:pt x="50" y="185"/>
                  </a:lnTo>
                  <a:lnTo>
                    <a:pt x="70" y="137"/>
                  </a:lnTo>
                  <a:lnTo>
                    <a:pt x="80" y="113"/>
                  </a:lnTo>
                  <a:lnTo>
                    <a:pt x="91" y="89"/>
                  </a:lnTo>
                  <a:lnTo>
                    <a:pt x="102" y="65"/>
                  </a:lnTo>
                  <a:lnTo>
                    <a:pt x="113" y="43"/>
                  </a:lnTo>
                  <a:lnTo>
                    <a:pt x="124" y="20"/>
                  </a:lnTo>
                  <a:lnTo>
                    <a:pt x="136" y="0"/>
                  </a:lnTo>
                  <a:lnTo>
                    <a:pt x="443" y="65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9" name="Freeform 92">
              <a:extLst>
                <a:ext uri="{FF2B5EF4-FFF2-40B4-BE49-F238E27FC236}">
                  <a16:creationId xmlns:a16="http://schemas.microsoft.com/office/drawing/2014/main" id="{13BED19D-9396-47F4-8C6D-9FCB0DAAC53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08475" y="-481013"/>
              <a:ext cx="2016125" cy="1917700"/>
            </a:xfrm>
            <a:custGeom>
              <a:avLst/>
              <a:gdLst>
                <a:gd name="T0" fmla="*/ 205 w 1270"/>
                <a:gd name="T1" fmla="*/ 1206 h 1208"/>
                <a:gd name="T2" fmla="*/ 181 w 1270"/>
                <a:gd name="T3" fmla="*/ 1202 h 1208"/>
                <a:gd name="T4" fmla="*/ 158 w 1270"/>
                <a:gd name="T5" fmla="*/ 1196 h 1208"/>
                <a:gd name="T6" fmla="*/ 138 w 1270"/>
                <a:gd name="T7" fmla="*/ 1188 h 1208"/>
                <a:gd name="T8" fmla="*/ 119 w 1270"/>
                <a:gd name="T9" fmla="*/ 1178 h 1208"/>
                <a:gd name="T10" fmla="*/ 101 w 1270"/>
                <a:gd name="T11" fmla="*/ 1166 h 1208"/>
                <a:gd name="T12" fmla="*/ 85 w 1270"/>
                <a:gd name="T13" fmla="*/ 1151 h 1208"/>
                <a:gd name="T14" fmla="*/ 71 w 1270"/>
                <a:gd name="T15" fmla="*/ 1134 h 1208"/>
                <a:gd name="T16" fmla="*/ 59 w 1270"/>
                <a:gd name="T17" fmla="*/ 1116 h 1208"/>
                <a:gd name="T18" fmla="*/ 47 w 1270"/>
                <a:gd name="T19" fmla="*/ 1095 h 1208"/>
                <a:gd name="T20" fmla="*/ 37 w 1270"/>
                <a:gd name="T21" fmla="*/ 1072 h 1208"/>
                <a:gd name="T22" fmla="*/ 29 w 1270"/>
                <a:gd name="T23" fmla="*/ 1047 h 1208"/>
                <a:gd name="T24" fmla="*/ 21 w 1270"/>
                <a:gd name="T25" fmla="*/ 1019 h 1208"/>
                <a:gd name="T26" fmla="*/ 15 w 1270"/>
                <a:gd name="T27" fmla="*/ 989 h 1208"/>
                <a:gd name="T28" fmla="*/ 10 w 1270"/>
                <a:gd name="T29" fmla="*/ 958 h 1208"/>
                <a:gd name="T30" fmla="*/ 6 w 1270"/>
                <a:gd name="T31" fmla="*/ 923 h 1208"/>
                <a:gd name="T32" fmla="*/ 3 w 1270"/>
                <a:gd name="T33" fmla="*/ 886 h 1208"/>
                <a:gd name="T34" fmla="*/ 1 w 1270"/>
                <a:gd name="T35" fmla="*/ 847 h 1208"/>
                <a:gd name="T36" fmla="*/ 1 w 1270"/>
                <a:gd name="T37" fmla="*/ 806 h 1208"/>
                <a:gd name="T38" fmla="*/ 1 w 1270"/>
                <a:gd name="T39" fmla="*/ 739 h 1208"/>
                <a:gd name="T40" fmla="*/ 4 w 1270"/>
                <a:gd name="T41" fmla="*/ 641 h 1208"/>
                <a:gd name="T42" fmla="*/ 10 w 1270"/>
                <a:gd name="T43" fmla="*/ 534 h 1208"/>
                <a:gd name="T44" fmla="*/ 19 w 1270"/>
                <a:gd name="T45" fmla="*/ 416 h 1208"/>
                <a:gd name="T46" fmla="*/ 42 w 1270"/>
                <a:gd name="T47" fmla="*/ 150 h 1208"/>
                <a:gd name="T48" fmla="*/ 118 w 1270"/>
                <a:gd name="T49" fmla="*/ 35 h 1208"/>
                <a:gd name="T50" fmla="*/ 299 w 1270"/>
                <a:gd name="T51" fmla="*/ 141 h 1208"/>
                <a:gd name="T52" fmla="*/ 414 w 1270"/>
                <a:gd name="T53" fmla="*/ 211 h 1208"/>
                <a:gd name="T54" fmla="*/ 632 w 1270"/>
                <a:gd name="T55" fmla="*/ 344 h 1208"/>
                <a:gd name="T56" fmla="*/ 825 w 1270"/>
                <a:gd name="T57" fmla="*/ 466 h 1208"/>
                <a:gd name="T58" fmla="*/ 991 w 1270"/>
                <a:gd name="T59" fmla="*/ 573 h 1208"/>
                <a:gd name="T60" fmla="*/ 1122 w 1270"/>
                <a:gd name="T61" fmla="*/ 659 h 1208"/>
                <a:gd name="T62" fmla="*/ 1245 w 1270"/>
                <a:gd name="T63" fmla="*/ 742 h 1208"/>
                <a:gd name="T64" fmla="*/ 1257 w 1270"/>
                <a:gd name="T65" fmla="*/ 774 h 1208"/>
                <a:gd name="T66" fmla="*/ 1232 w 1270"/>
                <a:gd name="T67" fmla="*/ 803 h 1208"/>
                <a:gd name="T68" fmla="*/ 1206 w 1270"/>
                <a:gd name="T69" fmla="*/ 830 h 1208"/>
                <a:gd name="T70" fmla="*/ 1179 w 1270"/>
                <a:gd name="T71" fmla="*/ 856 h 1208"/>
                <a:gd name="T72" fmla="*/ 1153 w 1270"/>
                <a:gd name="T73" fmla="*/ 881 h 1208"/>
                <a:gd name="T74" fmla="*/ 1125 w 1270"/>
                <a:gd name="T75" fmla="*/ 905 h 1208"/>
                <a:gd name="T76" fmla="*/ 1097 w 1270"/>
                <a:gd name="T77" fmla="*/ 928 h 1208"/>
                <a:gd name="T78" fmla="*/ 1069 w 1270"/>
                <a:gd name="T79" fmla="*/ 950 h 1208"/>
                <a:gd name="T80" fmla="*/ 1040 w 1270"/>
                <a:gd name="T81" fmla="*/ 971 h 1208"/>
                <a:gd name="T82" fmla="*/ 1010 w 1270"/>
                <a:gd name="T83" fmla="*/ 991 h 1208"/>
                <a:gd name="T84" fmla="*/ 980 w 1270"/>
                <a:gd name="T85" fmla="*/ 1010 h 1208"/>
                <a:gd name="T86" fmla="*/ 949 w 1270"/>
                <a:gd name="T87" fmla="*/ 1027 h 1208"/>
                <a:gd name="T88" fmla="*/ 918 w 1270"/>
                <a:gd name="T89" fmla="*/ 1044 h 1208"/>
                <a:gd name="T90" fmla="*/ 871 w 1270"/>
                <a:gd name="T91" fmla="*/ 1067 h 1208"/>
                <a:gd name="T92" fmla="*/ 838 w 1270"/>
                <a:gd name="T93" fmla="*/ 1082 h 1208"/>
                <a:gd name="T94" fmla="*/ 806 w 1270"/>
                <a:gd name="T95" fmla="*/ 1095 h 1208"/>
                <a:gd name="T96" fmla="*/ 773 w 1270"/>
                <a:gd name="T97" fmla="*/ 1108 h 1208"/>
                <a:gd name="T98" fmla="*/ 739 w 1270"/>
                <a:gd name="T99" fmla="*/ 1119 h 1208"/>
                <a:gd name="T100" fmla="*/ 670 w 1270"/>
                <a:gd name="T101" fmla="*/ 1140 h 1208"/>
                <a:gd name="T102" fmla="*/ 635 w 1270"/>
                <a:gd name="T103" fmla="*/ 1150 h 1208"/>
                <a:gd name="T104" fmla="*/ 599 w 1270"/>
                <a:gd name="T105" fmla="*/ 1159 h 1208"/>
                <a:gd name="T106" fmla="*/ 564 w 1270"/>
                <a:gd name="T107" fmla="*/ 1166 h 1208"/>
                <a:gd name="T108" fmla="*/ 490 w 1270"/>
                <a:gd name="T109" fmla="*/ 1180 h 1208"/>
                <a:gd name="T110" fmla="*/ 452 w 1270"/>
                <a:gd name="T111" fmla="*/ 1186 h 1208"/>
                <a:gd name="T112" fmla="*/ 376 w 1270"/>
                <a:gd name="T113" fmla="*/ 1196 h 1208"/>
                <a:gd name="T114" fmla="*/ 298 w 1270"/>
                <a:gd name="T115" fmla="*/ 1203 h 1208"/>
                <a:gd name="T116" fmla="*/ 258 w 1270"/>
                <a:gd name="T117" fmla="*/ 1206 h 1208"/>
                <a:gd name="T118" fmla="*/ 218 w 1270"/>
                <a:gd name="T119" fmla="*/ 1208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0" h="1208">
                  <a:moveTo>
                    <a:pt x="218" y="1208"/>
                  </a:moveTo>
                  <a:lnTo>
                    <a:pt x="205" y="1206"/>
                  </a:lnTo>
                  <a:lnTo>
                    <a:pt x="193" y="1204"/>
                  </a:lnTo>
                  <a:lnTo>
                    <a:pt x="181" y="1202"/>
                  </a:lnTo>
                  <a:lnTo>
                    <a:pt x="170" y="1199"/>
                  </a:lnTo>
                  <a:lnTo>
                    <a:pt x="158" y="1196"/>
                  </a:lnTo>
                  <a:lnTo>
                    <a:pt x="148" y="1192"/>
                  </a:lnTo>
                  <a:lnTo>
                    <a:pt x="138" y="1188"/>
                  </a:lnTo>
                  <a:lnTo>
                    <a:pt x="128" y="1183"/>
                  </a:lnTo>
                  <a:lnTo>
                    <a:pt x="119" y="1178"/>
                  </a:lnTo>
                  <a:lnTo>
                    <a:pt x="110" y="1172"/>
                  </a:lnTo>
                  <a:lnTo>
                    <a:pt x="101" y="1166"/>
                  </a:lnTo>
                  <a:lnTo>
                    <a:pt x="93" y="1159"/>
                  </a:lnTo>
                  <a:lnTo>
                    <a:pt x="85" y="1151"/>
                  </a:lnTo>
                  <a:lnTo>
                    <a:pt x="78" y="1143"/>
                  </a:lnTo>
                  <a:lnTo>
                    <a:pt x="71" y="1134"/>
                  </a:lnTo>
                  <a:lnTo>
                    <a:pt x="65" y="1126"/>
                  </a:lnTo>
                  <a:lnTo>
                    <a:pt x="59" y="1116"/>
                  </a:lnTo>
                  <a:lnTo>
                    <a:pt x="53" y="1105"/>
                  </a:lnTo>
                  <a:lnTo>
                    <a:pt x="47" y="1095"/>
                  </a:lnTo>
                  <a:lnTo>
                    <a:pt x="42" y="1084"/>
                  </a:lnTo>
                  <a:lnTo>
                    <a:pt x="37" y="1072"/>
                  </a:lnTo>
                  <a:lnTo>
                    <a:pt x="33" y="1060"/>
                  </a:lnTo>
                  <a:lnTo>
                    <a:pt x="29" y="1047"/>
                  </a:lnTo>
                  <a:lnTo>
                    <a:pt x="25" y="1033"/>
                  </a:lnTo>
                  <a:lnTo>
                    <a:pt x="21" y="1019"/>
                  </a:lnTo>
                  <a:lnTo>
                    <a:pt x="18" y="1005"/>
                  </a:lnTo>
                  <a:lnTo>
                    <a:pt x="15" y="989"/>
                  </a:lnTo>
                  <a:lnTo>
                    <a:pt x="12" y="974"/>
                  </a:lnTo>
                  <a:lnTo>
                    <a:pt x="10" y="958"/>
                  </a:lnTo>
                  <a:lnTo>
                    <a:pt x="8" y="940"/>
                  </a:lnTo>
                  <a:lnTo>
                    <a:pt x="6" y="923"/>
                  </a:lnTo>
                  <a:lnTo>
                    <a:pt x="4" y="905"/>
                  </a:lnTo>
                  <a:lnTo>
                    <a:pt x="3" y="886"/>
                  </a:lnTo>
                  <a:lnTo>
                    <a:pt x="2" y="867"/>
                  </a:lnTo>
                  <a:lnTo>
                    <a:pt x="1" y="847"/>
                  </a:lnTo>
                  <a:lnTo>
                    <a:pt x="1" y="827"/>
                  </a:lnTo>
                  <a:lnTo>
                    <a:pt x="1" y="806"/>
                  </a:lnTo>
                  <a:lnTo>
                    <a:pt x="0" y="784"/>
                  </a:lnTo>
                  <a:lnTo>
                    <a:pt x="1" y="739"/>
                  </a:lnTo>
                  <a:lnTo>
                    <a:pt x="2" y="692"/>
                  </a:lnTo>
                  <a:lnTo>
                    <a:pt x="4" y="641"/>
                  </a:lnTo>
                  <a:lnTo>
                    <a:pt x="6" y="589"/>
                  </a:lnTo>
                  <a:lnTo>
                    <a:pt x="10" y="534"/>
                  </a:lnTo>
                  <a:lnTo>
                    <a:pt x="14" y="477"/>
                  </a:lnTo>
                  <a:lnTo>
                    <a:pt x="19" y="416"/>
                  </a:lnTo>
                  <a:lnTo>
                    <a:pt x="29" y="288"/>
                  </a:lnTo>
                  <a:lnTo>
                    <a:pt x="42" y="150"/>
                  </a:lnTo>
                  <a:lnTo>
                    <a:pt x="55" y="0"/>
                  </a:lnTo>
                  <a:lnTo>
                    <a:pt x="118" y="35"/>
                  </a:lnTo>
                  <a:lnTo>
                    <a:pt x="179" y="71"/>
                  </a:lnTo>
                  <a:lnTo>
                    <a:pt x="299" y="141"/>
                  </a:lnTo>
                  <a:lnTo>
                    <a:pt x="357" y="176"/>
                  </a:lnTo>
                  <a:lnTo>
                    <a:pt x="414" y="211"/>
                  </a:lnTo>
                  <a:lnTo>
                    <a:pt x="526" y="278"/>
                  </a:lnTo>
                  <a:lnTo>
                    <a:pt x="632" y="344"/>
                  </a:lnTo>
                  <a:lnTo>
                    <a:pt x="732" y="407"/>
                  </a:lnTo>
                  <a:lnTo>
                    <a:pt x="825" y="466"/>
                  </a:lnTo>
                  <a:lnTo>
                    <a:pt x="911" y="522"/>
                  </a:lnTo>
                  <a:lnTo>
                    <a:pt x="991" y="573"/>
                  </a:lnTo>
                  <a:lnTo>
                    <a:pt x="1061" y="619"/>
                  </a:lnTo>
                  <a:lnTo>
                    <a:pt x="1122" y="659"/>
                  </a:lnTo>
                  <a:lnTo>
                    <a:pt x="1174" y="694"/>
                  </a:lnTo>
                  <a:lnTo>
                    <a:pt x="1245" y="742"/>
                  </a:lnTo>
                  <a:lnTo>
                    <a:pt x="1270" y="760"/>
                  </a:lnTo>
                  <a:lnTo>
                    <a:pt x="1257" y="774"/>
                  </a:lnTo>
                  <a:lnTo>
                    <a:pt x="1245" y="789"/>
                  </a:lnTo>
                  <a:lnTo>
                    <a:pt x="1232" y="803"/>
                  </a:lnTo>
                  <a:lnTo>
                    <a:pt x="1219" y="817"/>
                  </a:lnTo>
                  <a:lnTo>
                    <a:pt x="1206" y="830"/>
                  </a:lnTo>
                  <a:lnTo>
                    <a:pt x="1193" y="844"/>
                  </a:lnTo>
                  <a:lnTo>
                    <a:pt x="1179" y="856"/>
                  </a:lnTo>
                  <a:lnTo>
                    <a:pt x="1166" y="869"/>
                  </a:lnTo>
                  <a:lnTo>
                    <a:pt x="1153" y="881"/>
                  </a:lnTo>
                  <a:lnTo>
                    <a:pt x="1139" y="894"/>
                  </a:lnTo>
                  <a:lnTo>
                    <a:pt x="1125" y="905"/>
                  </a:lnTo>
                  <a:lnTo>
                    <a:pt x="1111" y="917"/>
                  </a:lnTo>
                  <a:lnTo>
                    <a:pt x="1097" y="928"/>
                  </a:lnTo>
                  <a:lnTo>
                    <a:pt x="1083" y="940"/>
                  </a:lnTo>
                  <a:lnTo>
                    <a:pt x="1069" y="950"/>
                  </a:lnTo>
                  <a:lnTo>
                    <a:pt x="1054" y="961"/>
                  </a:lnTo>
                  <a:lnTo>
                    <a:pt x="1040" y="971"/>
                  </a:lnTo>
                  <a:lnTo>
                    <a:pt x="1025" y="981"/>
                  </a:lnTo>
                  <a:lnTo>
                    <a:pt x="1010" y="991"/>
                  </a:lnTo>
                  <a:lnTo>
                    <a:pt x="995" y="1000"/>
                  </a:lnTo>
                  <a:lnTo>
                    <a:pt x="980" y="1010"/>
                  </a:lnTo>
                  <a:lnTo>
                    <a:pt x="965" y="1019"/>
                  </a:lnTo>
                  <a:lnTo>
                    <a:pt x="949" y="1027"/>
                  </a:lnTo>
                  <a:lnTo>
                    <a:pt x="934" y="1035"/>
                  </a:lnTo>
                  <a:lnTo>
                    <a:pt x="918" y="1044"/>
                  </a:lnTo>
                  <a:lnTo>
                    <a:pt x="903" y="1052"/>
                  </a:lnTo>
                  <a:lnTo>
                    <a:pt x="871" y="1067"/>
                  </a:lnTo>
                  <a:lnTo>
                    <a:pt x="855" y="1075"/>
                  </a:lnTo>
                  <a:lnTo>
                    <a:pt x="838" y="1082"/>
                  </a:lnTo>
                  <a:lnTo>
                    <a:pt x="822" y="1089"/>
                  </a:lnTo>
                  <a:lnTo>
                    <a:pt x="806" y="1095"/>
                  </a:lnTo>
                  <a:lnTo>
                    <a:pt x="789" y="1101"/>
                  </a:lnTo>
                  <a:lnTo>
                    <a:pt x="773" y="1108"/>
                  </a:lnTo>
                  <a:lnTo>
                    <a:pt x="756" y="1114"/>
                  </a:lnTo>
                  <a:lnTo>
                    <a:pt x="739" y="1119"/>
                  </a:lnTo>
                  <a:lnTo>
                    <a:pt x="705" y="1131"/>
                  </a:lnTo>
                  <a:lnTo>
                    <a:pt x="670" y="1140"/>
                  </a:lnTo>
                  <a:lnTo>
                    <a:pt x="653" y="1145"/>
                  </a:lnTo>
                  <a:lnTo>
                    <a:pt x="635" y="1150"/>
                  </a:lnTo>
                  <a:lnTo>
                    <a:pt x="617" y="1155"/>
                  </a:lnTo>
                  <a:lnTo>
                    <a:pt x="599" y="1159"/>
                  </a:lnTo>
                  <a:lnTo>
                    <a:pt x="581" y="1163"/>
                  </a:lnTo>
                  <a:lnTo>
                    <a:pt x="564" y="1166"/>
                  </a:lnTo>
                  <a:lnTo>
                    <a:pt x="526" y="1174"/>
                  </a:lnTo>
                  <a:lnTo>
                    <a:pt x="490" y="1180"/>
                  </a:lnTo>
                  <a:lnTo>
                    <a:pt x="471" y="1183"/>
                  </a:lnTo>
                  <a:lnTo>
                    <a:pt x="452" y="1186"/>
                  </a:lnTo>
                  <a:lnTo>
                    <a:pt x="414" y="1191"/>
                  </a:lnTo>
                  <a:lnTo>
                    <a:pt x="376" y="1196"/>
                  </a:lnTo>
                  <a:lnTo>
                    <a:pt x="337" y="1199"/>
                  </a:lnTo>
                  <a:lnTo>
                    <a:pt x="298" y="1203"/>
                  </a:lnTo>
                  <a:lnTo>
                    <a:pt x="278" y="1204"/>
                  </a:lnTo>
                  <a:lnTo>
                    <a:pt x="258" y="1206"/>
                  </a:lnTo>
                  <a:lnTo>
                    <a:pt x="238" y="1207"/>
                  </a:lnTo>
                  <a:lnTo>
                    <a:pt x="218" y="120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0" name="Freeform 93">
              <a:extLst>
                <a:ext uri="{FF2B5EF4-FFF2-40B4-BE49-F238E27FC236}">
                  <a16:creationId xmlns:a16="http://schemas.microsoft.com/office/drawing/2014/main" id="{696B5C19-C508-4CCB-8E7D-0A4995A1867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00550" y="-257175"/>
              <a:ext cx="1431925" cy="1530350"/>
            </a:xfrm>
            <a:custGeom>
              <a:avLst/>
              <a:gdLst>
                <a:gd name="T0" fmla="*/ 384 w 902"/>
                <a:gd name="T1" fmla="*/ 201 h 964"/>
                <a:gd name="T2" fmla="*/ 396 w 902"/>
                <a:gd name="T3" fmla="*/ 216 h 964"/>
                <a:gd name="T4" fmla="*/ 404 w 902"/>
                <a:gd name="T5" fmla="*/ 233 h 964"/>
                <a:gd name="T6" fmla="*/ 410 w 902"/>
                <a:gd name="T7" fmla="*/ 254 h 964"/>
                <a:gd name="T8" fmla="*/ 414 w 902"/>
                <a:gd name="T9" fmla="*/ 275 h 964"/>
                <a:gd name="T10" fmla="*/ 417 w 902"/>
                <a:gd name="T11" fmla="*/ 307 h 964"/>
                <a:gd name="T12" fmla="*/ 417 w 902"/>
                <a:gd name="T13" fmla="*/ 341 h 964"/>
                <a:gd name="T14" fmla="*/ 414 w 902"/>
                <a:gd name="T15" fmla="*/ 431 h 964"/>
                <a:gd name="T16" fmla="*/ 412 w 902"/>
                <a:gd name="T17" fmla="*/ 505 h 964"/>
                <a:gd name="T18" fmla="*/ 413 w 902"/>
                <a:gd name="T19" fmla="*/ 532 h 964"/>
                <a:gd name="T20" fmla="*/ 416 w 902"/>
                <a:gd name="T21" fmla="*/ 566 h 964"/>
                <a:gd name="T22" fmla="*/ 421 w 902"/>
                <a:gd name="T23" fmla="*/ 591 h 964"/>
                <a:gd name="T24" fmla="*/ 427 w 902"/>
                <a:gd name="T25" fmla="*/ 614 h 964"/>
                <a:gd name="T26" fmla="*/ 436 w 902"/>
                <a:gd name="T27" fmla="*/ 635 h 964"/>
                <a:gd name="T28" fmla="*/ 448 w 902"/>
                <a:gd name="T29" fmla="*/ 654 h 964"/>
                <a:gd name="T30" fmla="*/ 463 w 902"/>
                <a:gd name="T31" fmla="*/ 672 h 964"/>
                <a:gd name="T32" fmla="*/ 496 w 902"/>
                <a:gd name="T33" fmla="*/ 697 h 964"/>
                <a:gd name="T34" fmla="*/ 527 w 902"/>
                <a:gd name="T35" fmla="*/ 717 h 964"/>
                <a:gd name="T36" fmla="*/ 557 w 902"/>
                <a:gd name="T37" fmla="*/ 734 h 964"/>
                <a:gd name="T38" fmla="*/ 599 w 902"/>
                <a:gd name="T39" fmla="*/ 752 h 964"/>
                <a:gd name="T40" fmla="*/ 632 w 902"/>
                <a:gd name="T41" fmla="*/ 761 h 964"/>
                <a:gd name="T42" fmla="*/ 681 w 902"/>
                <a:gd name="T43" fmla="*/ 770 h 964"/>
                <a:gd name="T44" fmla="*/ 722 w 902"/>
                <a:gd name="T45" fmla="*/ 773 h 964"/>
                <a:gd name="T46" fmla="*/ 785 w 902"/>
                <a:gd name="T47" fmla="*/ 775 h 964"/>
                <a:gd name="T48" fmla="*/ 902 w 902"/>
                <a:gd name="T49" fmla="*/ 769 h 964"/>
                <a:gd name="T50" fmla="*/ 827 w 902"/>
                <a:gd name="T51" fmla="*/ 803 h 964"/>
                <a:gd name="T52" fmla="*/ 710 w 902"/>
                <a:gd name="T53" fmla="*/ 852 h 964"/>
                <a:gd name="T54" fmla="*/ 638 w 902"/>
                <a:gd name="T55" fmla="*/ 879 h 964"/>
                <a:gd name="T56" fmla="*/ 559 w 902"/>
                <a:gd name="T57" fmla="*/ 905 h 964"/>
                <a:gd name="T58" fmla="*/ 475 w 902"/>
                <a:gd name="T59" fmla="*/ 928 h 964"/>
                <a:gd name="T60" fmla="*/ 389 w 902"/>
                <a:gd name="T61" fmla="*/ 947 h 964"/>
                <a:gd name="T62" fmla="*/ 330 w 902"/>
                <a:gd name="T63" fmla="*/ 956 h 964"/>
                <a:gd name="T64" fmla="*/ 287 w 902"/>
                <a:gd name="T65" fmla="*/ 961 h 964"/>
                <a:gd name="T66" fmla="*/ 215 w 902"/>
                <a:gd name="T67" fmla="*/ 964 h 964"/>
                <a:gd name="T68" fmla="*/ 170 w 902"/>
                <a:gd name="T69" fmla="*/ 960 h 964"/>
                <a:gd name="T70" fmla="*/ 131 w 902"/>
                <a:gd name="T71" fmla="*/ 950 h 964"/>
                <a:gd name="T72" fmla="*/ 99 w 902"/>
                <a:gd name="T73" fmla="*/ 934 h 964"/>
                <a:gd name="T74" fmla="*/ 72 w 902"/>
                <a:gd name="T75" fmla="*/ 912 h 964"/>
                <a:gd name="T76" fmla="*/ 51 w 902"/>
                <a:gd name="T77" fmla="*/ 885 h 964"/>
                <a:gd name="T78" fmla="*/ 33 w 902"/>
                <a:gd name="T79" fmla="*/ 852 h 964"/>
                <a:gd name="T80" fmla="*/ 20 w 902"/>
                <a:gd name="T81" fmla="*/ 816 h 964"/>
                <a:gd name="T82" fmla="*/ 11 w 902"/>
                <a:gd name="T83" fmla="*/ 775 h 964"/>
                <a:gd name="T84" fmla="*/ 4 w 902"/>
                <a:gd name="T85" fmla="*/ 731 h 964"/>
                <a:gd name="T86" fmla="*/ 1 w 902"/>
                <a:gd name="T87" fmla="*/ 682 h 964"/>
                <a:gd name="T88" fmla="*/ 0 w 902"/>
                <a:gd name="T89" fmla="*/ 614 h 964"/>
                <a:gd name="T90" fmla="*/ 4 w 902"/>
                <a:gd name="T91" fmla="*/ 501 h 964"/>
                <a:gd name="T92" fmla="*/ 14 w 902"/>
                <a:gd name="T93" fmla="*/ 340 h 964"/>
                <a:gd name="T94" fmla="*/ 21 w 902"/>
                <a:gd name="T95" fmla="*/ 213 h 964"/>
                <a:gd name="T96" fmla="*/ 23 w 902"/>
                <a:gd name="T97" fmla="*/ 128 h 964"/>
                <a:gd name="T98" fmla="*/ 20 w 902"/>
                <a:gd name="T99" fmla="*/ 0 h 964"/>
                <a:gd name="T100" fmla="*/ 94 w 902"/>
                <a:gd name="T101" fmla="*/ 31 h 964"/>
                <a:gd name="T102" fmla="*/ 169 w 902"/>
                <a:gd name="T103" fmla="*/ 67 h 964"/>
                <a:gd name="T104" fmla="*/ 241 w 902"/>
                <a:gd name="T105" fmla="*/ 105 h 964"/>
                <a:gd name="T106" fmla="*/ 306 w 902"/>
                <a:gd name="T107" fmla="*/ 143 h 964"/>
                <a:gd name="T108" fmla="*/ 360 w 902"/>
                <a:gd name="T109" fmla="*/ 18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2" h="964">
                  <a:moveTo>
                    <a:pt x="375" y="192"/>
                  </a:moveTo>
                  <a:lnTo>
                    <a:pt x="380" y="196"/>
                  </a:lnTo>
                  <a:lnTo>
                    <a:pt x="384" y="201"/>
                  </a:lnTo>
                  <a:lnTo>
                    <a:pt x="388" y="205"/>
                  </a:lnTo>
                  <a:lnTo>
                    <a:pt x="392" y="211"/>
                  </a:lnTo>
                  <a:lnTo>
                    <a:pt x="396" y="216"/>
                  </a:lnTo>
                  <a:lnTo>
                    <a:pt x="398" y="221"/>
                  </a:lnTo>
                  <a:lnTo>
                    <a:pt x="401" y="228"/>
                  </a:lnTo>
                  <a:lnTo>
                    <a:pt x="404" y="233"/>
                  </a:lnTo>
                  <a:lnTo>
                    <a:pt x="406" y="240"/>
                  </a:lnTo>
                  <a:lnTo>
                    <a:pt x="408" y="247"/>
                  </a:lnTo>
                  <a:lnTo>
                    <a:pt x="410" y="254"/>
                  </a:lnTo>
                  <a:lnTo>
                    <a:pt x="411" y="261"/>
                  </a:lnTo>
                  <a:lnTo>
                    <a:pt x="412" y="268"/>
                  </a:lnTo>
                  <a:lnTo>
                    <a:pt x="414" y="275"/>
                  </a:lnTo>
                  <a:lnTo>
                    <a:pt x="415" y="291"/>
                  </a:lnTo>
                  <a:lnTo>
                    <a:pt x="416" y="298"/>
                  </a:lnTo>
                  <a:lnTo>
                    <a:pt x="417" y="307"/>
                  </a:lnTo>
                  <a:lnTo>
                    <a:pt x="417" y="315"/>
                  </a:lnTo>
                  <a:lnTo>
                    <a:pt x="417" y="323"/>
                  </a:lnTo>
                  <a:lnTo>
                    <a:pt x="417" y="341"/>
                  </a:lnTo>
                  <a:lnTo>
                    <a:pt x="417" y="358"/>
                  </a:lnTo>
                  <a:lnTo>
                    <a:pt x="415" y="394"/>
                  </a:lnTo>
                  <a:lnTo>
                    <a:pt x="414" y="431"/>
                  </a:lnTo>
                  <a:lnTo>
                    <a:pt x="412" y="468"/>
                  </a:lnTo>
                  <a:lnTo>
                    <a:pt x="412" y="487"/>
                  </a:lnTo>
                  <a:lnTo>
                    <a:pt x="412" y="505"/>
                  </a:lnTo>
                  <a:lnTo>
                    <a:pt x="412" y="514"/>
                  </a:lnTo>
                  <a:lnTo>
                    <a:pt x="412" y="523"/>
                  </a:lnTo>
                  <a:lnTo>
                    <a:pt x="413" y="532"/>
                  </a:lnTo>
                  <a:lnTo>
                    <a:pt x="413" y="541"/>
                  </a:lnTo>
                  <a:lnTo>
                    <a:pt x="415" y="558"/>
                  </a:lnTo>
                  <a:lnTo>
                    <a:pt x="416" y="566"/>
                  </a:lnTo>
                  <a:lnTo>
                    <a:pt x="417" y="574"/>
                  </a:lnTo>
                  <a:lnTo>
                    <a:pt x="419" y="583"/>
                  </a:lnTo>
                  <a:lnTo>
                    <a:pt x="421" y="591"/>
                  </a:lnTo>
                  <a:lnTo>
                    <a:pt x="423" y="598"/>
                  </a:lnTo>
                  <a:lnTo>
                    <a:pt x="425" y="606"/>
                  </a:lnTo>
                  <a:lnTo>
                    <a:pt x="427" y="614"/>
                  </a:lnTo>
                  <a:lnTo>
                    <a:pt x="430" y="621"/>
                  </a:lnTo>
                  <a:lnTo>
                    <a:pt x="433" y="628"/>
                  </a:lnTo>
                  <a:lnTo>
                    <a:pt x="436" y="635"/>
                  </a:lnTo>
                  <a:lnTo>
                    <a:pt x="440" y="642"/>
                  </a:lnTo>
                  <a:lnTo>
                    <a:pt x="444" y="648"/>
                  </a:lnTo>
                  <a:lnTo>
                    <a:pt x="448" y="654"/>
                  </a:lnTo>
                  <a:lnTo>
                    <a:pt x="453" y="661"/>
                  </a:lnTo>
                  <a:lnTo>
                    <a:pt x="458" y="666"/>
                  </a:lnTo>
                  <a:lnTo>
                    <a:pt x="463" y="672"/>
                  </a:lnTo>
                  <a:lnTo>
                    <a:pt x="468" y="677"/>
                  </a:lnTo>
                  <a:lnTo>
                    <a:pt x="475" y="682"/>
                  </a:lnTo>
                  <a:lnTo>
                    <a:pt x="496" y="697"/>
                  </a:lnTo>
                  <a:lnTo>
                    <a:pt x="506" y="704"/>
                  </a:lnTo>
                  <a:lnTo>
                    <a:pt x="516" y="711"/>
                  </a:lnTo>
                  <a:lnTo>
                    <a:pt x="527" y="717"/>
                  </a:lnTo>
                  <a:lnTo>
                    <a:pt x="536" y="724"/>
                  </a:lnTo>
                  <a:lnTo>
                    <a:pt x="547" y="729"/>
                  </a:lnTo>
                  <a:lnTo>
                    <a:pt x="557" y="734"/>
                  </a:lnTo>
                  <a:lnTo>
                    <a:pt x="577" y="744"/>
                  </a:lnTo>
                  <a:lnTo>
                    <a:pt x="588" y="748"/>
                  </a:lnTo>
                  <a:lnTo>
                    <a:pt x="599" y="752"/>
                  </a:lnTo>
                  <a:lnTo>
                    <a:pt x="609" y="755"/>
                  </a:lnTo>
                  <a:lnTo>
                    <a:pt x="621" y="759"/>
                  </a:lnTo>
                  <a:lnTo>
                    <a:pt x="632" y="761"/>
                  </a:lnTo>
                  <a:lnTo>
                    <a:pt x="644" y="764"/>
                  </a:lnTo>
                  <a:lnTo>
                    <a:pt x="668" y="768"/>
                  </a:lnTo>
                  <a:lnTo>
                    <a:pt x="681" y="770"/>
                  </a:lnTo>
                  <a:lnTo>
                    <a:pt x="694" y="771"/>
                  </a:lnTo>
                  <a:lnTo>
                    <a:pt x="708" y="773"/>
                  </a:lnTo>
                  <a:lnTo>
                    <a:pt x="722" y="773"/>
                  </a:lnTo>
                  <a:lnTo>
                    <a:pt x="737" y="774"/>
                  </a:lnTo>
                  <a:lnTo>
                    <a:pt x="753" y="775"/>
                  </a:lnTo>
                  <a:lnTo>
                    <a:pt x="785" y="775"/>
                  </a:lnTo>
                  <a:lnTo>
                    <a:pt x="821" y="773"/>
                  </a:lnTo>
                  <a:lnTo>
                    <a:pt x="860" y="772"/>
                  </a:lnTo>
                  <a:lnTo>
                    <a:pt x="902" y="769"/>
                  </a:lnTo>
                  <a:lnTo>
                    <a:pt x="893" y="773"/>
                  </a:lnTo>
                  <a:lnTo>
                    <a:pt x="877" y="780"/>
                  </a:lnTo>
                  <a:lnTo>
                    <a:pt x="827" y="803"/>
                  </a:lnTo>
                  <a:lnTo>
                    <a:pt x="792" y="819"/>
                  </a:lnTo>
                  <a:lnTo>
                    <a:pt x="753" y="835"/>
                  </a:lnTo>
                  <a:lnTo>
                    <a:pt x="710" y="852"/>
                  </a:lnTo>
                  <a:lnTo>
                    <a:pt x="687" y="861"/>
                  </a:lnTo>
                  <a:lnTo>
                    <a:pt x="663" y="870"/>
                  </a:lnTo>
                  <a:lnTo>
                    <a:pt x="638" y="879"/>
                  </a:lnTo>
                  <a:lnTo>
                    <a:pt x="612" y="887"/>
                  </a:lnTo>
                  <a:lnTo>
                    <a:pt x="586" y="897"/>
                  </a:lnTo>
                  <a:lnTo>
                    <a:pt x="559" y="905"/>
                  </a:lnTo>
                  <a:lnTo>
                    <a:pt x="532" y="913"/>
                  </a:lnTo>
                  <a:lnTo>
                    <a:pt x="504" y="920"/>
                  </a:lnTo>
                  <a:lnTo>
                    <a:pt x="475" y="928"/>
                  </a:lnTo>
                  <a:lnTo>
                    <a:pt x="447" y="934"/>
                  </a:lnTo>
                  <a:lnTo>
                    <a:pt x="418" y="941"/>
                  </a:lnTo>
                  <a:lnTo>
                    <a:pt x="389" y="947"/>
                  </a:lnTo>
                  <a:lnTo>
                    <a:pt x="374" y="949"/>
                  </a:lnTo>
                  <a:lnTo>
                    <a:pt x="360" y="952"/>
                  </a:lnTo>
                  <a:lnTo>
                    <a:pt x="330" y="956"/>
                  </a:lnTo>
                  <a:lnTo>
                    <a:pt x="316" y="957"/>
                  </a:lnTo>
                  <a:lnTo>
                    <a:pt x="301" y="960"/>
                  </a:lnTo>
                  <a:lnTo>
                    <a:pt x="287" y="961"/>
                  </a:lnTo>
                  <a:lnTo>
                    <a:pt x="272" y="962"/>
                  </a:lnTo>
                  <a:lnTo>
                    <a:pt x="243" y="963"/>
                  </a:lnTo>
                  <a:lnTo>
                    <a:pt x="215" y="964"/>
                  </a:lnTo>
                  <a:lnTo>
                    <a:pt x="198" y="963"/>
                  </a:lnTo>
                  <a:lnTo>
                    <a:pt x="184" y="962"/>
                  </a:lnTo>
                  <a:lnTo>
                    <a:pt x="170" y="960"/>
                  </a:lnTo>
                  <a:lnTo>
                    <a:pt x="156" y="957"/>
                  </a:lnTo>
                  <a:lnTo>
                    <a:pt x="144" y="954"/>
                  </a:lnTo>
                  <a:lnTo>
                    <a:pt x="131" y="950"/>
                  </a:lnTo>
                  <a:lnTo>
                    <a:pt x="120" y="945"/>
                  </a:lnTo>
                  <a:lnTo>
                    <a:pt x="109" y="939"/>
                  </a:lnTo>
                  <a:lnTo>
                    <a:pt x="99" y="934"/>
                  </a:lnTo>
                  <a:lnTo>
                    <a:pt x="90" y="927"/>
                  </a:lnTo>
                  <a:lnTo>
                    <a:pt x="81" y="920"/>
                  </a:lnTo>
                  <a:lnTo>
                    <a:pt x="72" y="912"/>
                  </a:lnTo>
                  <a:lnTo>
                    <a:pt x="65" y="904"/>
                  </a:lnTo>
                  <a:lnTo>
                    <a:pt x="57" y="894"/>
                  </a:lnTo>
                  <a:lnTo>
                    <a:pt x="51" y="885"/>
                  </a:lnTo>
                  <a:lnTo>
                    <a:pt x="44" y="874"/>
                  </a:lnTo>
                  <a:lnTo>
                    <a:pt x="39" y="864"/>
                  </a:lnTo>
                  <a:lnTo>
                    <a:pt x="33" y="852"/>
                  </a:lnTo>
                  <a:lnTo>
                    <a:pt x="28" y="841"/>
                  </a:lnTo>
                  <a:lnTo>
                    <a:pt x="24" y="829"/>
                  </a:lnTo>
                  <a:lnTo>
                    <a:pt x="20" y="816"/>
                  </a:lnTo>
                  <a:lnTo>
                    <a:pt x="16" y="803"/>
                  </a:lnTo>
                  <a:lnTo>
                    <a:pt x="13" y="789"/>
                  </a:lnTo>
                  <a:lnTo>
                    <a:pt x="11" y="775"/>
                  </a:lnTo>
                  <a:lnTo>
                    <a:pt x="8" y="761"/>
                  </a:lnTo>
                  <a:lnTo>
                    <a:pt x="6" y="746"/>
                  </a:lnTo>
                  <a:lnTo>
                    <a:pt x="4" y="731"/>
                  </a:lnTo>
                  <a:lnTo>
                    <a:pt x="3" y="715"/>
                  </a:lnTo>
                  <a:lnTo>
                    <a:pt x="1" y="699"/>
                  </a:lnTo>
                  <a:lnTo>
                    <a:pt x="1" y="682"/>
                  </a:lnTo>
                  <a:lnTo>
                    <a:pt x="0" y="665"/>
                  </a:lnTo>
                  <a:lnTo>
                    <a:pt x="0" y="649"/>
                  </a:lnTo>
                  <a:lnTo>
                    <a:pt x="0" y="614"/>
                  </a:lnTo>
                  <a:lnTo>
                    <a:pt x="1" y="577"/>
                  </a:lnTo>
                  <a:lnTo>
                    <a:pt x="2" y="539"/>
                  </a:lnTo>
                  <a:lnTo>
                    <a:pt x="4" y="501"/>
                  </a:lnTo>
                  <a:lnTo>
                    <a:pt x="6" y="462"/>
                  </a:lnTo>
                  <a:lnTo>
                    <a:pt x="9" y="422"/>
                  </a:lnTo>
                  <a:lnTo>
                    <a:pt x="14" y="340"/>
                  </a:lnTo>
                  <a:lnTo>
                    <a:pt x="17" y="298"/>
                  </a:lnTo>
                  <a:lnTo>
                    <a:pt x="19" y="255"/>
                  </a:lnTo>
                  <a:lnTo>
                    <a:pt x="21" y="213"/>
                  </a:lnTo>
                  <a:lnTo>
                    <a:pt x="22" y="170"/>
                  </a:lnTo>
                  <a:lnTo>
                    <a:pt x="23" y="149"/>
                  </a:lnTo>
                  <a:lnTo>
                    <a:pt x="23" y="128"/>
                  </a:lnTo>
                  <a:lnTo>
                    <a:pt x="23" y="85"/>
                  </a:lnTo>
                  <a:lnTo>
                    <a:pt x="22" y="42"/>
                  </a:lnTo>
                  <a:lnTo>
                    <a:pt x="20" y="0"/>
                  </a:lnTo>
                  <a:lnTo>
                    <a:pt x="45" y="10"/>
                  </a:lnTo>
                  <a:lnTo>
                    <a:pt x="69" y="21"/>
                  </a:lnTo>
                  <a:lnTo>
                    <a:pt x="94" y="31"/>
                  </a:lnTo>
                  <a:lnTo>
                    <a:pt x="119" y="43"/>
                  </a:lnTo>
                  <a:lnTo>
                    <a:pt x="144" y="55"/>
                  </a:lnTo>
                  <a:lnTo>
                    <a:pt x="169" y="67"/>
                  </a:lnTo>
                  <a:lnTo>
                    <a:pt x="194" y="79"/>
                  </a:lnTo>
                  <a:lnTo>
                    <a:pt x="217" y="92"/>
                  </a:lnTo>
                  <a:lnTo>
                    <a:pt x="241" y="105"/>
                  </a:lnTo>
                  <a:lnTo>
                    <a:pt x="264" y="117"/>
                  </a:lnTo>
                  <a:lnTo>
                    <a:pt x="285" y="130"/>
                  </a:lnTo>
                  <a:lnTo>
                    <a:pt x="306" y="143"/>
                  </a:lnTo>
                  <a:lnTo>
                    <a:pt x="325" y="156"/>
                  </a:lnTo>
                  <a:lnTo>
                    <a:pt x="344" y="168"/>
                  </a:lnTo>
                  <a:lnTo>
                    <a:pt x="360" y="180"/>
                  </a:lnTo>
                  <a:lnTo>
                    <a:pt x="375" y="192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1" name="Freeform 94">
              <a:extLst>
                <a:ext uri="{FF2B5EF4-FFF2-40B4-BE49-F238E27FC236}">
                  <a16:creationId xmlns:a16="http://schemas.microsoft.com/office/drawing/2014/main" id="{C41F6662-E4C3-47AC-9381-D9BB401B8F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140325" y="179388"/>
              <a:ext cx="1004888" cy="708025"/>
            </a:xfrm>
            <a:custGeom>
              <a:avLst/>
              <a:gdLst>
                <a:gd name="T0" fmla="*/ 633 w 633"/>
                <a:gd name="T1" fmla="*/ 404 h 446"/>
                <a:gd name="T2" fmla="*/ 617 w 633"/>
                <a:gd name="T3" fmla="*/ 409 h 446"/>
                <a:gd name="T4" fmla="*/ 599 w 633"/>
                <a:gd name="T5" fmla="*/ 414 h 446"/>
                <a:gd name="T6" fmla="*/ 575 w 633"/>
                <a:gd name="T7" fmla="*/ 419 h 446"/>
                <a:gd name="T8" fmla="*/ 545 w 633"/>
                <a:gd name="T9" fmla="*/ 425 h 446"/>
                <a:gd name="T10" fmla="*/ 528 w 633"/>
                <a:gd name="T11" fmla="*/ 428 h 446"/>
                <a:gd name="T12" fmla="*/ 511 w 633"/>
                <a:gd name="T13" fmla="*/ 431 h 446"/>
                <a:gd name="T14" fmla="*/ 493 w 633"/>
                <a:gd name="T15" fmla="*/ 434 h 446"/>
                <a:gd name="T16" fmla="*/ 473 w 633"/>
                <a:gd name="T17" fmla="*/ 437 h 446"/>
                <a:gd name="T18" fmla="*/ 453 w 633"/>
                <a:gd name="T19" fmla="*/ 439 h 446"/>
                <a:gd name="T20" fmla="*/ 442 w 633"/>
                <a:gd name="T21" fmla="*/ 440 h 446"/>
                <a:gd name="T22" fmla="*/ 432 w 633"/>
                <a:gd name="T23" fmla="*/ 441 h 446"/>
                <a:gd name="T24" fmla="*/ 410 w 633"/>
                <a:gd name="T25" fmla="*/ 443 h 446"/>
                <a:gd name="T26" fmla="*/ 387 w 633"/>
                <a:gd name="T27" fmla="*/ 444 h 446"/>
                <a:gd name="T28" fmla="*/ 365 w 633"/>
                <a:gd name="T29" fmla="*/ 445 h 446"/>
                <a:gd name="T30" fmla="*/ 342 w 633"/>
                <a:gd name="T31" fmla="*/ 446 h 446"/>
                <a:gd name="T32" fmla="*/ 331 w 633"/>
                <a:gd name="T33" fmla="*/ 446 h 446"/>
                <a:gd name="T34" fmla="*/ 319 w 633"/>
                <a:gd name="T35" fmla="*/ 445 h 446"/>
                <a:gd name="T36" fmla="*/ 296 w 633"/>
                <a:gd name="T37" fmla="*/ 444 h 446"/>
                <a:gd name="T38" fmla="*/ 272 w 633"/>
                <a:gd name="T39" fmla="*/ 443 h 446"/>
                <a:gd name="T40" fmla="*/ 249 w 633"/>
                <a:gd name="T41" fmla="*/ 440 h 446"/>
                <a:gd name="T42" fmla="*/ 237 w 633"/>
                <a:gd name="T43" fmla="*/ 439 h 446"/>
                <a:gd name="T44" fmla="*/ 225 w 633"/>
                <a:gd name="T45" fmla="*/ 437 h 446"/>
                <a:gd name="T46" fmla="*/ 202 w 633"/>
                <a:gd name="T47" fmla="*/ 432 h 446"/>
                <a:gd name="T48" fmla="*/ 179 w 633"/>
                <a:gd name="T49" fmla="*/ 428 h 446"/>
                <a:gd name="T50" fmla="*/ 157 w 633"/>
                <a:gd name="T51" fmla="*/ 421 h 446"/>
                <a:gd name="T52" fmla="*/ 134 w 633"/>
                <a:gd name="T53" fmla="*/ 414 h 446"/>
                <a:gd name="T54" fmla="*/ 113 w 633"/>
                <a:gd name="T55" fmla="*/ 406 h 446"/>
                <a:gd name="T56" fmla="*/ 103 w 633"/>
                <a:gd name="T57" fmla="*/ 401 h 446"/>
                <a:gd name="T58" fmla="*/ 92 w 633"/>
                <a:gd name="T59" fmla="*/ 396 h 446"/>
                <a:gd name="T60" fmla="*/ 82 w 633"/>
                <a:gd name="T61" fmla="*/ 390 h 446"/>
                <a:gd name="T62" fmla="*/ 72 w 633"/>
                <a:gd name="T63" fmla="*/ 385 h 446"/>
                <a:gd name="T64" fmla="*/ 68 w 633"/>
                <a:gd name="T65" fmla="*/ 382 h 446"/>
                <a:gd name="T66" fmla="*/ 63 w 633"/>
                <a:gd name="T67" fmla="*/ 379 h 446"/>
                <a:gd name="T68" fmla="*/ 56 w 633"/>
                <a:gd name="T69" fmla="*/ 373 h 446"/>
                <a:gd name="T70" fmla="*/ 49 w 633"/>
                <a:gd name="T71" fmla="*/ 365 h 446"/>
                <a:gd name="T72" fmla="*/ 45 w 633"/>
                <a:gd name="T73" fmla="*/ 361 h 446"/>
                <a:gd name="T74" fmla="*/ 42 w 633"/>
                <a:gd name="T75" fmla="*/ 357 h 446"/>
                <a:gd name="T76" fmla="*/ 36 w 633"/>
                <a:gd name="T77" fmla="*/ 347 h 446"/>
                <a:gd name="T78" fmla="*/ 30 w 633"/>
                <a:gd name="T79" fmla="*/ 337 h 446"/>
                <a:gd name="T80" fmla="*/ 26 w 633"/>
                <a:gd name="T81" fmla="*/ 327 h 446"/>
                <a:gd name="T82" fmla="*/ 21 w 633"/>
                <a:gd name="T83" fmla="*/ 316 h 446"/>
                <a:gd name="T84" fmla="*/ 18 w 633"/>
                <a:gd name="T85" fmla="*/ 303 h 446"/>
                <a:gd name="T86" fmla="*/ 14 w 633"/>
                <a:gd name="T87" fmla="*/ 291 h 446"/>
                <a:gd name="T88" fmla="*/ 12 w 633"/>
                <a:gd name="T89" fmla="*/ 278 h 446"/>
                <a:gd name="T90" fmla="*/ 9 w 633"/>
                <a:gd name="T91" fmla="*/ 264 h 446"/>
                <a:gd name="T92" fmla="*/ 7 w 633"/>
                <a:gd name="T93" fmla="*/ 251 h 446"/>
                <a:gd name="T94" fmla="*/ 5 w 633"/>
                <a:gd name="T95" fmla="*/ 237 h 446"/>
                <a:gd name="T96" fmla="*/ 4 w 633"/>
                <a:gd name="T97" fmla="*/ 222 h 446"/>
                <a:gd name="T98" fmla="*/ 2 w 633"/>
                <a:gd name="T99" fmla="*/ 208 h 446"/>
                <a:gd name="T100" fmla="*/ 1 w 633"/>
                <a:gd name="T101" fmla="*/ 179 h 446"/>
                <a:gd name="T102" fmla="*/ 0 w 633"/>
                <a:gd name="T103" fmla="*/ 150 h 446"/>
                <a:gd name="T104" fmla="*/ 0 w 633"/>
                <a:gd name="T105" fmla="*/ 122 h 446"/>
                <a:gd name="T106" fmla="*/ 1 w 633"/>
                <a:gd name="T107" fmla="*/ 94 h 446"/>
                <a:gd name="T108" fmla="*/ 2 w 633"/>
                <a:gd name="T109" fmla="*/ 42 h 446"/>
                <a:gd name="T110" fmla="*/ 2 w 633"/>
                <a:gd name="T111" fmla="*/ 20 h 446"/>
                <a:gd name="T112" fmla="*/ 3 w 633"/>
                <a:gd name="T113" fmla="*/ 0 h 446"/>
                <a:gd name="T114" fmla="*/ 318 w 633"/>
                <a:gd name="T115" fmla="*/ 202 h 446"/>
                <a:gd name="T116" fmla="*/ 633 w 633"/>
                <a:gd name="T117" fmla="*/ 404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33" h="446">
                  <a:moveTo>
                    <a:pt x="633" y="404"/>
                  </a:moveTo>
                  <a:lnTo>
                    <a:pt x="617" y="409"/>
                  </a:lnTo>
                  <a:lnTo>
                    <a:pt x="599" y="414"/>
                  </a:lnTo>
                  <a:lnTo>
                    <a:pt x="575" y="419"/>
                  </a:lnTo>
                  <a:lnTo>
                    <a:pt x="545" y="425"/>
                  </a:lnTo>
                  <a:lnTo>
                    <a:pt x="528" y="428"/>
                  </a:lnTo>
                  <a:lnTo>
                    <a:pt x="511" y="431"/>
                  </a:lnTo>
                  <a:lnTo>
                    <a:pt x="493" y="434"/>
                  </a:lnTo>
                  <a:lnTo>
                    <a:pt x="473" y="437"/>
                  </a:lnTo>
                  <a:lnTo>
                    <a:pt x="453" y="439"/>
                  </a:lnTo>
                  <a:lnTo>
                    <a:pt x="442" y="440"/>
                  </a:lnTo>
                  <a:lnTo>
                    <a:pt x="432" y="441"/>
                  </a:lnTo>
                  <a:lnTo>
                    <a:pt x="410" y="443"/>
                  </a:lnTo>
                  <a:lnTo>
                    <a:pt x="387" y="444"/>
                  </a:lnTo>
                  <a:lnTo>
                    <a:pt x="365" y="445"/>
                  </a:lnTo>
                  <a:lnTo>
                    <a:pt x="342" y="446"/>
                  </a:lnTo>
                  <a:lnTo>
                    <a:pt x="331" y="446"/>
                  </a:lnTo>
                  <a:lnTo>
                    <a:pt x="319" y="445"/>
                  </a:lnTo>
                  <a:lnTo>
                    <a:pt x="296" y="444"/>
                  </a:lnTo>
                  <a:lnTo>
                    <a:pt x="272" y="443"/>
                  </a:lnTo>
                  <a:lnTo>
                    <a:pt x="249" y="440"/>
                  </a:lnTo>
                  <a:lnTo>
                    <a:pt x="237" y="439"/>
                  </a:lnTo>
                  <a:lnTo>
                    <a:pt x="225" y="437"/>
                  </a:lnTo>
                  <a:lnTo>
                    <a:pt x="202" y="432"/>
                  </a:lnTo>
                  <a:lnTo>
                    <a:pt x="179" y="428"/>
                  </a:lnTo>
                  <a:lnTo>
                    <a:pt x="157" y="421"/>
                  </a:lnTo>
                  <a:lnTo>
                    <a:pt x="134" y="414"/>
                  </a:lnTo>
                  <a:lnTo>
                    <a:pt x="113" y="406"/>
                  </a:lnTo>
                  <a:lnTo>
                    <a:pt x="103" y="401"/>
                  </a:lnTo>
                  <a:lnTo>
                    <a:pt x="92" y="396"/>
                  </a:lnTo>
                  <a:lnTo>
                    <a:pt x="82" y="390"/>
                  </a:lnTo>
                  <a:lnTo>
                    <a:pt x="72" y="385"/>
                  </a:lnTo>
                  <a:lnTo>
                    <a:pt x="68" y="382"/>
                  </a:lnTo>
                  <a:lnTo>
                    <a:pt x="63" y="379"/>
                  </a:lnTo>
                  <a:lnTo>
                    <a:pt x="56" y="373"/>
                  </a:lnTo>
                  <a:lnTo>
                    <a:pt x="49" y="365"/>
                  </a:lnTo>
                  <a:lnTo>
                    <a:pt x="45" y="361"/>
                  </a:lnTo>
                  <a:lnTo>
                    <a:pt x="42" y="357"/>
                  </a:lnTo>
                  <a:lnTo>
                    <a:pt x="36" y="347"/>
                  </a:lnTo>
                  <a:lnTo>
                    <a:pt x="30" y="337"/>
                  </a:lnTo>
                  <a:lnTo>
                    <a:pt x="26" y="327"/>
                  </a:lnTo>
                  <a:lnTo>
                    <a:pt x="21" y="316"/>
                  </a:lnTo>
                  <a:lnTo>
                    <a:pt x="18" y="303"/>
                  </a:lnTo>
                  <a:lnTo>
                    <a:pt x="14" y="291"/>
                  </a:lnTo>
                  <a:lnTo>
                    <a:pt x="12" y="278"/>
                  </a:lnTo>
                  <a:lnTo>
                    <a:pt x="9" y="264"/>
                  </a:lnTo>
                  <a:lnTo>
                    <a:pt x="7" y="251"/>
                  </a:lnTo>
                  <a:lnTo>
                    <a:pt x="5" y="237"/>
                  </a:lnTo>
                  <a:lnTo>
                    <a:pt x="4" y="222"/>
                  </a:lnTo>
                  <a:lnTo>
                    <a:pt x="2" y="208"/>
                  </a:lnTo>
                  <a:lnTo>
                    <a:pt x="1" y="179"/>
                  </a:lnTo>
                  <a:lnTo>
                    <a:pt x="0" y="150"/>
                  </a:lnTo>
                  <a:lnTo>
                    <a:pt x="0" y="122"/>
                  </a:lnTo>
                  <a:lnTo>
                    <a:pt x="1" y="94"/>
                  </a:lnTo>
                  <a:lnTo>
                    <a:pt x="2" y="42"/>
                  </a:lnTo>
                  <a:lnTo>
                    <a:pt x="2" y="20"/>
                  </a:lnTo>
                  <a:lnTo>
                    <a:pt x="3" y="0"/>
                  </a:lnTo>
                  <a:lnTo>
                    <a:pt x="318" y="202"/>
                  </a:lnTo>
                  <a:lnTo>
                    <a:pt x="633" y="404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2" name="Freeform 95">
              <a:extLst>
                <a:ext uri="{FF2B5EF4-FFF2-40B4-BE49-F238E27FC236}">
                  <a16:creationId xmlns:a16="http://schemas.microsoft.com/office/drawing/2014/main" id="{AB125BBD-81ED-470F-9BEA-5B5B78C0F0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7175" y="5487988"/>
              <a:ext cx="565150" cy="569913"/>
            </a:xfrm>
            <a:custGeom>
              <a:avLst/>
              <a:gdLst>
                <a:gd name="T0" fmla="*/ 135 w 356"/>
                <a:gd name="T1" fmla="*/ 6 h 359"/>
                <a:gd name="T2" fmla="*/ 153 w 356"/>
                <a:gd name="T3" fmla="*/ 2 h 359"/>
                <a:gd name="T4" fmla="*/ 170 w 356"/>
                <a:gd name="T5" fmla="*/ 0 h 359"/>
                <a:gd name="T6" fmla="*/ 188 w 356"/>
                <a:gd name="T7" fmla="*/ 0 h 359"/>
                <a:gd name="T8" fmla="*/ 205 w 356"/>
                <a:gd name="T9" fmla="*/ 2 h 359"/>
                <a:gd name="T10" fmla="*/ 222 w 356"/>
                <a:gd name="T11" fmla="*/ 6 h 359"/>
                <a:gd name="T12" fmla="*/ 238 w 356"/>
                <a:gd name="T13" fmla="*/ 11 h 359"/>
                <a:gd name="T14" fmla="*/ 255 w 356"/>
                <a:gd name="T15" fmla="*/ 18 h 359"/>
                <a:gd name="T16" fmla="*/ 269 w 356"/>
                <a:gd name="T17" fmla="*/ 26 h 359"/>
                <a:gd name="T18" fmla="*/ 284 w 356"/>
                <a:gd name="T19" fmla="*/ 35 h 359"/>
                <a:gd name="T20" fmla="*/ 297 w 356"/>
                <a:gd name="T21" fmla="*/ 46 h 359"/>
                <a:gd name="T22" fmla="*/ 309 w 356"/>
                <a:gd name="T23" fmla="*/ 58 h 359"/>
                <a:gd name="T24" fmla="*/ 320 w 356"/>
                <a:gd name="T25" fmla="*/ 72 h 359"/>
                <a:gd name="T26" fmla="*/ 330 w 356"/>
                <a:gd name="T27" fmla="*/ 86 h 359"/>
                <a:gd name="T28" fmla="*/ 339 w 356"/>
                <a:gd name="T29" fmla="*/ 102 h 359"/>
                <a:gd name="T30" fmla="*/ 346 w 356"/>
                <a:gd name="T31" fmla="*/ 119 h 359"/>
                <a:gd name="T32" fmla="*/ 351 w 356"/>
                <a:gd name="T33" fmla="*/ 136 h 359"/>
                <a:gd name="T34" fmla="*/ 355 w 356"/>
                <a:gd name="T35" fmla="*/ 154 h 359"/>
                <a:gd name="T36" fmla="*/ 356 w 356"/>
                <a:gd name="T37" fmla="*/ 172 h 359"/>
                <a:gd name="T38" fmla="*/ 356 w 356"/>
                <a:gd name="T39" fmla="*/ 189 h 359"/>
                <a:gd name="T40" fmla="*/ 355 w 356"/>
                <a:gd name="T41" fmla="*/ 207 h 359"/>
                <a:gd name="T42" fmla="*/ 349 w 356"/>
                <a:gd name="T43" fmla="*/ 232 h 359"/>
                <a:gd name="T44" fmla="*/ 339 w 356"/>
                <a:gd name="T45" fmla="*/ 256 h 359"/>
                <a:gd name="T46" fmla="*/ 332 w 356"/>
                <a:gd name="T47" fmla="*/ 271 h 359"/>
                <a:gd name="T48" fmla="*/ 322 w 356"/>
                <a:gd name="T49" fmla="*/ 286 h 359"/>
                <a:gd name="T50" fmla="*/ 311 w 356"/>
                <a:gd name="T51" fmla="*/ 299 h 359"/>
                <a:gd name="T52" fmla="*/ 299 w 356"/>
                <a:gd name="T53" fmla="*/ 311 h 359"/>
                <a:gd name="T54" fmla="*/ 286 w 356"/>
                <a:gd name="T55" fmla="*/ 322 h 359"/>
                <a:gd name="T56" fmla="*/ 271 w 356"/>
                <a:gd name="T57" fmla="*/ 333 h 359"/>
                <a:gd name="T58" fmla="*/ 256 w 356"/>
                <a:gd name="T59" fmla="*/ 341 h 359"/>
                <a:gd name="T60" fmla="*/ 239 w 356"/>
                <a:gd name="T61" fmla="*/ 348 h 359"/>
                <a:gd name="T62" fmla="*/ 222 w 356"/>
                <a:gd name="T63" fmla="*/ 353 h 359"/>
                <a:gd name="T64" fmla="*/ 204 w 356"/>
                <a:gd name="T65" fmla="*/ 357 h 359"/>
                <a:gd name="T66" fmla="*/ 187 w 356"/>
                <a:gd name="T67" fmla="*/ 359 h 359"/>
                <a:gd name="T68" fmla="*/ 169 w 356"/>
                <a:gd name="T69" fmla="*/ 359 h 359"/>
                <a:gd name="T70" fmla="*/ 151 w 356"/>
                <a:gd name="T71" fmla="*/ 357 h 359"/>
                <a:gd name="T72" fmla="*/ 135 w 356"/>
                <a:gd name="T73" fmla="*/ 353 h 359"/>
                <a:gd name="T74" fmla="*/ 118 w 356"/>
                <a:gd name="T75" fmla="*/ 348 h 359"/>
                <a:gd name="T76" fmla="*/ 102 w 356"/>
                <a:gd name="T77" fmla="*/ 342 h 359"/>
                <a:gd name="T78" fmla="*/ 88 w 356"/>
                <a:gd name="T79" fmla="*/ 334 h 359"/>
                <a:gd name="T80" fmla="*/ 73 w 356"/>
                <a:gd name="T81" fmla="*/ 325 h 359"/>
                <a:gd name="T82" fmla="*/ 60 w 356"/>
                <a:gd name="T83" fmla="*/ 313 h 359"/>
                <a:gd name="T84" fmla="*/ 48 w 356"/>
                <a:gd name="T85" fmla="*/ 301 h 359"/>
                <a:gd name="T86" fmla="*/ 36 w 356"/>
                <a:gd name="T87" fmla="*/ 288 h 359"/>
                <a:gd name="T88" fmla="*/ 27 w 356"/>
                <a:gd name="T89" fmla="*/ 273 h 359"/>
                <a:gd name="T90" fmla="*/ 18 w 356"/>
                <a:gd name="T91" fmla="*/ 257 h 359"/>
                <a:gd name="T92" fmla="*/ 11 w 356"/>
                <a:gd name="T93" fmla="*/ 241 h 359"/>
                <a:gd name="T94" fmla="*/ 6 w 356"/>
                <a:gd name="T95" fmla="*/ 223 h 359"/>
                <a:gd name="T96" fmla="*/ 2 w 356"/>
                <a:gd name="T97" fmla="*/ 205 h 359"/>
                <a:gd name="T98" fmla="*/ 1 w 356"/>
                <a:gd name="T99" fmla="*/ 187 h 359"/>
                <a:gd name="T100" fmla="*/ 1 w 356"/>
                <a:gd name="T101" fmla="*/ 170 h 359"/>
                <a:gd name="T102" fmla="*/ 2 w 356"/>
                <a:gd name="T103" fmla="*/ 152 h 359"/>
                <a:gd name="T104" fmla="*/ 8 w 356"/>
                <a:gd name="T105" fmla="*/ 127 h 359"/>
                <a:gd name="T106" fmla="*/ 18 w 356"/>
                <a:gd name="T107" fmla="*/ 103 h 359"/>
                <a:gd name="T108" fmla="*/ 25 w 356"/>
                <a:gd name="T109" fmla="*/ 88 h 359"/>
                <a:gd name="T110" fmla="*/ 35 w 356"/>
                <a:gd name="T111" fmla="*/ 74 h 359"/>
                <a:gd name="T112" fmla="*/ 46 w 356"/>
                <a:gd name="T113" fmla="*/ 60 h 359"/>
                <a:gd name="T114" fmla="*/ 57 w 356"/>
                <a:gd name="T115" fmla="*/ 48 h 359"/>
                <a:gd name="T116" fmla="*/ 71 w 356"/>
                <a:gd name="T117" fmla="*/ 37 h 359"/>
                <a:gd name="T118" fmla="*/ 86 w 356"/>
                <a:gd name="T119" fmla="*/ 27 h 359"/>
                <a:gd name="T120" fmla="*/ 101 w 356"/>
                <a:gd name="T121" fmla="*/ 18 h 359"/>
                <a:gd name="T122" fmla="*/ 118 w 356"/>
                <a:gd name="T123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6" h="359">
                  <a:moveTo>
                    <a:pt x="126" y="8"/>
                  </a:moveTo>
                  <a:lnTo>
                    <a:pt x="135" y="6"/>
                  </a:lnTo>
                  <a:lnTo>
                    <a:pt x="144" y="4"/>
                  </a:lnTo>
                  <a:lnTo>
                    <a:pt x="153" y="2"/>
                  </a:lnTo>
                  <a:lnTo>
                    <a:pt x="162" y="1"/>
                  </a:lnTo>
                  <a:lnTo>
                    <a:pt x="170" y="0"/>
                  </a:lnTo>
                  <a:lnTo>
                    <a:pt x="180" y="0"/>
                  </a:lnTo>
                  <a:lnTo>
                    <a:pt x="188" y="0"/>
                  </a:lnTo>
                  <a:lnTo>
                    <a:pt x="197" y="1"/>
                  </a:lnTo>
                  <a:lnTo>
                    <a:pt x="205" y="2"/>
                  </a:lnTo>
                  <a:lnTo>
                    <a:pt x="214" y="4"/>
                  </a:lnTo>
                  <a:lnTo>
                    <a:pt x="222" y="6"/>
                  </a:lnTo>
                  <a:lnTo>
                    <a:pt x="231" y="8"/>
                  </a:lnTo>
                  <a:lnTo>
                    <a:pt x="238" y="11"/>
                  </a:lnTo>
                  <a:lnTo>
                    <a:pt x="247" y="14"/>
                  </a:lnTo>
                  <a:lnTo>
                    <a:pt x="255" y="18"/>
                  </a:lnTo>
                  <a:lnTo>
                    <a:pt x="262" y="21"/>
                  </a:lnTo>
                  <a:lnTo>
                    <a:pt x="269" y="26"/>
                  </a:lnTo>
                  <a:lnTo>
                    <a:pt x="277" y="30"/>
                  </a:lnTo>
                  <a:lnTo>
                    <a:pt x="284" y="35"/>
                  </a:lnTo>
                  <a:lnTo>
                    <a:pt x="290" y="40"/>
                  </a:lnTo>
                  <a:lnTo>
                    <a:pt x="297" y="46"/>
                  </a:lnTo>
                  <a:lnTo>
                    <a:pt x="304" y="52"/>
                  </a:lnTo>
                  <a:lnTo>
                    <a:pt x="309" y="58"/>
                  </a:lnTo>
                  <a:lnTo>
                    <a:pt x="315" y="65"/>
                  </a:lnTo>
                  <a:lnTo>
                    <a:pt x="320" y="72"/>
                  </a:lnTo>
                  <a:lnTo>
                    <a:pt x="325" y="79"/>
                  </a:lnTo>
                  <a:lnTo>
                    <a:pt x="330" y="86"/>
                  </a:lnTo>
                  <a:lnTo>
                    <a:pt x="334" y="93"/>
                  </a:lnTo>
                  <a:lnTo>
                    <a:pt x="339" y="102"/>
                  </a:lnTo>
                  <a:lnTo>
                    <a:pt x="343" y="110"/>
                  </a:lnTo>
                  <a:lnTo>
                    <a:pt x="346" y="119"/>
                  </a:lnTo>
                  <a:lnTo>
                    <a:pt x="349" y="127"/>
                  </a:lnTo>
                  <a:lnTo>
                    <a:pt x="351" y="136"/>
                  </a:lnTo>
                  <a:lnTo>
                    <a:pt x="353" y="145"/>
                  </a:lnTo>
                  <a:lnTo>
                    <a:pt x="355" y="154"/>
                  </a:lnTo>
                  <a:lnTo>
                    <a:pt x="356" y="163"/>
                  </a:lnTo>
                  <a:lnTo>
                    <a:pt x="356" y="172"/>
                  </a:lnTo>
                  <a:lnTo>
                    <a:pt x="356" y="180"/>
                  </a:lnTo>
                  <a:lnTo>
                    <a:pt x="356" y="189"/>
                  </a:lnTo>
                  <a:lnTo>
                    <a:pt x="356" y="198"/>
                  </a:lnTo>
                  <a:lnTo>
                    <a:pt x="355" y="207"/>
                  </a:lnTo>
                  <a:lnTo>
                    <a:pt x="353" y="215"/>
                  </a:lnTo>
                  <a:lnTo>
                    <a:pt x="349" y="232"/>
                  </a:lnTo>
                  <a:lnTo>
                    <a:pt x="343" y="248"/>
                  </a:lnTo>
                  <a:lnTo>
                    <a:pt x="339" y="256"/>
                  </a:lnTo>
                  <a:lnTo>
                    <a:pt x="336" y="264"/>
                  </a:lnTo>
                  <a:lnTo>
                    <a:pt x="332" y="271"/>
                  </a:lnTo>
                  <a:lnTo>
                    <a:pt x="327" y="278"/>
                  </a:lnTo>
                  <a:lnTo>
                    <a:pt x="322" y="286"/>
                  </a:lnTo>
                  <a:lnTo>
                    <a:pt x="317" y="292"/>
                  </a:lnTo>
                  <a:lnTo>
                    <a:pt x="311" y="299"/>
                  </a:lnTo>
                  <a:lnTo>
                    <a:pt x="305" y="306"/>
                  </a:lnTo>
                  <a:lnTo>
                    <a:pt x="299" y="311"/>
                  </a:lnTo>
                  <a:lnTo>
                    <a:pt x="292" y="318"/>
                  </a:lnTo>
                  <a:lnTo>
                    <a:pt x="286" y="322"/>
                  </a:lnTo>
                  <a:lnTo>
                    <a:pt x="279" y="328"/>
                  </a:lnTo>
                  <a:lnTo>
                    <a:pt x="271" y="333"/>
                  </a:lnTo>
                  <a:lnTo>
                    <a:pt x="264" y="337"/>
                  </a:lnTo>
                  <a:lnTo>
                    <a:pt x="256" y="341"/>
                  </a:lnTo>
                  <a:lnTo>
                    <a:pt x="248" y="345"/>
                  </a:lnTo>
                  <a:lnTo>
                    <a:pt x="239" y="348"/>
                  </a:lnTo>
                  <a:lnTo>
                    <a:pt x="231" y="351"/>
                  </a:lnTo>
                  <a:lnTo>
                    <a:pt x="222" y="353"/>
                  </a:lnTo>
                  <a:lnTo>
                    <a:pt x="212" y="355"/>
                  </a:lnTo>
                  <a:lnTo>
                    <a:pt x="204" y="357"/>
                  </a:lnTo>
                  <a:lnTo>
                    <a:pt x="195" y="358"/>
                  </a:lnTo>
                  <a:lnTo>
                    <a:pt x="187" y="359"/>
                  </a:lnTo>
                  <a:lnTo>
                    <a:pt x="177" y="359"/>
                  </a:lnTo>
                  <a:lnTo>
                    <a:pt x="169" y="359"/>
                  </a:lnTo>
                  <a:lnTo>
                    <a:pt x="160" y="358"/>
                  </a:lnTo>
                  <a:lnTo>
                    <a:pt x="151" y="357"/>
                  </a:lnTo>
                  <a:lnTo>
                    <a:pt x="143" y="355"/>
                  </a:lnTo>
                  <a:lnTo>
                    <a:pt x="135" y="353"/>
                  </a:lnTo>
                  <a:lnTo>
                    <a:pt x="126" y="351"/>
                  </a:lnTo>
                  <a:lnTo>
                    <a:pt x="118" y="348"/>
                  </a:lnTo>
                  <a:lnTo>
                    <a:pt x="110" y="346"/>
                  </a:lnTo>
                  <a:lnTo>
                    <a:pt x="102" y="342"/>
                  </a:lnTo>
                  <a:lnTo>
                    <a:pt x="95" y="338"/>
                  </a:lnTo>
                  <a:lnTo>
                    <a:pt x="88" y="334"/>
                  </a:lnTo>
                  <a:lnTo>
                    <a:pt x="80" y="329"/>
                  </a:lnTo>
                  <a:lnTo>
                    <a:pt x="73" y="325"/>
                  </a:lnTo>
                  <a:lnTo>
                    <a:pt x="66" y="319"/>
                  </a:lnTo>
                  <a:lnTo>
                    <a:pt x="60" y="313"/>
                  </a:lnTo>
                  <a:lnTo>
                    <a:pt x="53" y="308"/>
                  </a:lnTo>
                  <a:lnTo>
                    <a:pt x="48" y="301"/>
                  </a:lnTo>
                  <a:lnTo>
                    <a:pt x="41" y="294"/>
                  </a:lnTo>
                  <a:lnTo>
                    <a:pt x="36" y="288"/>
                  </a:lnTo>
                  <a:lnTo>
                    <a:pt x="31" y="280"/>
                  </a:lnTo>
                  <a:lnTo>
                    <a:pt x="27" y="273"/>
                  </a:lnTo>
                  <a:lnTo>
                    <a:pt x="22" y="266"/>
                  </a:lnTo>
                  <a:lnTo>
                    <a:pt x="18" y="257"/>
                  </a:lnTo>
                  <a:lnTo>
                    <a:pt x="14" y="250"/>
                  </a:lnTo>
                  <a:lnTo>
                    <a:pt x="11" y="241"/>
                  </a:lnTo>
                  <a:lnTo>
                    <a:pt x="8" y="232"/>
                  </a:lnTo>
                  <a:lnTo>
                    <a:pt x="6" y="223"/>
                  </a:lnTo>
                  <a:lnTo>
                    <a:pt x="3" y="214"/>
                  </a:lnTo>
                  <a:lnTo>
                    <a:pt x="2" y="205"/>
                  </a:lnTo>
                  <a:lnTo>
                    <a:pt x="1" y="196"/>
                  </a:lnTo>
                  <a:lnTo>
                    <a:pt x="1" y="187"/>
                  </a:lnTo>
                  <a:lnTo>
                    <a:pt x="0" y="179"/>
                  </a:lnTo>
                  <a:lnTo>
                    <a:pt x="1" y="170"/>
                  </a:lnTo>
                  <a:lnTo>
                    <a:pt x="1" y="161"/>
                  </a:lnTo>
                  <a:lnTo>
                    <a:pt x="2" y="152"/>
                  </a:lnTo>
                  <a:lnTo>
                    <a:pt x="3" y="144"/>
                  </a:lnTo>
                  <a:lnTo>
                    <a:pt x="8" y="127"/>
                  </a:lnTo>
                  <a:lnTo>
                    <a:pt x="14" y="111"/>
                  </a:lnTo>
                  <a:lnTo>
                    <a:pt x="18" y="103"/>
                  </a:lnTo>
                  <a:lnTo>
                    <a:pt x="21" y="96"/>
                  </a:lnTo>
                  <a:lnTo>
                    <a:pt x="25" y="88"/>
                  </a:lnTo>
                  <a:lnTo>
                    <a:pt x="30" y="81"/>
                  </a:lnTo>
                  <a:lnTo>
                    <a:pt x="35" y="74"/>
                  </a:lnTo>
                  <a:lnTo>
                    <a:pt x="40" y="67"/>
                  </a:lnTo>
                  <a:lnTo>
                    <a:pt x="46" y="60"/>
                  </a:lnTo>
                  <a:lnTo>
                    <a:pt x="51" y="54"/>
                  </a:lnTo>
                  <a:lnTo>
                    <a:pt x="57" y="48"/>
                  </a:lnTo>
                  <a:lnTo>
                    <a:pt x="64" y="42"/>
                  </a:lnTo>
                  <a:lnTo>
                    <a:pt x="71" y="37"/>
                  </a:lnTo>
                  <a:lnTo>
                    <a:pt x="78" y="31"/>
                  </a:lnTo>
                  <a:lnTo>
                    <a:pt x="86" y="27"/>
                  </a:lnTo>
                  <a:lnTo>
                    <a:pt x="93" y="22"/>
                  </a:lnTo>
                  <a:lnTo>
                    <a:pt x="101" y="18"/>
                  </a:lnTo>
                  <a:lnTo>
                    <a:pt x="109" y="14"/>
                  </a:lnTo>
                  <a:lnTo>
                    <a:pt x="118" y="11"/>
                  </a:lnTo>
                  <a:lnTo>
                    <a:pt x="126" y="8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3" name="Freeform 96">
              <a:extLst>
                <a:ext uri="{FF2B5EF4-FFF2-40B4-BE49-F238E27FC236}">
                  <a16:creationId xmlns:a16="http://schemas.microsoft.com/office/drawing/2014/main" id="{55D23B2B-A7AB-47D0-8DA4-EB8BBD7D39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98713" y="1588"/>
              <a:ext cx="323850" cy="219075"/>
            </a:xfrm>
            <a:custGeom>
              <a:avLst/>
              <a:gdLst>
                <a:gd name="T0" fmla="*/ 0 w 204"/>
                <a:gd name="T1" fmla="*/ 7 h 138"/>
                <a:gd name="T2" fmla="*/ 7 w 204"/>
                <a:gd name="T3" fmla="*/ 5 h 138"/>
                <a:gd name="T4" fmla="*/ 16 w 204"/>
                <a:gd name="T5" fmla="*/ 3 h 138"/>
                <a:gd name="T6" fmla="*/ 23 w 204"/>
                <a:gd name="T7" fmla="*/ 2 h 138"/>
                <a:gd name="T8" fmla="*/ 32 w 204"/>
                <a:gd name="T9" fmla="*/ 0 h 138"/>
                <a:gd name="T10" fmla="*/ 47 w 204"/>
                <a:gd name="T11" fmla="*/ 0 h 138"/>
                <a:gd name="T12" fmla="*/ 56 w 204"/>
                <a:gd name="T13" fmla="*/ 0 h 138"/>
                <a:gd name="T14" fmla="*/ 64 w 204"/>
                <a:gd name="T15" fmla="*/ 0 h 138"/>
                <a:gd name="T16" fmla="*/ 72 w 204"/>
                <a:gd name="T17" fmla="*/ 2 h 138"/>
                <a:gd name="T18" fmla="*/ 81 w 204"/>
                <a:gd name="T19" fmla="*/ 3 h 138"/>
                <a:gd name="T20" fmla="*/ 94 w 204"/>
                <a:gd name="T21" fmla="*/ 7 h 138"/>
                <a:gd name="T22" fmla="*/ 103 w 204"/>
                <a:gd name="T23" fmla="*/ 9 h 138"/>
                <a:gd name="T24" fmla="*/ 110 w 204"/>
                <a:gd name="T25" fmla="*/ 12 h 138"/>
                <a:gd name="T26" fmla="*/ 117 w 204"/>
                <a:gd name="T27" fmla="*/ 16 h 138"/>
                <a:gd name="T28" fmla="*/ 124 w 204"/>
                <a:gd name="T29" fmla="*/ 19 h 138"/>
                <a:gd name="T30" fmla="*/ 131 w 204"/>
                <a:gd name="T31" fmla="*/ 23 h 138"/>
                <a:gd name="T32" fmla="*/ 138 w 204"/>
                <a:gd name="T33" fmla="*/ 28 h 138"/>
                <a:gd name="T34" fmla="*/ 145 w 204"/>
                <a:gd name="T35" fmla="*/ 32 h 138"/>
                <a:gd name="T36" fmla="*/ 151 w 204"/>
                <a:gd name="T37" fmla="*/ 37 h 138"/>
                <a:gd name="T38" fmla="*/ 157 w 204"/>
                <a:gd name="T39" fmla="*/ 42 h 138"/>
                <a:gd name="T40" fmla="*/ 162 w 204"/>
                <a:gd name="T41" fmla="*/ 47 h 138"/>
                <a:gd name="T42" fmla="*/ 168 w 204"/>
                <a:gd name="T43" fmla="*/ 53 h 138"/>
                <a:gd name="T44" fmla="*/ 173 w 204"/>
                <a:gd name="T45" fmla="*/ 59 h 138"/>
                <a:gd name="T46" fmla="*/ 178 w 204"/>
                <a:gd name="T47" fmla="*/ 65 h 138"/>
                <a:gd name="T48" fmla="*/ 183 w 204"/>
                <a:gd name="T49" fmla="*/ 72 h 138"/>
                <a:gd name="T50" fmla="*/ 187 w 204"/>
                <a:gd name="T51" fmla="*/ 79 h 138"/>
                <a:gd name="T52" fmla="*/ 192 w 204"/>
                <a:gd name="T53" fmla="*/ 86 h 138"/>
                <a:gd name="T54" fmla="*/ 195 w 204"/>
                <a:gd name="T55" fmla="*/ 93 h 138"/>
                <a:gd name="T56" fmla="*/ 199 w 204"/>
                <a:gd name="T57" fmla="*/ 101 h 138"/>
                <a:gd name="T58" fmla="*/ 201 w 204"/>
                <a:gd name="T59" fmla="*/ 109 h 138"/>
                <a:gd name="T60" fmla="*/ 204 w 204"/>
                <a:gd name="T61" fmla="*/ 116 h 138"/>
                <a:gd name="T62" fmla="*/ 136 w 204"/>
                <a:gd name="T63" fmla="*/ 138 h 138"/>
                <a:gd name="T64" fmla="*/ 134 w 204"/>
                <a:gd name="T65" fmla="*/ 133 h 138"/>
                <a:gd name="T66" fmla="*/ 133 w 204"/>
                <a:gd name="T67" fmla="*/ 128 h 138"/>
                <a:gd name="T68" fmla="*/ 131 w 204"/>
                <a:gd name="T69" fmla="*/ 124 h 138"/>
                <a:gd name="T70" fmla="*/ 129 w 204"/>
                <a:gd name="T71" fmla="*/ 120 h 138"/>
                <a:gd name="T72" fmla="*/ 126 w 204"/>
                <a:gd name="T73" fmla="*/ 116 h 138"/>
                <a:gd name="T74" fmla="*/ 124 w 204"/>
                <a:gd name="T75" fmla="*/ 112 h 138"/>
                <a:gd name="T76" fmla="*/ 121 w 204"/>
                <a:gd name="T77" fmla="*/ 108 h 138"/>
                <a:gd name="T78" fmla="*/ 119 w 204"/>
                <a:gd name="T79" fmla="*/ 105 h 138"/>
                <a:gd name="T80" fmla="*/ 115 w 204"/>
                <a:gd name="T81" fmla="*/ 101 h 138"/>
                <a:gd name="T82" fmla="*/ 112 w 204"/>
                <a:gd name="T83" fmla="*/ 98 h 138"/>
                <a:gd name="T84" fmla="*/ 109 w 204"/>
                <a:gd name="T85" fmla="*/ 95 h 138"/>
                <a:gd name="T86" fmla="*/ 105 w 204"/>
                <a:gd name="T87" fmla="*/ 92 h 138"/>
                <a:gd name="T88" fmla="*/ 102 w 204"/>
                <a:gd name="T89" fmla="*/ 89 h 138"/>
                <a:gd name="T90" fmla="*/ 98 w 204"/>
                <a:gd name="T91" fmla="*/ 86 h 138"/>
                <a:gd name="T92" fmla="*/ 94 w 204"/>
                <a:gd name="T93" fmla="*/ 84 h 138"/>
                <a:gd name="T94" fmla="*/ 91 w 204"/>
                <a:gd name="T95" fmla="*/ 82 h 138"/>
                <a:gd name="T96" fmla="*/ 86 w 204"/>
                <a:gd name="T97" fmla="*/ 80 h 138"/>
                <a:gd name="T98" fmla="*/ 82 w 204"/>
                <a:gd name="T99" fmla="*/ 78 h 138"/>
                <a:gd name="T100" fmla="*/ 78 w 204"/>
                <a:gd name="T101" fmla="*/ 77 h 138"/>
                <a:gd name="T102" fmla="*/ 75 w 204"/>
                <a:gd name="T103" fmla="*/ 75 h 138"/>
                <a:gd name="T104" fmla="*/ 65 w 204"/>
                <a:gd name="T105" fmla="*/ 73 h 138"/>
                <a:gd name="T106" fmla="*/ 61 w 204"/>
                <a:gd name="T107" fmla="*/ 72 h 138"/>
                <a:gd name="T108" fmla="*/ 57 w 204"/>
                <a:gd name="T109" fmla="*/ 72 h 138"/>
                <a:gd name="T110" fmla="*/ 52 w 204"/>
                <a:gd name="T111" fmla="*/ 71 h 138"/>
                <a:gd name="T112" fmla="*/ 49 w 204"/>
                <a:gd name="T113" fmla="*/ 71 h 138"/>
                <a:gd name="T114" fmla="*/ 37 w 204"/>
                <a:gd name="T115" fmla="*/ 72 h 138"/>
                <a:gd name="T116" fmla="*/ 34 w 204"/>
                <a:gd name="T117" fmla="*/ 72 h 138"/>
                <a:gd name="T118" fmla="*/ 30 w 204"/>
                <a:gd name="T119" fmla="*/ 73 h 138"/>
                <a:gd name="T120" fmla="*/ 25 w 204"/>
                <a:gd name="T121" fmla="*/ 74 h 138"/>
                <a:gd name="T122" fmla="*/ 19 w 204"/>
                <a:gd name="T123" fmla="*/ 75 h 138"/>
                <a:gd name="T124" fmla="*/ 0 w 204"/>
                <a:gd name="T125" fmla="*/ 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4" h="138">
                  <a:moveTo>
                    <a:pt x="0" y="7"/>
                  </a:moveTo>
                  <a:lnTo>
                    <a:pt x="7" y="5"/>
                  </a:lnTo>
                  <a:lnTo>
                    <a:pt x="16" y="3"/>
                  </a:lnTo>
                  <a:lnTo>
                    <a:pt x="23" y="2"/>
                  </a:lnTo>
                  <a:lnTo>
                    <a:pt x="32" y="0"/>
                  </a:lnTo>
                  <a:lnTo>
                    <a:pt x="47" y="0"/>
                  </a:lnTo>
                  <a:lnTo>
                    <a:pt x="56" y="0"/>
                  </a:lnTo>
                  <a:lnTo>
                    <a:pt x="64" y="0"/>
                  </a:lnTo>
                  <a:lnTo>
                    <a:pt x="72" y="2"/>
                  </a:lnTo>
                  <a:lnTo>
                    <a:pt x="81" y="3"/>
                  </a:lnTo>
                  <a:lnTo>
                    <a:pt x="94" y="7"/>
                  </a:lnTo>
                  <a:lnTo>
                    <a:pt x="103" y="9"/>
                  </a:lnTo>
                  <a:lnTo>
                    <a:pt x="110" y="12"/>
                  </a:lnTo>
                  <a:lnTo>
                    <a:pt x="117" y="16"/>
                  </a:lnTo>
                  <a:lnTo>
                    <a:pt x="124" y="19"/>
                  </a:lnTo>
                  <a:lnTo>
                    <a:pt x="131" y="23"/>
                  </a:lnTo>
                  <a:lnTo>
                    <a:pt x="138" y="28"/>
                  </a:lnTo>
                  <a:lnTo>
                    <a:pt x="145" y="32"/>
                  </a:lnTo>
                  <a:lnTo>
                    <a:pt x="151" y="37"/>
                  </a:lnTo>
                  <a:lnTo>
                    <a:pt x="157" y="42"/>
                  </a:lnTo>
                  <a:lnTo>
                    <a:pt x="162" y="47"/>
                  </a:lnTo>
                  <a:lnTo>
                    <a:pt x="168" y="53"/>
                  </a:lnTo>
                  <a:lnTo>
                    <a:pt x="173" y="59"/>
                  </a:lnTo>
                  <a:lnTo>
                    <a:pt x="178" y="65"/>
                  </a:lnTo>
                  <a:lnTo>
                    <a:pt x="183" y="72"/>
                  </a:lnTo>
                  <a:lnTo>
                    <a:pt x="187" y="79"/>
                  </a:lnTo>
                  <a:lnTo>
                    <a:pt x="192" y="86"/>
                  </a:lnTo>
                  <a:lnTo>
                    <a:pt x="195" y="93"/>
                  </a:lnTo>
                  <a:lnTo>
                    <a:pt x="199" y="101"/>
                  </a:lnTo>
                  <a:lnTo>
                    <a:pt x="201" y="109"/>
                  </a:lnTo>
                  <a:lnTo>
                    <a:pt x="204" y="116"/>
                  </a:lnTo>
                  <a:lnTo>
                    <a:pt x="136" y="138"/>
                  </a:lnTo>
                  <a:lnTo>
                    <a:pt x="134" y="133"/>
                  </a:lnTo>
                  <a:lnTo>
                    <a:pt x="133" y="128"/>
                  </a:lnTo>
                  <a:lnTo>
                    <a:pt x="131" y="124"/>
                  </a:lnTo>
                  <a:lnTo>
                    <a:pt x="129" y="120"/>
                  </a:lnTo>
                  <a:lnTo>
                    <a:pt x="126" y="116"/>
                  </a:lnTo>
                  <a:lnTo>
                    <a:pt x="124" y="112"/>
                  </a:lnTo>
                  <a:lnTo>
                    <a:pt x="121" y="108"/>
                  </a:lnTo>
                  <a:lnTo>
                    <a:pt x="119" y="105"/>
                  </a:lnTo>
                  <a:lnTo>
                    <a:pt x="115" y="101"/>
                  </a:lnTo>
                  <a:lnTo>
                    <a:pt x="112" y="98"/>
                  </a:lnTo>
                  <a:lnTo>
                    <a:pt x="109" y="95"/>
                  </a:lnTo>
                  <a:lnTo>
                    <a:pt x="105" y="92"/>
                  </a:lnTo>
                  <a:lnTo>
                    <a:pt x="102" y="89"/>
                  </a:lnTo>
                  <a:lnTo>
                    <a:pt x="98" y="86"/>
                  </a:lnTo>
                  <a:lnTo>
                    <a:pt x="94" y="84"/>
                  </a:lnTo>
                  <a:lnTo>
                    <a:pt x="91" y="82"/>
                  </a:lnTo>
                  <a:lnTo>
                    <a:pt x="86" y="80"/>
                  </a:lnTo>
                  <a:lnTo>
                    <a:pt x="82" y="78"/>
                  </a:lnTo>
                  <a:lnTo>
                    <a:pt x="78" y="77"/>
                  </a:lnTo>
                  <a:lnTo>
                    <a:pt x="75" y="75"/>
                  </a:lnTo>
                  <a:lnTo>
                    <a:pt x="65" y="73"/>
                  </a:lnTo>
                  <a:lnTo>
                    <a:pt x="61" y="72"/>
                  </a:lnTo>
                  <a:lnTo>
                    <a:pt x="57" y="72"/>
                  </a:lnTo>
                  <a:lnTo>
                    <a:pt x="52" y="71"/>
                  </a:lnTo>
                  <a:lnTo>
                    <a:pt x="49" y="71"/>
                  </a:lnTo>
                  <a:lnTo>
                    <a:pt x="37" y="72"/>
                  </a:lnTo>
                  <a:lnTo>
                    <a:pt x="34" y="72"/>
                  </a:lnTo>
                  <a:lnTo>
                    <a:pt x="30" y="73"/>
                  </a:lnTo>
                  <a:lnTo>
                    <a:pt x="25" y="74"/>
                  </a:lnTo>
                  <a:lnTo>
                    <a:pt x="19" y="7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4" name="Freeform 97">
              <a:extLst>
                <a:ext uri="{FF2B5EF4-FFF2-40B4-BE49-F238E27FC236}">
                  <a16:creationId xmlns:a16="http://schemas.microsoft.com/office/drawing/2014/main" id="{B8A98E5A-BFE8-479F-B898-9A3A552402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14600" y="190500"/>
              <a:ext cx="219075" cy="322263"/>
            </a:xfrm>
            <a:custGeom>
              <a:avLst/>
              <a:gdLst>
                <a:gd name="T0" fmla="*/ 132 w 138"/>
                <a:gd name="T1" fmla="*/ 0 h 203"/>
                <a:gd name="T2" fmla="*/ 135 w 138"/>
                <a:gd name="T3" fmla="*/ 13 h 203"/>
                <a:gd name="T4" fmla="*/ 137 w 138"/>
                <a:gd name="T5" fmla="*/ 23 h 203"/>
                <a:gd name="T6" fmla="*/ 138 w 138"/>
                <a:gd name="T7" fmla="*/ 31 h 203"/>
                <a:gd name="T8" fmla="*/ 138 w 138"/>
                <a:gd name="T9" fmla="*/ 46 h 203"/>
                <a:gd name="T10" fmla="*/ 138 w 138"/>
                <a:gd name="T11" fmla="*/ 55 h 203"/>
                <a:gd name="T12" fmla="*/ 138 w 138"/>
                <a:gd name="T13" fmla="*/ 63 h 203"/>
                <a:gd name="T14" fmla="*/ 137 w 138"/>
                <a:gd name="T15" fmla="*/ 71 h 203"/>
                <a:gd name="T16" fmla="*/ 135 w 138"/>
                <a:gd name="T17" fmla="*/ 80 h 203"/>
                <a:gd name="T18" fmla="*/ 131 w 138"/>
                <a:gd name="T19" fmla="*/ 94 h 203"/>
                <a:gd name="T20" fmla="*/ 128 w 138"/>
                <a:gd name="T21" fmla="*/ 102 h 203"/>
                <a:gd name="T22" fmla="*/ 126 w 138"/>
                <a:gd name="T23" fmla="*/ 109 h 203"/>
                <a:gd name="T24" fmla="*/ 123 w 138"/>
                <a:gd name="T25" fmla="*/ 117 h 203"/>
                <a:gd name="T26" fmla="*/ 119 w 138"/>
                <a:gd name="T27" fmla="*/ 124 h 203"/>
                <a:gd name="T28" fmla="*/ 115 w 138"/>
                <a:gd name="T29" fmla="*/ 131 h 203"/>
                <a:gd name="T30" fmla="*/ 111 w 138"/>
                <a:gd name="T31" fmla="*/ 137 h 203"/>
                <a:gd name="T32" fmla="*/ 107 w 138"/>
                <a:gd name="T33" fmla="*/ 143 h 203"/>
                <a:gd name="T34" fmla="*/ 102 w 138"/>
                <a:gd name="T35" fmla="*/ 151 h 203"/>
                <a:gd name="T36" fmla="*/ 91 w 138"/>
                <a:gd name="T37" fmla="*/ 162 h 203"/>
                <a:gd name="T38" fmla="*/ 80 w 138"/>
                <a:gd name="T39" fmla="*/ 172 h 203"/>
                <a:gd name="T40" fmla="*/ 73 w 138"/>
                <a:gd name="T41" fmla="*/ 178 h 203"/>
                <a:gd name="T42" fmla="*/ 67 w 138"/>
                <a:gd name="T43" fmla="*/ 182 h 203"/>
                <a:gd name="T44" fmla="*/ 60 w 138"/>
                <a:gd name="T45" fmla="*/ 187 h 203"/>
                <a:gd name="T46" fmla="*/ 53 w 138"/>
                <a:gd name="T47" fmla="*/ 191 h 203"/>
                <a:gd name="T48" fmla="*/ 46 w 138"/>
                <a:gd name="T49" fmla="*/ 195 h 203"/>
                <a:gd name="T50" fmla="*/ 38 w 138"/>
                <a:gd name="T51" fmla="*/ 198 h 203"/>
                <a:gd name="T52" fmla="*/ 30 w 138"/>
                <a:gd name="T53" fmla="*/ 201 h 203"/>
                <a:gd name="T54" fmla="*/ 23 w 138"/>
                <a:gd name="T55" fmla="*/ 203 h 203"/>
                <a:gd name="T56" fmla="*/ 0 w 138"/>
                <a:gd name="T57" fmla="*/ 136 h 203"/>
                <a:gd name="T58" fmla="*/ 6 w 138"/>
                <a:gd name="T59" fmla="*/ 134 h 203"/>
                <a:gd name="T60" fmla="*/ 10 w 138"/>
                <a:gd name="T61" fmla="*/ 133 h 203"/>
                <a:gd name="T62" fmla="*/ 14 w 138"/>
                <a:gd name="T63" fmla="*/ 131 h 203"/>
                <a:gd name="T64" fmla="*/ 18 w 138"/>
                <a:gd name="T65" fmla="*/ 129 h 203"/>
                <a:gd name="T66" fmla="*/ 23 w 138"/>
                <a:gd name="T67" fmla="*/ 126 h 203"/>
                <a:gd name="T68" fmla="*/ 26 w 138"/>
                <a:gd name="T69" fmla="*/ 124 h 203"/>
                <a:gd name="T70" fmla="*/ 30 w 138"/>
                <a:gd name="T71" fmla="*/ 121 h 203"/>
                <a:gd name="T72" fmla="*/ 33 w 138"/>
                <a:gd name="T73" fmla="*/ 119 h 203"/>
                <a:gd name="T74" fmla="*/ 40 w 138"/>
                <a:gd name="T75" fmla="*/ 112 h 203"/>
                <a:gd name="T76" fmla="*/ 47 w 138"/>
                <a:gd name="T77" fmla="*/ 105 h 203"/>
                <a:gd name="T78" fmla="*/ 49 w 138"/>
                <a:gd name="T79" fmla="*/ 101 h 203"/>
                <a:gd name="T80" fmla="*/ 51 w 138"/>
                <a:gd name="T81" fmla="*/ 98 h 203"/>
                <a:gd name="T82" fmla="*/ 54 w 138"/>
                <a:gd name="T83" fmla="*/ 94 h 203"/>
                <a:gd name="T84" fmla="*/ 56 w 138"/>
                <a:gd name="T85" fmla="*/ 90 h 203"/>
                <a:gd name="T86" fmla="*/ 58 w 138"/>
                <a:gd name="T87" fmla="*/ 86 h 203"/>
                <a:gd name="T88" fmla="*/ 60 w 138"/>
                <a:gd name="T89" fmla="*/ 82 h 203"/>
                <a:gd name="T90" fmla="*/ 62 w 138"/>
                <a:gd name="T91" fmla="*/ 77 h 203"/>
                <a:gd name="T92" fmla="*/ 63 w 138"/>
                <a:gd name="T93" fmla="*/ 75 h 203"/>
                <a:gd name="T94" fmla="*/ 65 w 138"/>
                <a:gd name="T95" fmla="*/ 64 h 203"/>
                <a:gd name="T96" fmla="*/ 66 w 138"/>
                <a:gd name="T97" fmla="*/ 60 h 203"/>
                <a:gd name="T98" fmla="*/ 67 w 138"/>
                <a:gd name="T99" fmla="*/ 56 h 203"/>
                <a:gd name="T100" fmla="*/ 67 w 138"/>
                <a:gd name="T101" fmla="*/ 51 h 203"/>
                <a:gd name="T102" fmla="*/ 67 w 138"/>
                <a:gd name="T103" fmla="*/ 47 h 203"/>
                <a:gd name="T104" fmla="*/ 67 w 138"/>
                <a:gd name="T105" fmla="*/ 36 h 203"/>
                <a:gd name="T106" fmla="*/ 66 w 138"/>
                <a:gd name="T107" fmla="*/ 33 h 203"/>
                <a:gd name="T108" fmla="*/ 65 w 138"/>
                <a:gd name="T109" fmla="*/ 29 h 203"/>
                <a:gd name="T110" fmla="*/ 63 w 138"/>
                <a:gd name="T111" fmla="*/ 17 h 203"/>
                <a:gd name="T112" fmla="*/ 132 w 138"/>
                <a:gd name="T113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" h="203">
                  <a:moveTo>
                    <a:pt x="132" y="0"/>
                  </a:moveTo>
                  <a:lnTo>
                    <a:pt x="135" y="13"/>
                  </a:lnTo>
                  <a:lnTo>
                    <a:pt x="137" y="23"/>
                  </a:lnTo>
                  <a:lnTo>
                    <a:pt x="138" y="31"/>
                  </a:lnTo>
                  <a:lnTo>
                    <a:pt x="138" y="46"/>
                  </a:lnTo>
                  <a:lnTo>
                    <a:pt x="138" y="55"/>
                  </a:lnTo>
                  <a:lnTo>
                    <a:pt x="138" y="63"/>
                  </a:lnTo>
                  <a:lnTo>
                    <a:pt x="137" y="71"/>
                  </a:lnTo>
                  <a:lnTo>
                    <a:pt x="135" y="80"/>
                  </a:lnTo>
                  <a:lnTo>
                    <a:pt x="131" y="94"/>
                  </a:lnTo>
                  <a:lnTo>
                    <a:pt x="128" y="102"/>
                  </a:lnTo>
                  <a:lnTo>
                    <a:pt x="126" y="109"/>
                  </a:lnTo>
                  <a:lnTo>
                    <a:pt x="123" y="117"/>
                  </a:lnTo>
                  <a:lnTo>
                    <a:pt x="119" y="124"/>
                  </a:lnTo>
                  <a:lnTo>
                    <a:pt x="115" y="131"/>
                  </a:lnTo>
                  <a:lnTo>
                    <a:pt x="111" y="137"/>
                  </a:lnTo>
                  <a:lnTo>
                    <a:pt x="107" y="143"/>
                  </a:lnTo>
                  <a:lnTo>
                    <a:pt x="102" y="151"/>
                  </a:lnTo>
                  <a:lnTo>
                    <a:pt x="91" y="162"/>
                  </a:lnTo>
                  <a:lnTo>
                    <a:pt x="80" y="172"/>
                  </a:lnTo>
                  <a:lnTo>
                    <a:pt x="73" y="178"/>
                  </a:lnTo>
                  <a:lnTo>
                    <a:pt x="67" y="182"/>
                  </a:lnTo>
                  <a:lnTo>
                    <a:pt x="60" y="187"/>
                  </a:lnTo>
                  <a:lnTo>
                    <a:pt x="53" y="191"/>
                  </a:lnTo>
                  <a:lnTo>
                    <a:pt x="46" y="195"/>
                  </a:lnTo>
                  <a:lnTo>
                    <a:pt x="38" y="198"/>
                  </a:lnTo>
                  <a:lnTo>
                    <a:pt x="30" y="201"/>
                  </a:lnTo>
                  <a:lnTo>
                    <a:pt x="23" y="203"/>
                  </a:lnTo>
                  <a:lnTo>
                    <a:pt x="0" y="136"/>
                  </a:lnTo>
                  <a:lnTo>
                    <a:pt x="6" y="134"/>
                  </a:lnTo>
                  <a:lnTo>
                    <a:pt x="10" y="133"/>
                  </a:lnTo>
                  <a:lnTo>
                    <a:pt x="14" y="131"/>
                  </a:lnTo>
                  <a:lnTo>
                    <a:pt x="18" y="129"/>
                  </a:lnTo>
                  <a:lnTo>
                    <a:pt x="23" y="126"/>
                  </a:lnTo>
                  <a:lnTo>
                    <a:pt x="26" y="124"/>
                  </a:lnTo>
                  <a:lnTo>
                    <a:pt x="30" y="121"/>
                  </a:lnTo>
                  <a:lnTo>
                    <a:pt x="33" y="119"/>
                  </a:lnTo>
                  <a:lnTo>
                    <a:pt x="40" y="112"/>
                  </a:lnTo>
                  <a:lnTo>
                    <a:pt x="47" y="105"/>
                  </a:lnTo>
                  <a:lnTo>
                    <a:pt x="49" y="101"/>
                  </a:lnTo>
                  <a:lnTo>
                    <a:pt x="51" y="98"/>
                  </a:lnTo>
                  <a:lnTo>
                    <a:pt x="54" y="94"/>
                  </a:lnTo>
                  <a:lnTo>
                    <a:pt x="56" y="90"/>
                  </a:lnTo>
                  <a:lnTo>
                    <a:pt x="58" y="86"/>
                  </a:lnTo>
                  <a:lnTo>
                    <a:pt x="60" y="82"/>
                  </a:lnTo>
                  <a:lnTo>
                    <a:pt x="62" y="77"/>
                  </a:lnTo>
                  <a:lnTo>
                    <a:pt x="63" y="75"/>
                  </a:lnTo>
                  <a:lnTo>
                    <a:pt x="65" y="64"/>
                  </a:lnTo>
                  <a:lnTo>
                    <a:pt x="66" y="60"/>
                  </a:lnTo>
                  <a:lnTo>
                    <a:pt x="67" y="56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7" y="36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17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5" name="Freeform 98">
              <a:extLst>
                <a:ext uri="{FF2B5EF4-FFF2-40B4-BE49-F238E27FC236}">
                  <a16:creationId xmlns:a16="http://schemas.microsoft.com/office/drawing/2014/main" id="{A96A709E-9371-4504-B526-8248346329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14613" y="185738"/>
              <a:ext cx="109538" cy="34925"/>
            </a:xfrm>
            <a:custGeom>
              <a:avLst/>
              <a:gdLst>
                <a:gd name="T0" fmla="*/ 68 w 69"/>
                <a:gd name="T1" fmla="*/ 0 h 22"/>
                <a:gd name="T2" fmla="*/ 69 w 69"/>
                <a:gd name="T3" fmla="*/ 3 h 22"/>
                <a:gd name="T4" fmla="*/ 0 w 69"/>
                <a:gd name="T5" fmla="*/ 20 h 22"/>
                <a:gd name="T6" fmla="*/ 0 w 69"/>
                <a:gd name="T7" fmla="*/ 22 h 22"/>
                <a:gd name="T8" fmla="*/ 68 w 69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22">
                  <a:moveTo>
                    <a:pt x="68" y="0"/>
                  </a:moveTo>
                  <a:lnTo>
                    <a:pt x="69" y="3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6" name="Freeform 99">
              <a:extLst>
                <a:ext uri="{FF2B5EF4-FFF2-40B4-BE49-F238E27FC236}">
                  <a16:creationId xmlns:a16="http://schemas.microsoft.com/office/drawing/2014/main" id="{D8AFA52B-F39A-4F7B-B8E8-919C2086F90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4088" y="306388"/>
              <a:ext cx="323850" cy="219075"/>
            </a:xfrm>
            <a:custGeom>
              <a:avLst/>
              <a:gdLst>
                <a:gd name="T0" fmla="*/ 204 w 204"/>
                <a:gd name="T1" fmla="*/ 131 h 138"/>
                <a:gd name="T2" fmla="*/ 197 w 204"/>
                <a:gd name="T3" fmla="*/ 133 h 138"/>
                <a:gd name="T4" fmla="*/ 189 w 204"/>
                <a:gd name="T5" fmla="*/ 135 h 138"/>
                <a:gd name="T6" fmla="*/ 181 w 204"/>
                <a:gd name="T7" fmla="*/ 137 h 138"/>
                <a:gd name="T8" fmla="*/ 172 w 204"/>
                <a:gd name="T9" fmla="*/ 137 h 138"/>
                <a:gd name="T10" fmla="*/ 157 w 204"/>
                <a:gd name="T11" fmla="*/ 138 h 138"/>
                <a:gd name="T12" fmla="*/ 148 w 204"/>
                <a:gd name="T13" fmla="*/ 138 h 138"/>
                <a:gd name="T14" fmla="*/ 140 w 204"/>
                <a:gd name="T15" fmla="*/ 137 h 138"/>
                <a:gd name="T16" fmla="*/ 132 w 204"/>
                <a:gd name="T17" fmla="*/ 136 h 138"/>
                <a:gd name="T18" fmla="*/ 124 w 204"/>
                <a:gd name="T19" fmla="*/ 135 h 138"/>
                <a:gd name="T20" fmla="*/ 109 w 204"/>
                <a:gd name="T21" fmla="*/ 131 h 138"/>
                <a:gd name="T22" fmla="*/ 101 w 204"/>
                <a:gd name="T23" fmla="*/ 128 h 138"/>
                <a:gd name="T24" fmla="*/ 94 w 204"/>
                <a:gd name="T25" fmla="*/ 126 h 138"/>
                <a:gd name="T26" fmla="*/ 87 w 204"/>
                <a:gd name="T27" fmla="*/ 122 h 138"/>
                <a:gd name="T28" fmla="*/ 80 w 204"/>
                <a:gd name="T29" fmla="*/ 119 h 138"/>
                <a:gd name="T30" fmla="*/ 72 w 204"/>
                <a:gd name="T31" fmla="*/ 114 h 138"/>
                <a:gd name="T32" fmla="*/ 66 w 204"/>
                <a:gd name="T33" fmla="*/ 111 h 138"/>
                <a:gd name="T34" fmla="*/ 60 w 204"/>
                <a:gd name="T35" fmla="*/ 106 h 138"/>
                <a:gd name="T36" fmla="*/ 53 w 204"/>
                <a:gd name="T37" fmla="*/ 101 h 138"/>
                <a:gd name="T38" fmla="*/ 47 w 204"/>
                <a:gd name="T39" fmla="*/ 96 h 138"/>
                <a:gd name="T40" fmla="*/ 41 w 204"/>
                <a:gd name="T41" fmla="*/ 91 h 138"/>
                <a:gd name="T42" fmla="*/ 37 w 204"/>
                <a:gd name="T43" fmla="*/ 85 h 138"/>
                <a:gd name="T44" fmla="*/ 31 w 204"/>
                <a:gd name="T45" fmla="*/ 79 h 138"/>
                <a:gd name="T46" fmla="*/ 26 w 204"/>
                <a:gd name="T47" fmla="*/ 72 h 138"/>
                <a:gd name="T48" fmla="*/ 21 w 204"/>
                <a:gd name="T49" fmla="*/ 66 h 138"/>
                <a:gd name="T50" fmla="*/ 17 w 204"/>
                <a:gd name="T51" fmla="*/ 59 h 138"/>
                <a:gd name="T52" fmla="*/ 13 w 204"/>
                <a:gd name="T53" fmla="*/ 52 h 138"/>
                <a:gd name="T54" fmla="*/ 9 w 204"/>
                <a:gd name="T55" fmla="*/ 44 h 138"/>
                <a:gd name="T56" fmla="*/ 6 w 204"/>
                <a:gd name="T57" fmla="*/ 37 h 138"/>
                <a:gd name="T58" fmla="*/ 2 w 204"/>
                <a:gd name="T59" fmla="*/ 29 h 138"/>
                <a:gd name="T60" fmla="*/ 0 w 204"/>
                <a:gd name="T61" fmla="*/ 22 h 138"/>
                <a:gd name="T62" fmla="*/ 68 w 204"/>
                <a:gd name="T63" fmla="*/ 0 h 138"/>
                <a:gd name="T64" fmla="*/ 70 w 204"/>
                <a:gd name="T65" fmla="*/ 5 h 138"/>
                <a:gd name="T66" fmla="*/ 72 w 204"/>
                <a:gd name="T67" fmla="*/ 9 h 138"/>
                <a:gd name="T68" fmla="*/ 74 w 204"/>
                <a:gd name="T69" fmla="*/ 14 h 138"/>
                <a:gd name="T70" fmla="*/ 76 w 204"/>
                <a:gd name="T71" fmla="*/ 18 h 138"/>
                <a:gd name="T72" fmla="*/ 78 w 204"/>
                <a:gd name="T73" fmla="*/ 22 h 138"/>
                <a:gd name="T74" fmla="*/ 81 w 204"/>
                <a:gd name="T75" fmla="*/ 26 h 138"/>
                <a:gd name="T76" fmla="*/ 83 w 204"/>
                <a:gd name="T77" fmla="*/ 30 h 138"/>
                <a:gd name="T78" fmla="*/ 86 w 204"/>
                <a:gd name="T79" fmla="*/ 33 h 138"/>
                <a:gd name="T80" fmla="*/ 89 w 204"/>
                <a:gd name="T81" fmla="*/ 37 h 138"/>
                <a:gd name="T82" fmla="*/ 92 w 204"/>
                <a:gd name="T83" fmla="*/ 40 h 138"/>
                <a:gd name="T84" fmla="*/ 95 w 204"/>
                <a:gd name="T85" fmla="*/ 43 h 138"/>
                <a:gd name="T86" fmla="*/ 99 w 204"/>
                <a:gd name="T87" fmla="*/ 46 h 138"/>
                <a:gd name="T88" fmla="*/ 102 w 204"/>
                <a:gd name="T89" fmla="*/ 49 h 138"/>
                <a:gd name="T90" fmla="*/ 106 w 204"/>
                <a:gd name="T91" fmla="*/ 51 h 138"/>
                <a:gd name="T92" fmla="*/ 110 w 204"/>
                <a:gd name="T93" fmla="*/ 53 h 138"/>
                <a:gd name="T94" fmla="*/ 114 w 204"/>
                <a:gd name="T95" fmla="*/ 56 h 138"/>
                <a:gd name="T96" fmla="*/ 118 w 204"/>
                <a:gd name="T97" fmla="*/ 58 h 138"/>
                <a:gd name="T98" fmla="*/ 121 w 204"/>
                <a:gd name="T99" fmla="*/ 60 h 138"/>
                <a:gd name="T100" fmla="*/ 126 w 204"/>
                <a:gd name="T101" fmla="*/ 61 h 138"/>
                <a:gd name="T102" fmla="*/ 129 w 204"/>
                <a:gd name="T103" fmla="*/ 63 h 138"/>
                <a:gd name="T104" fmla="*/ 140 w 204"/>
                <a:gd name="T105" fmla="*/ 65 h 138"/>
                <a:gd name="T106" fmla="*/ 143 w 204"/>
                <a:gd name="T107" fmla="*/ 66 h 138"/>
                <a:gd name="T108" fmla="*/ 147 w 204"/>
                <a:gd name="T109" fmla="*/ 67 h 138"/>
                <a:gd name="T110" fmla="*/ 152 w 204"/>
                <a:gd name="T111" fmla="*/ 67 h 138"/>
                <a:gd name="T112" fmla="*/ 156 w 204"/>
                <a:gd name="T113" fmla="*/ 67 h 138"/>
                <a:gd name="T114" fmla="*/ 166 w 204"/>
                <a:gd name="T115" fmla="*/ 66 h 138"/>
                <a:gd name="T116" fmla="*/ 170 w 204"/>
                <a:gd name="T117" fmla="*/ 66 h 138"/>
                <a:gd name="T118" fmla="*/ 175 w 204"/>
                <a:gd name="T119" fmla="*/ 65 h 138"/>
                <a:gd name="T120" fmla="*/ 180 w 204"/>
                <a:gd name="T121" fmla="*/ 64 h 138"/>
                <a:gd name="T122" fmla="*/ 185 w 204"/>
                <a:gd name="T123" fmla="*/ 63 h 138"/>
                <a:gd name="T124" fmla="*/ 204 w 204"/>
                <a:gd name="T125" fmla="*/ 13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4" h="138">
                  <a:moveTo>
                    <a:pt x="204" y="131"/>
                  </a:moveTo>
                  <a:lnTo>
                    <a:pt x="197" y="133"/>
                  </a:lnTo>
                  <a:lnTo>
                    <a:pt x="189" y="135"/>
                  </a:lnTo>
                  <a:lnTo>
                    <a:pt x="181" y="137"/>
                  </a:lnTo>
                  <a:lnTo>
                    <a:pt x="172" y="137"/>
                  </a:lnTo>
                  <a:lnTo>
                    <a:pt x="157" y="138"/>
                  </a:lnTo>
                  <a:lnTo>
                    <a:pt x="148" y="138"/>
                  </a:lnTo>
                  <a:lnTo>
                    <a:pt x="140" y="137"/>
                  </a:lnTo>
                  <a:lnTo>
                    <a:pt x="132" y="136"/>
                  </a:lnTo>
                  <a:lnTo>
                    <a:pt x="124" y="135"/>
                  </a:lnTo>
                  <a:lnTo>
                    <a:pt x="109" y="131"/>
                  </a:lnTo>
                  <a:lnTo>
                    <a:pt x="101" y="128"/>
                  </a:lnTo>
                  <a:lnTo>
                    <a:pt x="94" y="126"/>
                  </a:lnTo>
                  <a:lnTo>
                    <a:pt x="87" y="122"/>
                  </a:lnTo>
                  <a:lnTo>
                    <a:pt x="80" y="119"/>
                  </a:lnTo>
                  <a:lnTo>
                    <a:pt x="72" y="114"/>
                  </a:lnTo>
                  <a:lnTo>
                    <a:pt x="66" y="111"/>
                  </a:lnTo>
                  <a:lnTo>
                    <a:pt x="60" y="106"/>
                  </a:lnTo>
                  <a:lnTo>
                    <a:pt x="53" y="101"/>
                  </a:lnTo>
                  <a:lnTo>
                    <a:pt x="47" y="96"/>
                  </a:lnTo>
                  <a:lnTo>
                    <a:pt x="41" y="91"/>
                  </a:lnTo>
                  <a:lnTo>
                    <a:pt x="37" y="85"/>
                  </a:lnTo>
                  <a:lnTo>
                    <a:pt x="31" y="79"/>
                  </a:lnTo>
                  <a:lnTo>
                    <a:pt x="26" y="72"/>
                  </a:lnTo>
                  <a:lnTo>
                    <a:pt x="21" y="66"/>
                  </a:lnTo>
                  <a:lnTo>
                    <a:pt x="17" y="59"/>
                  </a:lnTo>
                  <a:lnTo>
                    <a:pt x="13" y="52"/>
                  </a:lnTo>
                  <a:lnTo>
                    <a:pt x="9" y="44"/>
                  </a:lnTo>
                  <a:lnTo>
                    <a:pt x="6" y="37"/>
                  </a:lnTo>
                  <a:lnTo>
                    <a:pt x="2" y="29"/>
                  </a:lnTo>
                  <a:lnTo>
                    <a:pt x="0" y="22"/>
                  </a:lnTo>
                  <a:lnTo>
                    <a:pt x="68" y="0"/>
                  </a:lnTo>
                  <a:lnTo>
                    <a:pt x="70" y="5"/>
                  </a:lnTo>
                  <a:lnTo>
                    <a:pt x="72" y="9"/>
                  </a:lnTo>
                  <a:lnTo>
                    <a:pt x="74" y="14"/>
                  </a:lnTo>
                  <a:lnTo>
                    <a:pt x="76" y="18"/>
                  </a:lnTo>
                  <a:lnTo>
                    <a:pt x="78" y="22"/>
                  </a:lnTo>
                  <a:lnTo>
                    <a:pt x="81" y="26"/>
                  </a:lnTo>
                  <a:lnTo>
                    <a:pt x="83" y="30"/>
                  </a:lnTo>
                  <a:lnTo>
                    <a:pt x="86" y="33"/>
                  </a:lnTo>
                  <a:lnTo>
                    <a:pt x="89" y="37"/>
                  </a:lnTo>
                  <a:lnTo>
                    <a:pt x="92" y="40"/>
                  </a:lnTo>
                  <a:lnTo>
                    <a:pt x="95" y="43"/>
                  </a:lnTo>
                  <a:lnTo>
                    <a:pt x="99" y="46"/>
                  </a:lnTo>
                  <a:lnTo>
                    <a:pt x="102" y="49"/>
                  </a:lnTo>
                  <a:lnTo>
                    <a:pt x="106" y="51"/>
                  </a:lnTo>
                  <a:lnTo>
                    <a:pt x="110" y="53"/>
                  </a:lnTo>
                  <a:lnTo>
                    <a:pt x="114" y="56"/>
                  </a:lnTo>
                  <a:lnTo>
                    <a:pt x="118" y="58"/>
                  </a:lnTo>
                  <a:lnTo>
                    <a:pt x="121" y="60"/>
                  </a:lnTo>
                  <a:lnTo>
                    <a:pt x="126" y="61"/>
                  </a:lnTo>
                  <a:lnTo>
                    <a:pt x="129" y="63"/>
                  </a:lnTo>
                  <a:lnTo>
                    <a:pt x="140" y="65"/>
                  </a:lnTo>
                  <a:lnTo>
                    <a:pt x="143" y="66"/>
                  </a:lnTo>
                  <a:lnTo>
                    <a:pt x="147" y="67"/>
                  </a:lnTo>
                  <a:lnTo>
                    <a:pt x="152" y="67"/>
                  </a:lnTo>
                  <a:lnTo>
                    <a:pt x="156" y="67"/>
                  </a:lnTo>
                  <a:lnTo>
                    <a:pt x="166" y="66"/>
                  </a:lnTo>
                  <a:lnTo>
                    <a:pt x="170" y="66"/>
                  </a:lnTo>
                  <a:lnTo>
                    <a:pt x="175" y="65"/>
                  </a:lnTo>
                  <a:lnTo>
                    <a:pt x="180" y="64"/>
                  </a:lnTo>
                  <a:lnTo>
                    <a:pt x="185" y="63"/>
                  </a:lnTo>
                  <a:lnTo>
                    <a:pt x="204" y="131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7" name="Freeform 100">
              <a:extLst>
                <a:ext uri="{FF2B5EF4-FFF2-40B4-BE49-F238E27FC236}">
                  <a16:creationId xmlns:a16="http://schemas.microsoft.com/office/drawing/2014/main" id="{838F7B08-8EE7-4B7A-AEFF-637EB7E4251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14600" y="406400"/>
              <a:ext cx="36513" cy="107950"/>
            </a:xfrm>
            <a:custGeom>
              <a:avLst/>
              <a:gdLst>
                <a:gd name="T0" fmla="*/ 23 w 23"/>
                <a:gd name="T1" fmla="*/ 67 h 68"/>
                <a:gd name="T2" fmla="*/ 23 w 23"/>
                <a:gd name="T3" fmla="*/ 67 h 68"/>
                <a:gd name="T4" fmla="*/ 21 w 23"/>
                <a:gd name="T5" fmla="*/ 68 h 68"/>
                <a:gd name="T6" fmla="*/ 2 w 23"/>
                <a:gd name="T7" fmla="*/ 0 h 68"/>
                <a:gd name="T8" fmla="*/ 0 w 23"/>
                <a:gd name="T9" fmla="*/ 0 h 68"/>
                <a:gd name="T10" fmla="*/ 23 w 23"/>
                <a:gd name="T11" fmla="*/ 6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8">
                  <a:moveTo>
                    <a:pt x="23" y="67"/>
                  </a:moveTo>
                  <a:lnTo>
                    <a:pt x="23" y="67"/>
                  </a:lnTo>
                  <a:lnTo>
                    <a:pt x="21" y="68"/>
                  </a:lnTo>
                  <a:lnTo>
                    <a:pt x="2" y="0"/>
                  </a:lnTo>
                  <a:lnTo>
                    <a:pt x="0" y="0"/>
                  </a:lnTo>
                  <a:lnTo>
                    <a:pt x="23" y="67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8" name="Freeform 101">
              <a:extLst>
                <a:ext uri="{FF2B5EF4-FFF2-40B4-BE49-F238E27FC236}">
                  <a16:creationId xmlns:a16="http://schemas.microsoft.com/office/drawing/2014/main" id="{8B07FB86-3653-4A21-99DA-F0DC67AAB77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11388" y="12700"/>
              <a:ext cx="220663" cy="325438"/>
            </a:xfrm>
            <a:custGeom>
              <a:avLst/>
              <a:gdLst>
                <a:gd name="T0" fmla="*/ 7 w 139"/>
                <a:gd name="T1" fmla="*/ 205 h 205"/>
                <a:gd name="T2" fmla="*/ 4 w 139"/>
                <a:gd name="T3" fmla="*/ 191 h 205"/>
                <a:gd name="T4" fmla="*/ 2 w 139"/>
                <a:gd name="T5" fmla="*/ 182 h 205"/>
                <a:gd name="T6" fmla="*/ 1 w 139"/>
                <a:gd name="T7" fmla="*/ 173 h 205"/>
                <a:gd name="T8" fmla="*/ 0 w 139"/>
                <a:gd name="T9" fmla="*/ 158 h 205"/>
                <a:gd name="T10" fmla="*/ 1 w 139"/>
                <a:gd name="T11" fmla="*/ 149 h 205"/>
                <a:gd name="T12" fmla="*/ 2 w 139"/>
                <a:gd name="T13" fmla="*/ 141 h 205"/>
                <a:gd name="T14" fmla="*/ 2 w 139"/>
                <a:gd name="T15" fmla="*/ 133 h 205"/>
                <a:gd name="T16" fmla="*/ 4 w 139"/>
                <a:gd name="T17" fmla="*/ 124 h 205"/>
                <a:gd name="T18" fmla="*/ 7 w 139"/>
                <a:gd name="T19" fmla="*/ 110 h 205"/>
                <a:gd name="T20" fmla="*/ 10 w 139"/>
                <a:gd name="T21" fmla="*/ 102 h 205"/>
                <a:gd name="T22" fmla="*/ 13 w 139"/>
                <a:gd name="T23" fmla="*/ 95 h 205"/>
                <a:gd name="T24" fmla="*/ 16 w 139"/>
                <a:gd name="T25" fmla="*/ 87 h 205"/>
                <a:gd name="T26" fmla="*/ 20 w 139"/>
                <a:gd name="T27" fmla="*/ 80 h 205"/>
                <a:gd name="T28" fmla="*/ 24 w 139"/>
                <a:gd name="T29" fmla="*/ 73 h 205"/>
                <a:gd name="T30" fmla="*/ 28 w 139"/>
                <a:gd name="T31" fmla="*/ 67 h 205"/>
                <a:gd name="T32" fmla="*/ 33 w 139"/>
                <a:gd name="T33" fmla="*/ 61 h 205"/>
                <a:gd name="T34" fmla="*/ 38 w 139"/>
                <a:gd name="T35" fmla="*/ 54 h 205"/>
                <a:gd name="T36" fmla="*/ 48 w 139"/>
                <a:gd name="T37" fmla="*/ 42 h 205"/>
                <a:gd name="T38" fmla="*/ 59 w 139"/>
                <a:gd name="T39" fmla="*/ 32 h 205"/>
                <a:gd name="T40" fmla="*/ 66 w 139"/>
                <a:gd name="T41" fmla="*/ 26 h 205"/>
                <a:gd name="T42" fmla="*/ 73 w 139"/>
                <a:gd name="T43" fmla="*/ 21 h 205"/>
                <a:gd name="T44" fmla="*/ 79 w 139"/>
                <a:gd name="T45" fmla="*/ 17 h 205"/>
                <a:gd name="T46" fmla="*/ 87 w 139"/>
                <a:gd name="T47" fmla="*/ 13 h 205"/>
                <a:gd name="T48" fmla="*/ 94 w 139"/>
                <a:gd name="T49" fmla="*/ 9 h 205"/>
                <a:gd name="T50" fmla="*/ 101 w 139"/>
                <a:gd name="T51" fmla="*/ 6 h 205"/>
                <a:gd name="T52" fmla="*/ 109 w 139"/>
                <a:gd name="T53" fmla="*/ 2 h 205"/>
                <a:gd name="T54" fmla="*/ 116 w 139"/>
                <a:gd name="T55" fmla="*/ 0 h 205"/>
                <a:gd name="T56" fmla="*/ 139 w 139"/>
                <a:gd name="T57" fmla="*/ 68 h 205"/>
                <a:gd name="T58" fmla="*/ 134 w 139"/>
                <a:gd name="T59" fmla="*/ 70 h 205"/>
                <a:gd name="T60" fmla="*/ 129 w 139"/>
                <a:gd name="T61" fmla="*/ 72 h 205"/>
                <a:gd name="T62" fmla="*/ 124 w 139"/>
                <a:gd name="T63" fmla="*/ 73 h 205"/>
                <a:gd name="T64" fmla="*/ 121 w 139"/>
                <a:gd name="T65" fmla="*/ 75 h 205"/>
                <a:gd name="T66" fmla="*/ 117 w 139"/>
                <a:gd name="T67" fmla="*/ 78 h 205"/>
                <a:gd name="T68" fmla="*/ 113 w 139"/>
                <a:gd name="T69" fmla="*/ 80 h 205"/>
                <a:gd name="T70" fmla="*/ 109 w 139"/>
                <a:gd name="T71" fmla="*/ 84 h 205"/>
                <a:gd name="T72" fmla="*/ 106 w 139"/>
                <a:gd name="T73" fmla="*/ 85 h 205"/>
                <a:gd name="T74" fmla="*/ 99 w 139"/>
                <a:gd name="T75" fmla="*/ 92 h 205"/>
                <a:gd name="T76" fmla="*/ 92 w 139"/>
                <a:gd name="T77" fmla="*/ 100 h 205"/>
                <a:gd name="T78" fmla="*/ 90 w 139"/>
                <a:gd name="T79" fmla="*/ 103 h 205"/>
                <a:gd name="T80" fmla="*/ 87 w 139"/>
                <a:gd name="T81" fmla="*/ 106 h 205"/>
                <a:gd name="T82" fmla="*/ 85 w 139"/>
                <a:gd name="T83" fmla="*/ 110 h 205"/>
                <a:gd name="T84" fmla="*/ 83 w 139"/>
                <a:gd name="T85" fmla="*/ 114 h 205"/>
                <a:gd name="T86" fmla="*/ 81 w 139"/>
                <a:gd name="T87" fmla="*/ 118 h 205"/>
                <a:gd name="T88" fmla="*/ 79 w 139"/>
                <a:gd name="T89" fmla="*/ 122 h 205"/>
                <a:gd name="T90" fmla="*/ 78 w 139"/>
                <a:gd name="T91" fmla="*/ 126 h 205"/>
                <a:gd name="T92" fmla="*/ 76 w 139"/>
                <a:gd name="T93" fmla="*/ 130 h 205"/>
                <a:gd name="T94" fmla="*/ 74 w 139"/>
                <a:gd name="T95" fmla="*/ 140 h 205"/>
                <a:gd name="T96" fmla="*/ 73 w 139"/>
                <a:gd name="T97" fmla="*/ 144 h 205"/>
                <a:gd name="T98" fmla="*/ 73 w 139"/>
                <a:gd name="T99" fmla="*/ 148 h 205"/>
                <a:gd name="T100" fmla="*/ 72 w 139"/>
                <a:gd name="T101" fmla="*/ 153 h 205"/>
                <a:gd name="T102" fmla="*/ 72 w 139"/>
                <a:gd name="T103" fmla="*/ 157 h 205"/>
                <a:gd name="T104" fmla="*/ 73 w 139"/>
                <a:gd name="T105" fmla="*/ 168 h 205"/>
                <a:gd name="T106" fmla="*/ 73 w 139"/>
                <a:gd name="T107" fmla="*/ 172 h 205"/>
                <a:gd name="T108" fmla="*/ 74 w 139"/>
                <a:gd name="T109" fmla="*/ 175 h 205"/>
                <a:gd name="T110" fmla="*/ 77 w 139"/>
                <a:gd name="T111" fmla="*/ 187 h 205"/>
                <a:gd name="T112" fmla="*/ 7 w 139"/>
                <a:gd name="T113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9" h="205">
                  <a:moveTo>
                    <a:pt x="7" y="205"/>
                  </a:move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58"/>
                  </a:lnTo>
                  <a:lnTo>
                    <a:pt x="1" y="149"/>
                  </a:lnTo>
                  <a:lnTo>
                    <a:pt x="2" y="141"/>
                  </a:lnTo>
                  <a:lnTo>
                    <a:pt x="2" y="133"/>
                  </a:lnTo>
                  <a:lnTo>
                    <a:pt x="4" y="124"/>
                  </a:lnTo>
                  <a:lnTo>
                    <a:pt x="7" y="110"/>
                  </a:lnTo>
                  <a:lnTo>
                    <a:pt x="10" y="102"/>
                  </a:lnTo>
                  <a:lnTo>
                    <a:pt x="13" y="95"/>
                  </a:lnTo>
                  <a:lnTo>
                    <a:pt x="16" y="87"/>
                  </a:lnTo>
                  <a:lnTo>
                    <a:pt x="20" y="80"/>
                  </a:lnTo>
                  <a:lnTo>
                    <a:pt x="24" y="73"/>
                  </a:lnTo>
                  <a:lnTo>
                    <a:pt x="28" y="67"/>
                  </a:lnTo>
                  <a:lnTo>
                    <a:pt x="33" y="61"/>
                  </a:lnTo>
                  <a:lnTo>
                    <a:pt x="38" y="54"/>
                  </a:lnTo>
                  <a:lnTo>
                    <a:pt x="48" y="42"/>
                  </a:lnTo>
                  <a:lnTo>
                    <a:pt x="59" y="32"/>
                  </a:lnTo>
                  <a:lnTo>
                    <a:pt x="66" y="26"/>
                  </a:lnTo>
                  <a:lnTo>
                    <a:pt x="73" y="21"/>
                  </a:lnTo>
                  <a:lnTo>
                    <a:pt x="79" y="17"/>
                  </a:lnTo>
                  <a:lnTo>
                    <a:pt x="87" y="13"/>
                  </a:lnTo>
                  <a:lnTo>
                    <a:pt x="94" y="9"/>
                  </a:lnTo>
                  <a:lnTo>
                    <a:pt x="101" y="6"/>
                  </a:lnTo>
                  <a:lnTo>
                    <a:pt x="109" y="2"/>
                  </a:lnTo>
                  <a:lnTo>
                    <a:pt x="116" y="0"/>
                  </a:lnTo>
                  <a:lnTo>
                    <a:pt x="139" y="68"/>
                  </a:lnTo>
                  <a:lnTo>
                    <a:pt x="134" y="70"/>
                  </a:lnTo>
                  <a:lnTo>
                    <a:pt x="129" y="72"/>
                  </a:lnTo>
                  <a:lnTo>
                    <a:pt x="124" y="73"/>
                  </a:lnTo>
                  <a:lnTo>
                    <a:pt x="121" y="75"/>
                  </a:lnTo>
                  <a:lnTo>
                    <a:pt x="117" y="78"/>
                  </a:lnTo>
                  <a:lnTo>
                    <a:pt x="113" y="80"/>
                  </a:lnTo>
                  <a:lnTo>
                    <a:pt x="109" y="84"/>
                  </a:lnTo>
                  <a:lnTo>
                    <a:pt x="106" y="85"/>
                  </a:lnTo>
                  <a:lnTo>
                    <a:pt x="99" y="92"/>
                  </a:lnTo>
                  <a:lnTo>
                    <a:pt x="92" y="100"/>
                  </a:lnTo>
                  <a:lnTo>
                    <a:pt x="90" y="103"/>
                  </a:lnTo>
                  <a:lnTo>
                    <a:pt x="87" y="106"/>
                  </a:lnTo>
                  <a:lnTo>
                    <a:pt x="85" y="110"/>
                  </a:lnTo>
                  <a:lnTo>
                    <a:pt x="83" y="114"/>
                  </a:lnTo>
                  <a:lnTo>
                    <a:pt x="81" y="118"/>
                  </a:lnTo>
                  <a:lnTo>
                    <a:pt x="79" y="122"/>
                  </a:lnTo>
                  <a:lnTo>
                    <a:pt x="78" y="126"/>
                  </a:lnTo>
                  <a:lnTo>
                    <a:pt x="76" y="130"/>
                  </a:lnTo>
                  <a:lnTo>
                    <a:pt x="74" y="140"/>
                  </a:lnTo>
                  <a:lnTo>
                    <a:pt x="73" y="144"/>
                  </a:lnTo>
                  <a:lnTo>
                    <a:pt x="73" y="148"/>
                  </a:lnTo>
                  <a:lnTo>
                    <a:pt x="72" y="153"/>
                  </a:lnTo>
                  <a:lnTo>
                    <a:pt x="72" y="157"/>
                  </a:lnTo>
                  <a:lnTo>
                    <a:pt x="73" y="168"/>
                  </a:lnTo>
                  <a:lnTo>
                    <a:pt x="73" y="172"/>
                  </a:lnTo>
                  <a:lnTo>
                    <a:pt x="74" y="175"/>
                  </a:lnTo>
                  <a:lnTo>
                    <a:pt x="77" y="187"/>
                  </a:lnTo>
                  <a:lnTo>
                    <a:pt x="7" y="205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9" name="Freeform 102">
              <a:extLst>
                <a:ext uri="{FF2B5EF4-FFF2-40B4-BE49-F238E27FC236}">
                  <a16:creationId xmlns:a16="http://schemas.microsoft.com/office/drawing/2014/main" id="{D43D9C6A-1323-4EA1-AAE6-B0B8F07A04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2500" y="306388"/>
              <a:ext cx="111125" cy="34925"/>
            </a:xfrm>
            <a:custGeom>
              <a:avLst/>
              <a:gdLst>
                <a:gd name="T0" fmla="*/ 1 w 70"/>
                <a:gd name="T1" fmla="*/ 22 h 22"/>
                <a:gd name="T2" fmla="*/ 0 w 70"/>
                <a:gd name="T3" fmla="*/ 20 h 22"/>
                <a:gd name="T4" fmla="*/ 70 w 70"/>
                <a:gd name="T5" fmla="*/ 2 h 22"/>
                <a:gd name="T6" fmla="*/ 69 w 70"/>
                <a:gd name="T7" fmla="*/ 0 h 22"/>
                <a:gd name="T8" fmla="*/ 1 w 70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22">
                  <a:moveTo>
                    <a:pt x="1" y="22"/>
                  </a:moveTo>
                  <a:lnTo>
                    <a:pt x="0" y="20"/>
                  </a:lnTo>
                  <a:lnTo>
                    <a:pt x="70" y="2"/>
                  </a:lnTo>
                  <a:lnTo>
                    <a:pt x="69" y="0"/>
                  </a:lnTo>
                  <a:lnTo>
                    <a:pt x="1" y="22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0" name="Freeform 103">
              <a:extLst>
                <a:ext uri="{FF2B5EF4-FFF2-40B4-BE49-F238E27FC236}">
                  <a16:creationId xmlns:a16="http://schemas.microsoft.com/office/drawing/2014/main" id="{192A3B25-299A-4440-8274-E70CC5FE40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95538" y="12700"/>
              <a:ext cx="36513" cy="107950"/>
            </a:xfrm>
            <a:custGeom>
              <a:avLst/>
              <a:gdLst>
                <a:gd name="T0" fmla="*/ 0 w 23"/>
                <a:gd name="T1" fmla="*/ 0 h 68"/>
                <a:gd name="T2" fmla="*/ 1 w 23"/>
                <a:gd name="T3" fmla="*/ 0 h 68"/>
                <a:gd name="T4" fmla="*/ 2 w 23"/>
                <a:gd name="T5" fmla="*/ 0 h 68"/>
                <a:gd name="T6" fmla="*/ 21 w 23"/>
                <a:gd name="T7" fmla="*/ 68 h 68"/>
                <a:gd name="T8" fmla="*/ 23 w 23"/>
                <a:gd name="T9" fmla="*/ 68 h 68"/>
                <a:gd name="T10" fmla="*/ 0 w 23"/>
                <a:gd name="T1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8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  <a:lnTo>
                    <a:pt x="21" y="68"/>
                  </a:lnTo>
                  <a:lnTo>
                    <a:pt x="23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1" name="Freeform 104">
              <a:extLst>
                <a:ext uri="{FF2B5EF4-FFF2-40B4-BE49-F238E27FC236}">
                  <a16:creationId xmlns:a16="http://schemas.microsoft.com/office/drawing/2014/main" id="{DD4ECE08-835C-4896-8EA4-71873DD1A93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32625" y="750888"/>
              <a:ext cx="249238" cy="174625"/>
            </a:xfrm>
            <a:custGeom>
              <a:avLst/>
              <a:gdLst>
                <a:gd name="T0" fmla="*/ 0 w 157"/>
                <a:gd name="T1" fmla="*/ 5 h 110"/>
                <a:gd name="T2" fmla="*/ 6 w 157"/>
                <a:gd name="T3" fmla="*/ 3 h 110"/>
                <a:gd name="T4" fmla="*/ 13 w 157"/>
                <a:gd name="T5" fmla="*/ 2 h 110"/>
                <a:gd name="T6" fmla="*/ 24 w 157"/>
                <a:gd name="T7" fmla="*/ 0 h 110"/>
                <a:gd name="T8" fmla="*/ 31 w 157"/>
                <a:gd name="T9" fmla="*/ 0 h 110"/>
                <a:gd name="T10" fmla="*/ 38 w 157"/>
                <a:gd name="T11" fmla="*/ 0 h 110"/>
                <a:gd name="T12" fmla="*/ 49 w 157"/>
                <a:gd name="T13" fmla="*/ 0 h 110"/>
                <a:gd name="T14" fmla="*/ 56 w 157"/>
                <a:gd name="T15" fmla="*/ 1 h 110"/>
                <a:gd name="T16" fmla="*/ 62 w 157"/>
                <a:gd name="T17" fmla="*/ 2 h 110"/>
                <a:gd name="T18" fmla="*/ 73 w 157"/>
                <a:gd name="T19" fmla="*/ 5 h 110"/>
                <a:gd name="T20" fmla="*/ 80 w 157"/>
                <a:gd name="T21" fmla="*/ 7 h 110"/>
                <a:gd name="T22" fmla="*/ 85 w 157"/>
                <a:gd name="T23" fmla="*/ 9 h 110"/>
                <a:gd name="T24" fmla="*/ 96 w 157"/>
                <a:gd name="T25" fmla="*/ 14 h 110"/>
                <a:gd name="T26" fmla="*/ 106 w 157"/>
                <a:gd name="T27" fmla="*/ 21 h 110"/>
                <a:gd name="T28" fmla="*/ 115 w 157"/>
                <a:gd name="T29" fmla="*/ 27 h 110"/>
                <a:gd name="T30" fmla="*/ 121 w 157"/>
                <a:gd name="T31" fmla="*/ 32 h 110"/>
                <a:gd name="T32" fmla="*/ 125 w 157"/>
                <a:gd name="T33" fmla="*/ 36 h 110"/>
                <a:gd name="T34" fmla="*/ 133 w 157"/>
                <a:gd name="T35" fmla="*/ 44 h 110"/>
                <a:gd name="T36" fmla="*/ 137 w 157"/>
                <a:gd name="T37" fmla="*/ 50 h 110"/>
                <a:gd name="T38" fmla="*/ 141 w 157"/>
                <a:gd name="T39" fmla="*/ 56 h 110"/>
                <a:gd name="T40" fmla="*/ 146 w 157"/>
                <a:gd name="T41" fmla="*/ 65 h 110"/>
                <a:gd name="T42" fmla="*/ 150 w 157"/>
                <a:gd name="T43" fmla="*/ 71 h 110"/>
                <a:gd name="T44" fmla="*/ 153 w 157"/>
                <a:gd name="T45" fmla="*/ 77 h 110"/>
                <a:gd name="T46" fmla="*/ 155 w 157"/>
                <a:gd name="T47" fmla="*/ 83 h 110"/>
                <a:gd name="T48" fmla="*/ 157 w 157"/>
                <a:gd name="T49" fmla="*/ 88 h 110"/>
                <a:gd name="T50" fmla="*/ 89 w 157"/>
                <a:gd name="T51" fmla="*/ 110 h 110"/>
                <a:gd name="T52" fmla="*/ 87 w 157"/>
                <a:gd name="T53" fmla="*/ 107 h 110"/>
                <a:gd name="T54" fmla="*/ 87 w 157"/>
                <a:gd name="T55" fmla="*/ 104 h 110"/>
                <a:gd name="T56" fmla="*/ 85 w 157"/>
                <a:gd name="T57" fmla="*/ 101 h 110"/>
                <a:gd name="T58" fmla="*/ 85 w 157"/>
                <a:gd name="T59" fmla="*/ 100 h 110"/>
                <a:gd name="T60" fmla="*/ 81 w 157"/>
                <a:gd name="T61" fmla="*/ 94 h 110"/>
                <a:gd name="T62" fmla="*/ 80 w 157"/>
                <a:gd name="T63" fmla="*/ 92 h 110"/>
                <a:gd name="T64" fmla="*/ 79 w 157"/>
                <a:gd name="T65" fmla="*/ 91 h 110"/>
                <a:gd name="T66" fmla="*/ 74 w 157"/>
                <a:gd name="T67" fmla="*/ 86 h 110"/>
                <a:gd name="T68" fmla="*/ 73 w 157"/>
                <a:gd name="T69" fmla="*/ 84 h 110"/>
                <a:gd name="T70" fmla="*/ 71 w 157"/>
                <a:gd name="T71" fmla="*/ 84 h 110"/>
                <a:gd name="T72" fmla="*/ 66 w 157"/>
                <a:gd name="T73" fmla="*/ 80 h 110"/>
                <a:gd name="T74" fmla="*/ 62 w 157"/>
                <a:gd name="T75" fmla="*/ 77 h 110"/>
                <a:gd name="T76" fmla="*/ 57 w 157"/>
                <a:gd name="T77" fmla="*/ 75 h 110"/>
                <a:gd name="T78" fmla="*/ 54 w 157"/>
                <a:gd name="T79" fmla="*/ 74 h 110"/>
                <a:gd name="T80" fmla="*/ 53 w 157"/>
                <a:gd name="T81" fmla="*/ 73 h 110"/>
                <a:gd name="T82" fmla="*/ 47 w 157"/>
                <a:gd name="T83" fmla="*/ 72 h 110"/>
                <a:gd name="T84" fmla="*/ 45 w 157"/>
                <a:gd name="T85" fmla="*/ 72 h 110"/>
                <a:gd name="T86" fmla="*/ 43 w 157"/>
                <a:gd name="T87" fmla="*/ 71 h 110"/>
                <a:gd name="T88" fmla="*/ 36 w 157"/>
                <a:gd name="T89" fmla="*/ 71 h 110"/>
                <a:gd name="T90" fmla="*/ 34 w 157"/>
                <a:gd name="T91" fmla="*/ 71 h 110"/>
                <a:gd name="T92" fmla="*/ 33 w 157"/>
                <a:gd name="T93" fmla="*/ 71 h 110"/>
                <a:gd name="T94" fmla="*/ 25 w 157"/>
                <a:gd name="T95" fmla="*/ 72 h 110"/>
                <a:gd name="T96" fmla="*/ 24 w 157"/>
                <a:gd name="T97" fmla="*/ 72 h 110"/>
                <a:gd name="T98" fmla="*/ 20 w 157"/>
                <a:gd name="T99" fmla="*/ 73 h 110"/>
                <a:gd name="T100" fmla="*/ 0 w 157"/>
                <a:gd name="T101" fmla="*/ 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7" h="110">
                  <a:moveTo>
                    <a:pt x="0" y="5"/>
                  </a:moveTo>
                  <a:lnTo>
                    <a:pt x="6" y="3"/>
                  </a:lnTo>
                  <a:lnTo>
                    <a:pt x="13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9" y="0"/>
                  </a:lnTo>
                  <a:lnTo>
                    <a:pt x="56" y="1"/>
                  </a:lnTo>
                  <a:lnTo>
                    <a:pt x="62" y="2"/>
                  </a:lnTo>
                  <a:lnTo>
                    <a:pt x="73" y="5"/>
                  </a:lnTo>
                  <a:lnTo>
                    <a:pt x="80" y="7"/>
                  </a:lnTo>
                  <a:lnTo>
                    <a:pt x="85" y="9"/>
                  </a:lnTo>
                  <a:lnTo>
                    <a:pt x="96" y="14"/>
                  </a:lnTo>
                  <a:lnTo>
                    <a:pt x="106" y="21"/>
                  </a:lnTo>
                  <a:lnTo>
                    <a:pt x="115" y="27"/>
                  </a:lnTo>
                  <a:lnTo>
                    <a:pt x="121" y="32"/>
                  </a:lnTo>
                  <a:lnTo>
                    <a:pt x="125" y="36"/>
                  </a:lnTo>
                  <a:lnTo>
                    <a:pt x="133" y="44"/>
                  </a:lnTo>
                  <a:lnTo>
                    <a:pt x="137" y="50"/>
                  </a:lnTo>
                  <a:lnTo>
                    <a:pt x="141" y="56"/>
                  </a:lnTo>
                  <a:lnTo>
                    <a:pt x="146" y="65"/>
                  </a:lnTo>
                  <a:lnTo>
                    <a:pt x="150" y="71"/>
                  </a:lnTo>
                  <a:lnTo>
                    <a:pt x="153" y="77"/>
                  </a:lnTo>
                  <a:lnTo>
                    <a:pt x="155" y="83"/>
                  </a:lnTo>
                  <a:lnTo>
                    <a:pt x="157" y="88"/>
                  </a:lnTo>
                  <a:lnTo>
                    <a:pt x="89" y="110"/>
                  </a:lnTo>
                  <a:lnTo>
                    <a:pt x="87" y="107"/>
                  </a:lnTo>
                  <a:lnTo>
                    <a:pt x="87" y="104"/>
                  </a:lnTo>
                  <a:lnTo>
                    <a:pt x="85" y="101"/>
                  </a:lnTo>
                  <a:lnTo>
                    <a:pt x="85" y="100"/>
                  </a:lnTo>
                  <a:lnTo>
                    <a:pt x="81" y="94"/>
                  </a:lnTo>
                  <a:lnTo>
                    <a:pt x="80" y="92"/>
                  </a:lnTo>
                  <a:lnTo>
                    <a:pt x="79" y="91"/>
                  </a:lnTo>
                  <a:lnTo>
                    <a:pt x="74" y="86"/>
                  </a:lnTo>
                  <a:lnTo>
                    <a:pt x="73" y="84"/>
                  </a:lnTo>
                  <a:lnTo>
                    <a:pt x="71" y="84"/>
                  </a:lnTo>
                  <a:lnTo>
                    <a:pt x="66" y="80"/>
                  </a:lnTo>
                  <a:lnTo>
                    <a:pt x="62" y="77"/>
                  </a:lnTo>
                  <a:lnTo>
                    <a:pt x="57" y="75"/>
                  </a:lnTo>
                  <a:lnTo>
                    <a:pt x="54" y="74"/>
                  </a:lnTo>
                  <a:lnTo>
                    <a:pt x="53" y="73"/>
                  </a:lnTo>
                  <a:lnTo>
                    <a:pt x="47" y="72"/>
                  </a:lnTo>
                  <a:lnTo>
                    <a:pt x="45" y="72"/>
                  </a:lnTo>
                  <a:lnTo>
                    <a:pt x="43" y="71"/>
                  </a:lnTo>
                  <a:lnTo>
                    <a:pt x="36" y="71"/>
                  </a:lnTo>
                  <a:lnTo>
                    <a:pt x="34" y="71"/>
                  </a:lnTo>
                  <a:lnTo>
                    <a:pt x="33" y="71"/>
                  </a:lnTo>
                  <a:lnTo>
                    <a:pt x="25" y="72"/>
                  </a:lnTo>
                  <a:lnTo>
                    <a:pt x="24" y="72"/>
                  </a:lnTo>
                  <a:lnTo>
                    <a:pt x="20" y="73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2" name="Freeform 105">
              <a:extLst>
                <a:ext uri="{FF2B5EF4-FFF2-40B4-BE49-F238E27FC236}">
                  <a16:creationId xmlns:a16="http://schemas.microsoft.com/office/drawing/2014/main" id="{A4A1E422-2579-446A-8C9C-1DBC91D1B56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5175" y="895350"/>
              <a:ext cx="174625" cy="246063"/>
            </a:xfrm>
            <a:custGeom>
              <a:avLst/>
              <a:gdLst>
                <a:gd name="T0" fmla="*/ 106 w 110"/>
                <a:gd name="T1" fmla="*/ 0 h 155"/>
                <a:gd name="T2" fmla="*/ 108 w 110"/>
                <a:gd name="T3" fmla="*/ 9 h 155"/>
                <a:gd name="T4" fmla="*/ 109 w 110"/>
                <a:gd name="T5" fmla="*/ 16 h 155"/>
                <a:gd name="T6" fmla="*/ 110 w 110"/>
                <a:gd name="T7" fmla="*/ 23 h 155"/>
                <a:gd name="T8" fmla="*/ 110 w 110"/>
                <a:gd name="T9" fmla="*/ 29 h 155"/>
                <a:gd name="T10" fmla="*/ 110 w 110"/>
                <a:gd name="T11" fmla="*/ 36 h 155"/>
                <a:gd name="T12" fmla="*/ 110 w 110"/>
                <a:gd name="T13" fmla="*/ 47 h 155"/>
                <a:gd name="T14" fmla="*/ 109 w 110"/>
                <a:gd name="T15" fmla="*/ 54 h 155"/>
                <a:gd name="T16" fmla="*/ 108 w 110"/>
                <a:gd name="T17" fmla="*/ 61 h 155"/>
                <a:gd name="T18" fmla="*/ 105 w 110"/>
                <a:gd name="T19" fmla="*/ 70 h 155"/>
                <a:gd name="T20" fmla="*/ 103 w 110"/>
                <a:gd name="T21" fmla="*/ 77 h 155"/>
                <a:gd name="T22" fmla="*/ 101 w 110"/>
                <a:gd name="T23" fmla="*/ 84 h 155"/>
                <a:gd name="T24" fmla="*/ 96 w 110"/>
                <a:gd name="T25" fmla="*/ 94 h 155"/>
                <a:gd name="T26" fmla="*/ 89 w 110"/>
                <a:gd name="T27" fmla="*/ 104 h 155"/>
                <a:gd name="T28" fmla="*/ 83 w 110"/>
                <a:gd name="T29" fmla="*/ 113 h 155"/>
                <a:gd name="T30" fmla="*/ 78 w 110"/>
                <a:gd name="T31" fmla="*/ 119 h 155"/>
                <a:gd name="T32" fmla="*/ 74 w 110"/>
                <a:gd name="T33" fmla="*/ 124 h 155"/>
                <a:gd name="T34" fmla="*/ 66 w 110"/>
                <a:gd name="T35" fmla="*/ 131 h 155"/>
                <a:gd name="T36" fmla="*/ 56 w 110"/>
                <a:gd name="T37" fmla="*/ 139 h 155"/>
                <a:gd name="T38" fmla="*/ 46 w 110"/>
                <a:gd name="T39" fmla="*/ 145 h 155"/>
                <a:gd name="T40" fmla="*/ 39 w 110"/>
                <a:gd name="T41" fmla="*/ 148 h 155"/>
                <a:gd name="T42" fmla="*/ 33 w 110"/>
                <a:gd name="T43" fmla="*/ 151 h 155"/>
                <a:gd name="T44" fmla="*/ 28 w 110"/>
                <a:gd name="T45" fmla="*/ 153 h 155"/>
                <a:gd name="T46" fmla="*/ 22 w 110"/>
                <a:gd name="T47" fmla="*/ 155 h 155"/>
                <a:gd name="T48" fmla="*/ 0 w 110"/>
                <a:gd name="T49" fmla="*/ 87 h 155"/>
                <a:gd name="T50" fmla="*/ 3 w 110"/>
                <a:gd name="T51" fmla="*/ 87 h 155"/>
                <a:gd name="T52" fmla="*/ 5 w 110"/>
                <a:gd name="T53" fmla="*/ 85 h 155"/>
                <a:gd name="T54" fmla="*/ 8 w 110"/>
                <a:gd name="T55" fmla="*/ 84 h 155"/>
                <a:gd name="T56" fmla="*/ 9 w 110"/>
                <a:gd name="T57" fmla="*/ 83 h 155"/>
                <a:gd name="T58" fmla="*/ 15 w 110"/>
                <a:gd name="T59" fmla="*/ 80 h 155"/>
                <a:gd name="T60" fmla="*/ 19 w 110"/>
                <a:gd name="T61" fmla="*/ 77 h 155"/>
                <a:gd name="T62" fmla="*/ 23 w 110"/>
                <a:gd name="T63" fmla="*/ 73 h 155"/>
                <a:gd name="T64" fmla="*/ 25 w 110"/>
                <a:gd name="T65" fmla="*/ 71 h 155"/>
                <a:gd name="T66" fmla="*/ 26 w 110"/>
                <a:gd name="T67" fmla="*/ 70 h 155"/>
                <a:gd name="T68" fmla="*/ 30 w 110"/>
                <a:gd name="T69" fmla="*/ 65 h 155"/>
                <a:gd name="T70" fmla="*/ 33 w 110"/>
                <a:gd name="T71" fmla="*/ 61 h 155"/>
                <a:gd name="T72" fmla="*/ 35 w 110"/>
                <a:gd name="T73" fmla="*/ 55 h 155"/>
                <a:gd name="T74" fmla="*/ 35 w 110"/>
                <a:gd name="T75" fmla="*/ 53 h 155"/>
                <a:gd name="T76" fmla="*/ 36 w 110"/>
                <a:gd name="T77" fmla="*/ 52 h 155"/>
                <a:gd name="T78" fmla="*/ 38 w 110"/>
                <a:gd name="T79" fmla="*/ 44 h 155"/>
                <a:gd name="T80" fmla="*/ 38 w 110"/>
                <a:gd name="T81" fmla="*/ 42 h 155"/>
                <a:gd name="T82" fmla="*/ 38 w 110"/>
                <a:gd name="T83" fmla="*/ 41 h 155"/>
                <a:gd name="T84" fmla="*/ 39 w 110"/>
                <a:gd name="T85" fmla="*/ 34 h 155"/>
                <a:gd name="T86" fmla="*/ 39 w 110"/>
                <a:gd name="T87" fmla="*/ 32 h 155"/>
                <a:gd name="T88" fmla="*/ 39 w 110"/>
                <a:gd name="T89" fmla="*/ 30 h 155"/>
                <a:gd name="T90" fmla="*/ 38 w 110"/>
                <a:gd name="T91" fmla="*/ 26 h 155"/>
                <a:gd name="T92" fmla="*/ 38 w 110"/>
                <a:gd name="T93" fmla="*/ 25 h 155"/>
                <a:gd name="T94" fmla="*/ 36 w 110"/>
                <a:gd name="T95" fmla="*/ 17 h 155"/>
                <a:gd name="T96" fmla="*/ 106 w 110"/>
                <a:gd name="T9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0" h="155">
                  <a:moveTo>
                    <a:pt x="106" y="0"/>
                  </a:moveTo>
                  <a:lnTo>
                    <a:pt x="108" y="9"/>
                  </a:lnTo>
                  <a:lnTo>
                    <a:pt x="109" y="16"/>
                  </a:lnTo>
                  <a:lnTo>
                    <a:pt x="110" y="23"/>
                  </a:lnTo>
                  <a:lnTo>
                    <a:pt x="110" y="29"/>
                  </a:lnTo>
                  <a:lnTo>
                    <a:pt x="110" y="36"/>
                  </a:lnTo>
                  <a:lnTo>
                    <a:pt x="110" y="47"/>
                  </a:lnTo>
                  <a:lnTo>
                    <a:pt x="109" y="54"/>
                  </a:lnTo>
                  <a:lnTo>
                    <a:pt x="108" y="61"/>
                  </a:lnTo>
                  <a:lnTo>
                    <a:pt x="105" y="70"/>
                  </a:lnTo>
                  <a:lnTo>
                    <a:pt x="103" y="77"/>
                  </a:lnTo>
                  <a:lnTo>
                    <a:pt x="101" y="84"/>
                  </a:lnTo>
                  <a:lnTo>
                    <a:pt x="96" y="94"/>
                  </a:lnTo>
                  <a:lnTo>
                    <a:pt x="89" y="104"/>
                  </a:lnTo>
                  <a:lnTo>
                    <a:pt x="83" y="113"/>
                  </a:lnTo>
                  <a:lnTo>
                    <a:pt x="78" y="119"/>
                  </a:lnTo>
                  <a:lnTo>
                    <a:pt x="74" y="124"/>
                  </a:lnTo>
                  <a:lnTo>
                    <a:pt x="66" y="131"/>
                  </a:lnTo>
                  <a:lnTo>
                    <a:pt x="56" y="139"/>
                  </a:lnTo>
                  <a:lnTo>
                    <a:pt x="46" y="145"/>
                  </a:lnTo>
                  <a:lnTo>
                    <a:pt x="39" y="148"/>
                  </a:lnTo>
                  <a:lnTo>
                    <a:pt x="33" y="151"/>
                  </a:lnTo>
                  <a:lnTo>
                    <a:pt x="28" y="153"/>
                  </a:lnTo>
                  <a:lnTo>
                    <a:pt x="22" y="155"/>
                  </a:lnTo>
                  <a:lnTo>
                    <a:pt x="0" y="87"/>
                  </a:lnTo>
                  <a:lnTo>
                    <a:pt x="3" y="87"/>
                  </a:lnTo>
                  <a:lnTo>
                    <a:pt x="5" y="85"/>
                  </a:lnTo>
                  <a:lnTo>
                    <a:pt x="8" y="84"/>
                  </a:lnTo>
                  <a:lnTo>
                    <a:pt x="9" y="83"/>
                  </a:lnTo>
                  <a:lnTo>
                    <a:pt x="15" y="80"/>
                  </a:lnTo>
                  <a:lnTo>
                    <a:pt x="19" y="77"/>
                  </a:lnTo>
                  <a:lnTo>
                    <a:pt x="23" y="73"/>
                  </a:lnTo>
                  <a:lnTo>
                    <a:pt x="25" y="71"/>
                  </a:lnTo>
                  <a:lnTo>
                    <a:pt x="26" y="70"/>
                  </a:lnTo>
                  <a:lnTo>
                    <a:pt x="30" y="65"/>
                  </a:lnTo>
                  <a:lnTo>
                    <a:pt x="33" y="61"/>
                  </a:lnTo>
                  <a:lnTo>
                    <a:pt x="35" y="55"/>
                  </a:lnTo>
                  <a:lnTo>
                    <a:pt x="35" y="53"/>
                  </a:lnTo>
                  <a:lnTo>
                    <a:pt x="36" y="52"/>
                  </a:lnTo>
                  <a:lnTo>
                    <a:pt x="38" y="44"/>
                  </a:lnTo>
                  <a:lnTo>
                    <a:pt x="38" y="42"/>
                  </a:lnTo>
                  <a:lnTo>
                    <a:pt x="38" y="41"/>
                  </a:lnTo>
                  <a:lnTo>
                    <a:pt x="39" y="34"/>
                  </a:lnTo>
                  <a:lnTo>
                    <a:pt x="39" y="32"/>
                  </a:lnTo>
                  <a:lnTo>
                    <a:pt x="39" y="30"/>
                  </a:lnTo>
                  <a:lnTo>
                    <a:pt x="38" y="26"/>
                  </a:lnTo>
                  <a:lnTo>
                    <a:pt x="38" y="25"/>
                  </a:lnTo>
                  <a:lnTo>
                    <a:pt x="36" y="17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3" name="Freeform 106">
              <a:extLst>
                <a:ext uri="{FF2B5EF4-FFF2-40B4-BE49-F238E27FC236}">
                  <a16:creationId xmlns:a16="http://schemas.microsoft.com/office/drawing/2014/main" id="{3FF9B20D-25E3-4A31-B88F-E947A9DE025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2325" y="890588"/>
              <a:ext cx="111125" cy="34925"/>
            </a:xfrm>
            <a:custGeom>
              <a:avLst/>
              <a:gdLst>
                <a:gd name="T0" fmla="*/ 69 w 70"/>
                <a:gd name="T1" fmla="*/ 0 h 22"/>
                <a:gd name="T2" fmla="*/ 70 w 70"/>
                <a:gd name="T3" fmla="*/ 3 h 22"/>
                <a:gd name="T4" fmla="*/ 0 w 70"/>
                <a:gd name="T5" fmla="*/ 20 h 22"/>
                <a:gd name="T6" fmla="*/ 1 w 70"/>
                <a:gd name="T7" fmla="*/ 22 h 22"/>
                <a:gd name="T8" fmla="*/ 69 w 70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22">
                  <a:moveTo>
                    <a:pt x="69" y="0"/>
                  </a:moveTo>
                  <a:lnTo>
                    <a:pt x="70" y="3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4" name="Freeform 107">
              <a:extLst>
                <a:ext uri="{FF2B5EF4-FFF2-40B4-BE49-F238E27FC236}">
                  <a16:creationId xmlns:a16="http://schemas.microsoft.com/office/drawing/2014/main" id="{400B21C7-B9C6-403A-B374-9C5DD33B394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899275" y="974725"/>
              <a:ext cx="249238" cy="176213"/>
            </a:xfrm>
            <a:custGeom>
              <a:avLst/>
              <a:gdLst>
                <a:gd name="T0" fmla="*/ 157 w 157"/>
                <a:gd name="T1" fmla="*/ 105 h 111"/>
                <a:gd name="T2" fmla="*/ 151 w 157"/>
                <a:gd name="T3" fmla="*/ 107 h 111"/>
                <a:gd name="T4" fmla="*/ 144 w 157"/>
                <a:gd name="T5" fmla="*/ 109 h 111"/>
                <a:gd name="T6" fmla="*/ 134 w 157"/>
                <a:gd name="T7" fmla="*/ 110 h 111"/>
                <a:gd name="T8" fmla="*/ 126 w 157"/>
                <a:gd name="T9" fmla="*/ 111 h 111"/>
                <a:gd name="T10" fmla="*/ 119 w 157"/>
                <a:gd name="T11" fmla="*/ 111 h 111"/>
                <a:gd name="T12" fmla="*/ 108 w 157"/>
                <a:gd name="T13" fmla="*/ 110 h 111"/>
                <a:gd name="T14" fmla="*/ 101 w 157"/>
                <a:gd name="T15" fmla="*/ 109 h 111"/>
                <a:gd name="T16" fmla="*/ 95 w 157"/>
                <a:gd name="T17" fmla="*/ 108 h 111"/>
                <a:gd name="T18" fmla="*/ 84 w 157"/>
                <a:gd name="T19" fmla="*/ 105 h 111"/>
                <a:gd name="T20" fmla="*/ 77 w 157"/>
                <a:gd name="T21" fmla="*/ 103 h 111"/>
                <a:gd name="T22" fmla="*/ 72 w 157"/>
                <a:gd name="T23" fmla="*/ 101 h 111"/>
                <a:gd name="T24" fmla="*/ 61 w 157"/>
                <a:gd name="T25" fmla="*/ 96 h 111"/>
                <a:gd name="T26" fmla="*/ 51 w 157"/>
                <a:gd name="T27" fmla="*/ 90 h 111"/>
                <a:gd name="T28" fmla="*/ 42 w 157"/>
                <a:gd name="T29" fmla="*/ 83 h 111"/>
                <a:gd name="T30" fmla="*/ 37 w 157"/>
                <a:gd name="T31" fmla="*/ 79 h 111"/>
                <a:gd name="T32" fmla="*/ 32 w 157"/>
                <a:gd name="T33" fmla="*/ 74 h 111"/>
                <a:gd name="T34" fmla="*/ 25 w 157"/>
                <a:gd name="T35" fmla="*/ 67 h 111"/>
                <a:gd name="T36" fmla="*/ 20 w 157"/>
                <a:gd name="T37" fmla="*/ 60 h 111"/>
                <a:gd name="T38" fmla="*/ 16 w 157"/>
                <a:gd name="T39" fmla="*/ 55 h 111"/>
                <a:gd name="T40" fmla="*/ 11 w 157"/>
                <a:gd name="T41" fmla="*/ 46 h 111"/>
                <a:gd name="T42" fmla="*/ 7 w 157"/>
                <a:gd name="T43" fmla="*/ 39 h 111"/>
                <a:gd name="T44" fmla="*/ 5 w 157"/>
                <a:gd name="T45" fmla="*/ 34 h 111"/>
                <a:gd name="T46" fmla="*/ 2 w 157"/>
                <a:gd name="T47" fmla="*/ 27 h 111"/>
                <a:gd name="T48" fmla="*/ 0 w 157"/>
                <a:gd name="T49" fmla="*/ 23 h 111"/>
                <a:gd name="T50" fmla="*/ 68 w 157"/>
                <a:gd name="T51" fmla="*/ 0 h 111"/>
                <a:gd name="T52" fmla="*/ 70 w 157"/>
                <a:gd name="T53" fmla="*/ 4 h 111"/>
                <a:gd name="T54" fmla="*/ 70 w 157"/>
                <a:gd name="T55" fmla="*/ 6 h 111"/>
                <a:gd name="T56" fmla="*/ 72 w 157"/>
                <a:gd name="T57" fmla="*/ 9 h 111"/>
                <a:gd name="T58" fmla="*/ 73 w 157"/>
                <a:gd name="T59" fmla="*/ 11 h 111"/>
                <a:gd name="T60" fmla="*/ 76 w 157"/>
                <a:gd name="T61" fmla="*/ 16 h 111"/>
                <a:gd name="T62" fmla="*/ 77 w 157"/>
                <a:gd name="T63" fmla="*/ 18 h 111"/>
                <a:gd name="T64" fmla="*/ 78 w 157"/>
                <a:gd name="T65" fmla="*/ 19 h 111"/>
                <a:gd name="T66" fmla="*/ 83 w 157"/>
                <a:gd name="T67" fmla="*/ 25 h 111"/>
                <a:gd name="T68" fmla="*/ 85 w 157"/>
                <a:gd name="T69" fmla="*/ 26 h 111"/>
                <a:gd name="T70" fmla="*/ 86 w 157"/>
                <a:gd name="T71" fmla="*/ 27 h 111"/>
                <a:gd name="T72" fmla="*/ 91 w 157"/>
                <a:gd name="T73" fmla="*/ 30 h 111"/>
                <a:gd name="T74" fmla="*/ 95 w 157"/>
                <a:gd name="T75" fmla="*/ 33 h 111"/>
                <a:gd name="T76" fmla="*/ 101 w 157"/>
                <a:gd name="T77" fmla="*/ 36 h 111"/>
                <a:gd name="T78" fmla="*/ 103 w 157"/>
                <a:gd name="T79" fmla="*/ 37 h 111"/>
                <a:gd name="T80" fmla="*/ 104 w 157"/>
                <a:gd name="T81" fmla="*/ 37 h 111"/>
                <a:gd name="T82" fmla="*/ 111 w 157"/>
                <a:gd name="T83" fmla="*/ 39 h 111"/>
                <a:gd name="T84" fmla="*/ 113 w 157"/>
                <a:gd name="T85" fmla="*/ 39 h 111"/>
                <a:gd name="T86" fmla="*/ 114 w 157"/>
                <a:gd name="T87" fmla="*/ 39 h 111"/>
                <a:gd name="T88" fmla="*/ 121 w 157"/>
                <a:gd name="T89" fmla="*/ 39 h 111"/>
                <a:gd name="T90" fmla="*/ 123 w 157"/>
                <a:gd name="T91" fmla="*/ 39 h 111"/>
                <a:gd name="T92" fmla="*/ 124 w 157"/>
                <a:gd name="T93" fmla="*/ 39 h 111"/>
                <a:gd name="T94" fmla="*/ 132 w 157"/>
                <a:gd name="T95" fmla="*/ 38 h 111"/>
                <a:gd name="T96" fmla="*/ 134 w 157"/>
                <a:gd name="T97" fmla="*/ 38 h 111"/>
                <a:gd name="T98" fmla="*/ 137 w 157"/>
                <a:gd name="T99" fmla="*/ 37 h 111"/>
                <a:gd name="T100" fmla="*/ 157 w 157"/>
                <a:gd name="T101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7" h="111">
                  <a:moveTo>
                    <a:pt x="157" y="105"/>
                  </a:moveTo>
                  <a:lnTo>
                    <a:pt x="151" y="107"/>
                  </a:lnTo>
                  <a:lnTo>
                    <a:pt x="144" y="109"/>
                  </a:lnTo>
                  <a:lnTo>
                    <a:pt x="134" y="110"/>
                  </a:lnTo>
                  <a:lnTo>
                    <a:pt x="126" y="111"/>
                  </a:lnTo>
                  <a:lnTo>
                    <a:pt x="119" y="111"/>
                  </a:lnTo>
                  <a:lnTo>
                    <a:pt x="108" y="110"/>
                  </a:lnTo>
                  <a:lnTo>
                    <a:pt x="101" y="109"/>
                  </a:lnTo>
                  <a:lnTo>
                    <a:pt x="95" y="108"/>
                  </a:lnTo>
                  <a:lnTo>
                    <a:pt x="84" y="105"/>
                  </a:lnTo>
                  <a:lnTo>
                    <a:pt x="77" y="103"/>
                  </a:lnTo>
                  <a:lnTo>
                    <a:pt x="72" y="101"/>
                  </a:lnTo>
                  <a:lnTo>
                    <a:pt x="61" y="96"/>
                  </a:lnTo>
                  <a:lnTo>
                    <a:pt x="51" y="90"/>
                  </a:lnTo>
                  <a:lnTo>
                    <a:pt x="42" y="83"/>
                  </a:lnTo>
                  <a:lnTo>
                    <a:pt x="37" y="79"/>
                  </a:lnTo>
                  <a:lnTo>
                    <a:pt x="32" y="74"/>
                  </a:lnTo>
                  <a:lnTo>
                    <a:pt x="25" y="67"/>
                  </a:lnTo>
                  <a:lnTo>
                    <a:pt x="20" y="60"/>
                  </a:lnTo>
                  <a:lnTo>
                    <a:pt x="16" y="55"/>
                  </a:lnTo>
                  <a:lnTo>
                    <a:pt x="11" y="46"/>
                  </a:lnTo>
                  <a:lnTo>
                    <a:pt x="7" y="39"/>
                  </a:lnTo>
                  <a:lnTo>
                    <a:pt x="5" y="34"/>
                  </a:lnTo>
                  <a:lnTo>
                    <a:pt x="2" y="27"/>
                  </a:lnTo>
                  <a:lnTo>
                    <a:pt x="0" y="23"/>
                  </a:lnTo>
                  <a:lnTo>
                    <a:pt x="68" y="0"/>
                  </a:lnTo>
                  <a:lnTo>
                    <a:pt x="70" y="4"/>
                  </a:lnTo>
                  <a:lnTo>
                    <a:pt x="70" y="6"/>
                  </a:lnTo>
                  <a:lnTo>
                    <a:pt x="72" y="9"/>
                  </a:lnTo>
                  <a:lnTo>
                    <a:pt x="73" y="11"/>
                  </a:lnTo>
                  <a:lnTo>
                    <a:pt x="76" y="16"/>
                  </a:lnTo>
                  <a:lnTo>
                    <a:pt x="77" y="18"/>
                  </a:lnTo>
                  <a:lnTo>
                    <a:pt x="78" y="19"/>
                  </a:lnTo>
                  <a:lnTo>
                    <a:pt x="83" y="25"/>
                  </a:lnTo>
                  <a:lnTo>
                    <a:pt x="85" y="26"/>
                  </a:lnTo>
                  <a:lnTo>
                    <a:pt x="86" y="27"/>
                  </a:lnTo>
                  <a:lnTo>
                    <a:pt x="91" y="30"/>
                  </a:lnTo>
                  <a:lnTo>
                    <a:pt x="95" y="33"/>
                  </a:lnTo>
                  <a:lnTo>
                    <a:pt x="101" y="36"/>
                  </a:lnTo>
                  <a:lnTo>
                    <a:pt x="103" y="37"/>
                  </a:lnTo>
                  <a:lnTo>
                    <a:pt x="104" y="37"/>
                  </a:lnTo>
                  <a:lnTo>
                    <a:pt x="111" y="39"/>
                  </a:lnTo>
                  <a:lnTo>
                    <a:pt x="113" y="39"/>
                  </a:lnTo>
                  <a:lnTo>
                    <a:pt x="114" y="39"/>
                  </a:lnTo>
                  <a:lnTo>
                    <a:pt x="121" y="39"/>
                  </a:lnTo>
                  <a:lnTo>
                    <a:pt x="123" y="39"/>
                  </a:lnTo>
                  <a:lnTo>
                    <a:pt x="124" y="39"/>
                  </a:lnTo>
                  <a:lnTo>
                    <a:pt x="132" y="38"/>
                  </a:lnTo>
                  <a:lnTo>
                    <a:pt x="134" y="38"/>
                  </a:lnTo>
                  <a:lnTo>
                    <a:pt x="137" y="37"/>
                  </a:lnTo>
                  <a:lnTo>
                    <a:pt x="157" y="105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5" name="Freeform 108">
              <a:extLst>
                <a:ext uri="{FF2B5EF4-FFF2-40B4-BE49-F238E27FC236}">
                  <a16:creationId xmlns:a16="http://schemas.microsoft.com/office/drawing/2014/main" id="{4724681C-1927-487F-8AC0-BABCEBED49B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5175" y="1033463"/>
              <a:ext cx="34925" cy="107950"/>
            </a:xfrm>
            <a:custGeom>
              <a:avLst/>
              <a:gdLst>
                <a:gd name="T0" fmla="*/ 22 w 22"/>
                <a:gd name="T1" fmla="*/ 68 h 68"/>
                <a:gd name="T2" fmla="*/ 21 w 22"/>
                <a:gd name="T3" fmla="*/ 68 h 68"/>
                <a:gd name="T4" fmla="*/ 21 w 22"/>
                <a:gd name="T5" fmla="*/ 68 h 68"/>
                <a:gd name="T6" fmla="*/ 1 w 22"/>
                <a:gd name="T7" fmla="*/ 0 h 68"/>
                <a:gd name="T8" fmla="*/ 0 w 22"/>
                <a:gd name="T9" fmla="*/ 0 h 68"/>
                <a:gd name="T10" fmla="*/ 22 w 22"/>
                <a:gd name="T1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8">
                  <a:moveTo>
                    <a:pt x="22" y="68"/>
                  </a:moveTo>
                  <a:lnTo>
                    <a:pt x="21" y="68"/>
                  </a:lnTo>
                  <a:lnTo>
                    <a:pt x="21" y="68"/>
                  </a:lnTo>
                  <a:lnTo>
                    <a:pt x="1" y="0"/>
                  </a:lnTo>
                  <a:lnTo>
                    <a:pt x="0" y="0"/>
                  </a:lnTo>
                  <a:lnTo>
                    <a:pt x="22" y="68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6" name="Freeform 109">
              <a:extLst>
                <a:ext uri="{FF2B5EF4-FFF2-40B4-BE49-F238E27FC236}">
                  <a16:creationId xmlns:a16="http://schemas.microsoft.com/office/drawing/2014/main" id="{799B79E0-581F-42CA-B0DB-382BA4EB62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891338" y="758825"/>
              <a:ext cx="174625" cy="247650"/>
            </a:xfrm>
            <a:custGeom>
              <a:avLst/>
              <a:gdLst>
                <a:gd name="T0" fmla="*/ 5 w 110"/>
                <a:gd name="T1" fmla="*/ 156 h 156"/>
                <a:gd name="T2" fmla="*/ 3 w 110"/>
                <a:gd name="T3" fmla="*/ 146 h 156"/>
                <a:gd name="T4" fmla="*/ 1 w 110"/>
                <a:gd name="T5" fmla="*/ 138 h 156"/>
                <a:gd name="T6" fmla="*/ 0 w 110"/>
                <a:gd name="T7" fmla="*/ 133 h 156"/>
                <a:gd name="T8" fmla="*/ 0 w 110"/>
                <a:gd name="T9" fmla="*/ 126 h 156"/>
                <a:gd name="T10" fmla="*/ 0 w 110"/>
                <a:gd name="T11" fmla="*/ 119 h 156"/>
                <a:gd name="T12" fmla="*/ 0 w 110"/>
                <a:gd name="T13" fmla="*/ 109 h 156"/>
                <a:gd name="T14" fmla="*/ 2 w 110"/>
                <a:gd name="T15" fmla="*/ 101 h 156"/>
                <a:gd name="T16" fmla="*/ 3 w 110"/>
                <a:gd name="T17" fmla="*/ 95 h 156"/>
                <a:gd name="T18" fmla="*/ 5 w 110"/>
                <a:gd name="T19" fmla="*/ 85 h 156"/>
                <a:gd name="T20" fmla="*/ 7 w 110"/>
                <a:gd name="T21" fmla="*/ 78 h 156"/>
                <a:gd name="T22" fmla="*/ 10 w 110"/>
                <a:gd name="T23" fmla="*/ 72 h 156"/>
                <a:gd name="T24" fmla="*/ 14 w 110"/>
                <a:gd name="T25" fmla="*/ 61 h 156"/>
                <a:gd name="T26" fmla="*/ 21 w 110"/>
                <a:gd name="T27" fmla="*/ 51 h 156"/>
                <a:gd name="T28" fmla="*/ 27 w 110"/>
                <a:gd name="T29" fmla="*/ 42 h 156"/>
                <a:gd name="T30" fmla="*/ 32 w 110"/>
                <a:gd name="T31" fmla="*/ 37 h 156"/>
                <a:gd name="T32" fmla="*/ 36 w 110"/>
                <a:gd name="T33" fmla="*/ 32 h 156"/>
                <a:gd name="T34" fmla="*/ 45 w 110"/>
                <a:gd name="T35" fmla="*/ 24 h 156"/>
                <a:gd name="T36" fmla="*/ 54 w 110"/>
                <a:gd name="T37" fmla="*/ 16 h 156"/>
                <a:gd name="T38" fmla="*/ 64 w 110"/>
                <a:gd name="T39" fmla="*/ 10 h 156"/>
                <a:gd name="T40" fmla="*/ 71 w 110"/>
                <a:gd name="T41" fmla="*/ 7 h 156"/>
                <a:gd name="T42" fmla="*/ 77 w 110"/>
                <a:gd name="T43" fmla="*/ 4 h 156"/>
                <a:gd name="T44" fmla="*/ 82 w 110"/>
                <a:gd name="T45" fmla="*/ 2 h 156"/>
                <a:gd name="T46" fmla="*/ 88 w 110"/>
                <a:gd name="T47" fmla="*/ 0 h 156"/>
                <a:gd name="T48" fmla="*/ 110 w 110"/>
                <a:gd name="T49" fmla="*/ 68 h 156"/>
                <a:gd name="T50" fmla="*/ 107 w 110"/>
                <a:gd name="T51" fmla="*/ 69 h 156"/>
                <a:gd name="T52" fmla="*/ 105 w 110"/>
                <a:gd name="T53" fmla="*/ 70 h 156"/>
                <a:gd name="T54" fmla="*/ 102 w 110"/>
                <a:gd name="T55" fmla="*/ 72 h 156"/>
                <a:gd name="T56" fmla="*/ 101 w 110"/>
                <a:gd name="T57" fmla="*/ 72 h 156"/>
                <a:gd name="T58" fmla="*/ 95 w 110"/>
                <a:gd name="T59" fmla="*/ 75 h 156"/>
                <a:gd name="T60" fmla="*/ 91 w 110"/>
                <a:gd name="T61" fmla="*/ 79 h 156"/>
                <a:gd name="T62" fmla="*/ 87 w 110"/>
                <a:gd name="T63" fmla="*/ 83 h 156"/>
                <a:gd name="T64" fmla="*/ 85 w 110"/>
                <a:gd name="T65" fmla="*/ 84 h 156"/>
                <a:gd name="T66" fmla="*/ 84 w 110"/>
                <a:gd name="T67" fmla="*/ 85 h 156"/>
                <a:gd name="T68" fmla="*/ 80 w 110"/>
                <a:gd name="T69" fmla="*/ 90 h 156"/>
                <a:gd name="T70" fmla="*/ 78 w 110"/>
                <a:gd name="T71" fmla="*/ 95 h 156"/>
                <a:gd name="T72" fmla="*/ 75 w 110"/>
                <a:gd name="T73" fmla="*/ 100 h 156"/>
                <a:gd name="T74" fmla="*/ 75 w 110"/>
                <a:gd name="T75" fmla="*/ 102 h 156"/>
                <a:gd name="T76" fmla="*/ 74 w 110"/>
                <a:gd name="T77" fmla="*/ 104 h 156"/>
                <a:gd name="T78" fmla="*/ 72 w 110"/>
                <a:gd name="T79" fmla="*/ 111 h 156"/>
                <a:gd name="T80" fmla="*/ 72 w 110"/>
                <a:gd name="T81" fmla="*/ 113 h 156"/>
                <a:gd name="T82" fmla="*/ 72 w 110"/>
                <a:gd name="T83" fmla="*/ 114 h 156"/>
                <a:gd name="T84" fmla="*/ 71 w 110"/>
                <a:gd name="T85" fmla="*/ 121 h 156"/>
                <a:gd name="T86" fmla="*/ 71 w 110"/>
                <a:gd name="T87" fmla="*/ 123 h 156"/>
                <a:gd name="T88" fmla="*/ 72 w 110"/>
                <a:gd name="T89" fmla="*/ 126 h 156"/>
                <a:gd name="T90" fmla="*/ 72 w 110"/>
                <a:gd name="T91" fmla="*/ 128 h 156"/>
                <a:gd name="T92" fmla="*/ 73 w 110"/>
                <a:gd name="T93" fmla="*/ 130 h 156"/>
                <a:gd name="T94" fmla="*/ 74 w 110"/>
                <a:gd name="T95" fmla="*/ 138 h 156"/>
                <a:gd name="T96" fmla="*/ 5 w 110"/>
                <a:gd name="T97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0" h="156">
                  <a:moveTo>
                    <a:pt x="5" y="156"/>
                  </a:moveTo>
                  <a:lnTo>
                    <a:pt x="3" y="146"/>
                  </a:lnTo>
                  <a:lnTo>
                    <a:pt x="1" y="138"/>
                  </a:lnTo>
                  <a:lnTo>
                    <a:pt x="0" y="133"/>
                  </a:lnTo>
                  <a:lnTo>
                    <a:pt x="0" y="126"/>
                  </a:lnTo>
                  <a:lnTo>
                    <a:pt x="0" y="119"/>
                  </a:lnTo>
                  <a:lnTo>
                    <a:pt x="0" y="109"/>
                  </a:lnTo>
                  <a:lnTo>
                    <a:pt x="2" y="101"/>
                  </a:lnTo>
                  <a:lnTo>
                    <a:pt x="3" y="95"/>
                  </a:lnTo>
                  <a:lnTo>
                    <a:pt x="5" y="85"/>
                  </a:lnTo>
                  <a:lnTo>
                    <a:pt x="7" y="78"/>
                  </a:lnTo>
                  <a:lnTo>
                    <a:pt x="10" y="72"/>
                  </a:lnTo>
                  <a:lnTo>
                    <a:pt x="14" y="61"/>
                  </a:lnTo>
                  <a:lnTo>
                    <a:pt x="21" y="51"/>
                  </a:lnTo>
                  <a:lnTo>
                    <a:pt x="27" y="42"/>
                  </a:lnTo>
                  <a:lnTo>
                    <a:pt x="32" y="37"/>
                  </a:lnTo>
                  <a:lnTo>
                    <a:pt x="36" y="32"/>
                  </a:lnTo>
                  <a:lnTo>
                    <a:pt x="45" y="24"/>
                  </a:lnTo>
                  <a:lnTo>
                    <a:pt x="54" y="16"/>
                  </a:lnTo>
                  <a:lnTo>
                    <a:pt x="64" y="10"/>
                  </a:lnTo>
                  <a:lnTo>
                    <a:pt x="71" y="7"/>
                  </a:lnTo>
                  <a:lnTo>
                    <a:pt x="77" y="4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110" y="68"/>
                  </a:lnTo>
                  <a:lnTo>
                    <a:pt x="107" y="69"/>
                  </a:lnTo>
                  <a:lnTo>
                    <a:pt x="105" y="70"/>
                  </a:lnTo>
                  <a:lnTo>
                    <a:pt x="102" y="72"/>
                  </a:lnTo>
                  <a:lnTo>
                    <a:pt x="101" y="72"/>
                  </a:lnTo>
                  <a:lnTo>
                    <a:pt x="95" y="75"/>
                  </a:lnTo>
                  <a:lnTo>
                    <a:pt x="91" y="79"/>
                  </a:lnTo>
                  <a:lnTo>
                    <a:pt x="87" y="83"/>
                  </a:lnTo>
                  <a:lnTo>
                    <a:pt x="85" y="84"/>
                  </a:lnTo>
                  <a:lnTo>
                    <a:pt x="84" y="85"/>
                  </a:lnTo>
                  <a:lnTo>
                    <a:pt x="80" y="90"/>
                  </a:lnTo>
                  <a:lnTo>
                    <a:pt x="78" y="95"/>
                  </a:lnTo>
                  <a:lnTo>
                    <a:pt x="75" y="100"/>
                  </a:lnTo>
                  <a:lnTo>
                    <a:pt x="75" y="102"/>
                  </a:lnTo>
                  <a:lnTo>
                    <a:pt x="74" y="104"/>
                  </a:lnTo>
                  <a:lnTo>
                    <a:pt x="72" y="111"/>
                  </a:lnTo>
                  <a:lnTo>
                    <a:pt x="72" y="113"/>
                  </a:lnTo>
                  <a:lnTo>
                    <a:pt x="72" y="114"/>
                  </a:lnTo>
                  <a:lnTo>
                    <a:pt x="71" y="121"/>
                  </a:lnTo>
                  <a:lnTo>
                    <a:pt x="71" y="123"/>
                  </a:lnTo>
                  <a:lnTo>
                    <a:pt x="72" y="126"/>
                  </a:lnTo>
                  <a:lnTo>
                    <a:pt x="72" y="128"/>
                  </a:lnTo>
                  <a:lnTo>
                    <a:pt x="73" y="130"/>
                  </a:lnTo>
                  <a:lnTo>
                    <a:pt x="74" y="138"/>
                  </a:lnTo>
                  <a:lnTo>
                    <a:pt x="5" y="156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7" name="Freeform 110">
              <a:extLst>
                <a:ext uri="{FF2B5EF4-FFF2-40B4-BE49-F238E27FC236}">
                  <a16:creationId xmlns:a16="http://schemas.microsoft.com/office/drawing/2014/main" id="{85B27707-6B3D-47AC-A16D-7166C94539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899275" y="974725"/>
              <a:ext cx="109538" cy="36513"/>
            </a:xfrm>
            <a:custGeom>
              <a:avLst/>
              <a:gdLst>
                <a:gd name="T0" fmla="*/ 0 w 69"/>
                <a:gd name="T1" fmla="*/ 23 h 23"/>
                <a:gd name="T2" fmla="*/ 0 w 69"/>
                <a:gd name="T3" fmla="*/ 22 h 23"/>
                <a:gd name="T4" fmla="*/ 0 w 69"/>
                <a:gd name="T5" fmla="*/ 20 h 23"/>
                <a:gd name="T6" fmla="*/ 69 w 69"/>
                <a:gd name="T7" fmla="*/ 2 h 23"/>
                <a:gd name="T8" fmla="*/ 68 w 69"/>
                <a:gd name="T9" fmla="*/ 0 h 23"/>
                <a:gd name="T10" fmla="*/ 0 w 69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23">
                  <a:moveTo>
                    <a:pt x="0" y="23"/>
                  </a:moveTo>
                  <a:lnTo>
                    <a:pt x="0" y="22"/>
                  </a:lnTo>
                  <a:lnTo>
                    <a:pt x="0" y="20"/>
                  </a:lnTo>
                  <a:lnTo>
                    <a:pt x="69" y="2"/>
                  </a:lnTo>
                  <a:lnTo>
                    <a:pt x="68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8" name="Freeform 111">
              <a:extLst>
                <a:ext uri="{FF2B5EF4-FFF2-40B4-BE49-F238E27FC236}">
                  <a16:creationId xmlns:a16="http://schemas.microsoft.com/office/drawing/2014/main" id="{0822F20E-2B87-430A-90F0-1D2568FFA7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31038" y="758825"/>
              <a:ext cx="34925" cy="107950"/>
            </a:xfrm>
            <a:custGeom>
              <a:avLst/>
              <a:gdLst>
                <a:gd name="T0" fmla="*/ 0 w 22"/>
                <a:gd name="T1" fmla="*/ 0 h 68"/>
                <a:gd name="T2" fmla="*/ 1 w 22"/>
                <a:gd name="T3" fmla="*/ 0 h 68"/>
                <a:gd name="T4" fmla="*/ 1 w 22"/>
                <a:gd name="T5" fmla="*/ 0 h 68"/>
                <a:gd name="T6" fmla="*/ 21 w 22"/>
                <a:gd name="T7" fmla="*/ 68 h 68"/>
                <a:gd name="T8" fmla="*/ 22 w 22"/>
                <a:gd name="T9" fmla="*/ 68 h 68"/>
                <a:gd name="T10" fmla="*/ 0 w 22"/>
                <a:gd name="T1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8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21" y="68"/>
                  </a:lnTo>
                  <a:lnTo>
                    <a:pt x="22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9" name="Freeform 112">
              <a:extLst>
                <a:ext uri="{FF2B5EF4-FFF2-40B4-BE49-F238E27FC236}">
                  <a16:creationId xmlns:a16="http://schemas.microsoft.com/office/drawing/2014/main" id="{EF17708B-1E90-4F17-8DB7-7D0602600F6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88638" y="1998663"/>
              <a:ext cx="596900" cy="603250"/>
            </a:xfrm>
            <a:custGeom>
              <a:avLst/>
              <a:gdLst>
                <a:gd name="T0" fmla="*/ 151 w 376"/>
                <a:gd name="T1" fmla="*/ 4 h 380"/>
                <a:gd name="T2" fmla="*/ 189 w 376"/>
                <a:gd name="T3" fmla="*/ 0 h 380"/>
                <a:gd name="T4" fmla="*/ 225 w 376"/>
                <a:gd name="T5" fmla="*/ 4 h 380"/>
                <a:gd name="T6" fmla="*/ 260 w 376"/>
                <a:gd name="T7" fmla="*/ 15 h 380"/>
                <a:gd name="T8" fmla="*/ 291 w 376"/>
                <a:gd name="T9" fmla="*/ 32 h 380"/>
                <a:gd name="T10" fmla="*/ 320 w 376"/>
                <a:gd name="T11" fmla="*/ 55 h 380"/>
                <a:gd name="T12" fmla="*/ 343 w 376"/>
                <a:gd name="T13" fmla="*/ 83 h 380"/>
                <a:gd name="T14" fmla="*/ 361 w 376"/>
                <a:gd name="T15" fmla="*/ 116 h 380"/>
                <a:gd name="T16" fmla="*/ 368 w 376"/>
                <a:gd name="T17" fmla="*/ 135 h 380"/>
                <a:gd name="T18" fmla="*/ 376 w 376"/>
                <a:gd name="T19" fmla="*/ 172 h 380"/>
                <a:gd name="T20" fmla="*/ 375 w 376"/>
                <a:gd name="T21" fmla="*/ 209 h 380"/>
                <a:gd name="T22" fmla="*/ 368 w 376"/>
                <a:gd name="T23" fmla="*/ 245 h 380"/>
                <a:gd name="T24" fmla="*/ 354 w 376"/>
                <a:gd name="T25" fmla="*/ 279 h 380"/>
                <a:gd name="T26" fmla="*/ 334 w 376"/>
                <a:gd name="T27" fmla="*/ 309 h 380"/>
                <a:gd name="T28" fmla="*/ 308 w 376"/>
                <a:gd name="T29" fmla="*/ 336 h 380"/>
                <a:gd name="T30" fmla="*/ 278 w 376"/>
                <a:gd name="T31" fmla="*/ 357 h 380"/>
                <a:gd name="T32" fmla="*/ 252 w 376"/>
                <a:gd name="T33" fmla="*/ 368 h 380"/>
                <a:gd name="T34" fmla="*/ 224 w 376"/>
                <a:gd name="T35" fmla="*/ 376 h 380"/>
                <a:gd name="T36" fmla="*/ 187 w 376"/>
                <a:gd name="T37" fmla="*/ 380 h 380"/>
                <a:gd name="T38" fmla="*/ 150 w 376"/>
                <a:gd name="T39" fmla="*/ 375 h 380"/>
                <a:gd name="T40" fmla="*/ 115 w 376"/>
                <a:gd name="T41" fmla="*/ 365 h 380"/>
                <a:gd name="T42" fmla="*/ 84 w 376"/>
                <a:gd name="T43" fmla="*/ 348 h 380"/>
                <a:gd name="T44" fmla="*/ 56 w 376"/>
                <a:gd name="T45" fmla="*/ 325 h 380"/>
                <a:gd name="T46" fmla="*/ 32 w 376"/>
                <a:gd name="T47" fmla="*/ 297 h 380"/>
                <a:gd name="T48" fmla="*/ 14 w 376"/>
                <a:gd name="T49" fmla="*/ 263 h 380"/>
                <a:gd name="T50" fmla="*/ 7 w 376"/>
                <a:gd name="T51" fmla="*/ 245 h 380"/>
                <a:gd name="T52" fmla="*/ 0 w 376"/>
                <a:gd name="T53" fmla="*/ 207 h 380"/>
                <a:gd name="T54" fmla="*/ 0 w 376"/>
                <a:gd name="T55" fmla="*/ 170 h 380"/>
                <a:gd name="T56" fmla="*/ 7 w 376"/>
                <a:gd name="T57" fmla="*/ 135 h 380"/>
                <a:gd name="T58" fmla="*/ 21 w 376"/>
                <a:gd name="T59" fmla="*/ 101 h 380"/>
                <a:gd name="T60" fmla="*/ 42 w 376"/>
                <a:gd name="T61" fmla="*/ 71 h 380"/>
                <a:gd name="T62" fmla="*/ 67 w 376"/>
                <a:gd name="T63" fmla="*/ 44 h 380"/>
                <a:gd name="T64" fmla="*/ 98 w 376"/>
                <a:gd name="T65" fmla="*/ 24 h 380"/>
                <a:gd name="T66" fmla="*/ 124 w 376"/>
                <a:gd name="T67" fmla="*/ 12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6" h="380">
                  <a:moveTo>
                    <a:pt x="133" y="8"/>
                  </a:moveTo>
                  <a:lnTo>
                    <a:pt x="151" y="4"/>
                  </a:lnTo>
                  <a:lnTo>
                    <a:pt x="170" y="1"/>
                  </a:lnTo>
                  <a:lnTo>
                    <a:pt x="189" y="0"/>
                  </a:lnTo>
                  <a:lnTo>
                    <a:pt x="207" y="1"/>
                  </a:lnTo>
                  <a:lnTo>
                    <a:pt x="225" y="4"/>
                  </a:lnTo>
                  <a:lnTo>
                    <a:pt x="243" y="8"/>
                  </a:lnTo>
                  <a:lnTo>
                    <a:pt x="260" y="15"/>
                  </a:lnTo>
                  <a:lnTo>
                    <a:pt x="276" y="22"/>
                  </a:lnTo>
                  <a:lnTo>
                    <a:pt x="291" y="32"/>
                  </a:lnTo>
                  <a:lnTo>
                    <a:pt x="306" y="43"/>
                  </a:lnTo>
                  <a:lnTo>
                    <a:pt x="320" y="55"/>
                  </a:lnTo>
                  <a:lnTo>
                    <a:pt x="332" y="69"/>
                  </a:lnTo>
                  <a:lnTo>
                    <a:pt x="343" y="83"/>
                  </a:lnTo>
                  <a:lnTo>
                    <a:pt x="353" y="100"/>
                  </a:lnTo>
                  <a:lnTo>
                    <a:pt x="361" y="116"/>
                  </a:lnTo>
                  <a:lnTo>
                    <a:pt x="365" y="125"/>
                  </a:lnTo>
                  <a:lnTo>
                    <a:pt x="368" y="135"/>
                  </a:lnTo>
                  <a:lnTo>
                    <a:pt x="373" y="153"/>
                  </a:lnTo>
                  <a:lnTo>
                    <a:pt x="376" y="172"/>
                  </a:lnTo>
                  <a:lnTo>
                    <a:pt x="376" y="191"/>
                  </a:lnTo>
                  <a:lnTo>
                    <a:pt x="375" y="209"/>
                  </a:lnTo>
                  <a:lnTo>
                    <a:pt x="372" y="228"/>
                  </a:lnTo>
                  <a:lnTo>
                    <a:pt x="368" y="245"/>
                  </a:lnTo>
                  <a:lnTo>
                    <a:pt x="361" y="263"/>
                  </a:lnTo>
                  <a:lnTo>
                    <a:pt x="354" y="279"/>
                  </a:lnTo>
                  <a:lnTo>
                    <a:pt x="345" y="294"/>
                  </a:lnTo>
                  <a:lnTo>
                    <a:pt x="334" y="309"/>
                  </a:lnTo>
                  <a:lnTo>
                    <a:pt x="322" y="323"/>
                  </a:lnTo>
                  <a:lnTo>
                    <a:pt x="308" y="336"/>
                  </a:lnTo>
                  <a:lnTo>
                    <a:pt x="293" y="347"/>
                  </a:lnTo>
                  <a:lnTo>
                    <a:pt x="278" y="357"/>
                  </a:lnTo>
                  <a:lnTo>
                    <a:pt x="261" y="364"/>
                  </a:lnTo>
                  <a:lnTo>
                    <a:pt x="252" y="368"/>
                  </a:lnTo>
                  <a:lnTo>
                    <a:pt x="243" y="371"/>
                  </a:lnTo>
                  <a:lnTo>
                    <a:pt x="224" y="376"/>
                  </a:lnTo>
                  <a:lnTo>
                    <a:pt x="205" y="379"/>
                  </a:lnTo>
                  <a:lnTo>
                    <a:pt x="187" y="380"/>
                  </a:lnTo>
                  <a:lnTo>
                    <a:pt x="169" y="378"/>
                  </a:lnTo>
                  <a:lnTo>
                    <a:pt x="150" y="375"/>
                  </a:lnTo>
                  <a:lnTo>
                    <a:pt x="133" y="371"/>
                  </a:lnTo>
                  <a:lnTo>
                    <a:pt x="115" y="365"/>
                  </a:lnTo>
                  <a:lnTo>
                    <a:pt x="99" y="357"/>
                  </a:lnTo>
                  <a:lnTo>
                    <a:pt x="84" y="348"/>
                  </a:lnTo>
                  <a:lnTo>
                    <a:pt x="69" y="337"/>
                  </a:lnTo>
                  <a:lnTo>
                    <a:pt x="56" y="325"/>
                  </a:lnTo>
                  <a:lnTo>
                    <a:pt x="43" y="312"/>
                  </a:lnTo>
                  <a:lnTo>
                    <a:pt x="32" y="297"/>
                  </a:lnTo>
                  <a:lnTo>
                    <a:pt x="23" y="281"/>
                  </a:lnTo>
                  <a:lnTo>
                    <a:pt x="14" y="263"/>
                  </a:lnTo>
                  <a:lnTo>
                    <a:pt x="11" y="254"/>
                  </a:lnTo>
                  <a:lnTo>
                    <a:pt x="7" y="245"/>
                  </a:lnTo>
                  <a:lnTo>
                    <a:pt x="3" y="226"/>
                  </a:lnTo>
                  <a:lnTo>
                    <a:pt x="0" y="207"/>
                  </a:lnTo>
                  <a:lnTo>
                    <a:pt x="0" y="189"/>
                  </a:lnTo>
                  <a:lnTo>
                    <a:pt x="0" y="170"/>
                  </a:lnTo>
                  <a:lnTo>
                    <a:pt x="3" y="152"/>
                  </a:lnTo>
                  <a:lnTo>
                    <a:pt x="7" y="135"/>
                  </a:lnTo>
                  <a:lnTo>
                    <a:pt x="14" y="117"/>
                  </a:lnTo>
                  <a:lnTo>
                    <a:pt x="21" y="101"/>
                  </a:lnTo>
                  <a:lnTo>
                    <a:pt x="30" y="86"/>
                  </a:lnTo>
                  <a:lnTo>
                    <a:pt x="42" y="71"/>
                  </a:lnTo>
                  <a:lnTo>
                    <a:pt x="54" y="57"/>
                  </a:lnTo>
                  <a:lnTo>
                    <a:pt x="67" y="44"/>
                  </a:lnTo>
                  <a:lnTo>
                    <a:pt x="82" y="33"/>
                  </a:lnTo>
                  <a:lnTo>
                    <a:pt x="98" y="24"/>
                  </a:lnTo>
                  <a:lnTo>
                    <a:pt x="115" y="15"/>
                  </a:lnTo>
                  <a:lnTo>
                    <a:pt x="124" y="12"/>
                  </a:lnTo>
                  <a:lnTo>
                    <a:pt x="133" y="8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0" name="Freeform 113">
              <a:extLst>
                <a:ext uri="{FF2B5EF4-FFF2-40B4-BE49-F238E27FC236}">
                  <a16:creationId xmlns:a16="http://schemas.microsoft.com/office/drawing/2014/main" id="{A9CC6501-2F50-4618-A8EF-6B2FD2F2B6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1775" y="153988"/>
              <a:ext cx="357188" cy="358775"/>
            </a:xfrm>
            <a:custGeom>
              <a:avLst/>
              <a:gdLst>
                <a:gd name="T0" fmla="*/ 85 w 225"/>
                <a:gd name="T1" fmla="*/ 3 h 226"/>
                <a:gd name="T2" fmla="*/ 102 w 225"/>
                <a:gd name="T3" fmla="*/ 0 h 226"/>
                <a:gd name="T4" fmla="*/ 124 w 225"/>
                <a:gd name="T5" fmla="*/ 0 h 226"/>
                <a:gd name="T6" fmla="*/ 134 w 225"/>
                <a:gd name="T7" fmla="*/ 2 h 226"/>
                <a:gd name="T8" fmla="*/ 151 w 225"/>
                <a:gd name="T9" fmla="*/ 6 h 226"/>
                <a:gd name="T10" fmla="*/ 160 w 225"/>
                <a:gd name="T11" fmla="*/ 10 h 226"/>
                <a:gd name="T12" fmla="*/ 170 w 225"/>
                <a:gd name="T13" fmla="*/ 16 h 226"/>
                <a:gd name="T14" fmla="*/ 179 w 225"/>
                <a:gd name="T15" fmla="*/ 21 h 226"/>
                <a:gd name="T16" fmla="*/ 188 w 225"/>
                <a:gd name="T17" fmla="*/ 28 h 226"/>
                <a:gd name="T18" fmla="*/ 196 w 225"/>
                <a:gd name="T19" fmla="*/ 36 h 226"/>
                <a:gd name="T20" fmla="*/ 203 w 225"/>
                <a:gd name="T21" fmla="*/ 44 h 226"/>
                <a:gd name="T22" fmla="*/ 209 w 225"/>
                <a:gd name="T23" fmla="*/ 54 h 226"/>
                <a:gd name="T24" fmla="*/ 214 w 225"/>
                <a:gd name="T25" fmla="*/ 63 h 226"/>
                <a:gd name="T26" fmla="*/ 219 w 225"/>
                <a:gd name="T27" fmla="*/ 75 h 226"/>
                <a:gd name="T28" fmla="*/ 221 w 225"/>
                <a:gd name="T29" fmla="*/ 85 h 226"/>
                <a:gd name="T30" fmla="*/ 224 w 225"/>
                <a:gd name="T31" fmla="*/ 103 h 226"/>
                <a:gd name="T32" fmla="*/ 224 w 225"/>
                <a:gd name="T33" fmla="*/ 124 h 226"/>
                <a:gd name="T34" fmla="*/ 223 w 225"/>
                <a:gd name="T35" fmla="*/ 135 h 226"/>
                <a:gd name="T36" fmla="*/ 217 w 225"/>
                <a:gd name="T37" fmla="*/ 156 h 226"/>
                <a:gd name="T38" fmla="*/ 210 w 225"/>
                <a:gd name="T39" fmla="*/ 171 h 226"/>
                <a:gd name="T40" fmla="*/ 203 w 225"/>
                <a:gd name="T41" fmla="*/ 180 h 226"/>
                <a:gd name="T42" fmla="*/ 193 w 225"/>
                <a:gd name="T43" fmla="*/ 192 h 226"/>
                <a:gd name="T44" fmla="*/ 176 w 225"/>
                <a:gd name="T45" fmla="*/ 207 h 226"/>
                <a:gd name="T46" fmla="*/ 166 w 225"/>
                <a:gd name="T47" fmla="*/ 212 h 226"/>
                <a:gd name="T48" fmla="*/ 156 w 225"/>
                <a:gd name="T49" fmla="*/ 217 h 226"/>
                <a:gd name="T50" fmla="*/ 139 w 225"/>
                <a:gd name="T51" fmla="*/ 223 h 226"/>
                <a:gd name="T52" fmla="*/ 123 w 225"/>
                <a:gd name="T53" fmla="*/ 226 h 226"/>
                <a:gd name="T54" fmla="*/ 101 w 225"/>
                <a:gd name="T55" fmla="*/ 226 h 226"/>
                <a:gd name="T56" fmla="*/ 90 w 225"/>
                <a:gd name="T57" fmla="*/ 224 h 226"/>
                <a:gd name="T58" fmla="*/ 74 w 225"/>
                <a:gd name="T59" fmla="*/ 219 h 226"/>
                <a:gd name="T60" fmla="*/ 64 w 225"/>
                <a:gd name="T61" fmla="*/ 215 h 226"/>
                <a:gd name="T62" fmla="*/ 55 w 225"/>
                <a:gd name="T63" fmla="*/ 210 h 226"/>
                <a:gd name="T64" fmla="*/ 45 w 225"/>
                <a:gd name="T65" fmla="*/ 204 h 226"/>
                <a:gd name="T66" fmla="*/ 37 w 225"/>
                <a:gd name="T67" fmla="*/ 198 h 226"/>
                <a:gd name="T68" fmla="*/ 29 w 225"/>
                <a:gd name="T69" fmla="*/ 190 h 226"/>
                <a:gd name="T70" fmla="*/ 22 w 225"/>
                <a:gd name="T71" fmla="*/ 181 h 226"/>
                <a:gd name="T72" fmla="*/ 16 w 225"/>
                <a:gd name="T73" fmla="*/ 172 h 226"/>
                <a:gd name="T74" fmla="*/ 11 w 225"/>
                <a:gd name="T75" fmla="*/ 162 h 226"/>
                <a:gd name="T76" fmla="*/ 6 w 225"/>
                <a:gd name="T77" fmla="*/ 152 h 226"/>
                <a:gd name="T78" fmla="*/ 3 w 225"/>
                <a:gd name="T79" fmla="*/ 140 h 226"/>
                <a:gd name="T80" fmla="*/ 0 w 225"/>
                <a:gd name="T81" fmla="*/ 124 h 226"/>
                <a:gd name="T82" fmla="*/ 1 w 225"/>
                <a:gd name="T83" fmla="*/ 101 h 226"/>
                <a:gd name="T84" fmla="*/ 2 w 225"/>
                <a:gd name="T85" fmla="*/ 91 h 226"/>
                <a:gd name="T86" fmla="*/ 8 w 225"/>
                <a:gd name="T87" fmla="*/ 70 h 226"/>
                <a:gd name="T88" fmla="*/ 15 w 225"/>
                <a:gd name="T89" fmla="*/ 55 h 226"/>
                <a:gd name="T90" fmla="*/ 22 w 225"/>
                <a:gd name="T91" fmla="*/ 46 h 226"/>
                <a:gd name="T92" fmla="*/ 32 w 225"/>
                <a:gd name="T93" fmla="*/ 33 h 226"/>
                <a:gd name="T94" fmla="*/ 49 w 225"/>
                <a:gd name="T95" fmla="*/ 19 h 226"/>
                <a:gd name="T96" fmla="*/ 58 w 225"/>
                <a:gd name="T97" fmla="*/ 14 h 226"/>
                <a:gd name="T98" fmla="*/ 69 w 225"/>
                <a:gd name="T99" fmla="*/ 9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5" h="226">
                  <a:moveTo>
                    <a:pt x="79" y="4"/>
                  </a:moveTo>
                  <a:lnTo>
                    <a:pt x="85" y="3"/>
                  </a:lnTo>
                  <a:lnTo>
                    <a:pt x="90" y="2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4" y="0"/>
                  </a:lnTo>
                  <a:lnTo>
                    <a:pt x="130" y="1"/>
                  </a:lnTo>
                  <a:lnTo>
                    <a:pt x="134" y="2"/>
                  </a:lnTo>
                  <a:lnTo>
                    <a:pt x="145" y="4"/>
                  </a:lnTo>
                  <a:lnTo>
                    <a:pt x="151" y="6"/>
                  </a:lnTo>
                  <a:lnTo>
                    <a:pt x="156" y="8"/>
                  </a:lnTo>
                  <a:lnTo>
                    <a:pt x="160" y="10"/>
                  </a:lnTo>
                  <a:lnTo>
                    <a:pt x="165" y="13"/>
                  </a:lnTo>
                  <a:lnTo>
                    <a:pt x="170" y="16"/>
                  </a:lnTo>
                  <a:lnTo>
                    <a:pt x="174" y="18"/>
                  </a:lnTo>
                  <a:lnTo>
                    <a:pt x="179" y="21"/>
                  </a:lnTo>
                  <a:lnTo>
                    <a:pt x="184" y="25"/>
                  </a:lnTo>
                  <a:lnTo>
                    <a:pt x="188" y="28"/>
                  </a:lnTo>
                  <a:lnTo>
                    <a:pt x="191" y="32"/>
                  </a:lnTo>
                  <a:lnTo>
                    <a:pt x="196" y="36"/>
                  </a:lnTo>
                  <a:lnTo>
                    <a:pt x="199" y="40"/>
                  </a:lnTo>
                  <a:lnTo>
                    <a:pt x="203" y="44"/>
                  </a:lnTo>
                  <a:lnTo>
                    <a:pt x="205" y="49"/>
                  </a:lnTo>
                  <a:lnTo>
                    <a:pt x="209" y="54"/>
                  </a:lnTo>
                  <a:lnTo>
                    <a:pt x="212" y="58"/>
                  </a:lnTo>
                  <a:lnTo>
                    <a:pt x="214" y="63"/>
                  </a:lnTo>
                  <a:lnTo>
                    <a:pt x="217" y="69"/>
                  </a:lnTo>
                  <a:lnTo>
                    <a:pt x="219" y="75"/>
                  </a:lnTo>
                  <a:lnTo>
                    <a:pt x="220" y="79"/>
                  </a:lnTo>
                  <a:lnTo>
                    <a:pt x="221" y="85"/>
                  </a:lnTo>
                  <a:lnTo>
                    <a:pt x="223" y="91"/>
                  </a:lnTo>
                  <a:lnTo>
                    <a:pt x="224" y="103"/>
                  </a:lnTo>
                  <a:lnTo>
                    <a:pt x="225" y="114"/>
                  </a:lnTo>
                  <a:lnTo>
                    <a:pt x="224" y="124"/>
                  </a:lnTo>
                  <a:lnTo>
                    <a:pt x="224" y="130"/>
                  </a:lnTo>
                  <a:lnTo>
                    <a:pt x="223" y="135"/>
                  </a:lnTo>
                  <a:lnTo>
                    <a:pt x="220" y="146"/>
                  </a:lnTo>
                  <a:lnTo>
                    <a:pt x="217" y="156"/>
                  </a:lnTo>
                  <a:lnTo>
                    <a:pt x="212" y="166"/>
                  </a:lnTo>
                  <a:lnTo>
                    <a:pt x="210" y="171"/>
                  </a:lnTo>
                  <a:lnTo>
                    <a:pt x="206" y="175"/>
                  </a:lnTo>
                  <a:lnTo>
                    <a:pt x="203" y="180"/>
                  </a:lnTo>
                  <a:lnTo>
                    <a:pt x="200" y="184"/>
                  </a:lnTo>
                  <a:lnTo>
                    <a:pt x="193" y="192"/>
                  </a:lnTo>
                  <a:lnTo>
                    <a:pt x="185" y="200"/>
                  </a:lnTo>
                  <a:lnTo>
                    <a:pt x="176" y="207"/>
                  </a:lnTo>
                  <a:lnTo>
                    <a:pt x="171" y="210"/>
                  </a:lnTo>
                  <a:lnTo>
                    <a:pt x="166" y="212"/>
                  </a:lnTo>
                  <a:lnTo>
                    <a:pt x="161" y="215"/>
                  </a:lnTo>
                  <a:lnTo>
                    <a:pt x="156" y="217"/>
                  </a:lnTo>
                  <a:lnTo>
                    <a:pt x="145" y="222"/>
                  </a:lnTo>
                  <a:lnTo>
                    <a:pt x="139" y="223"/>
                  </a:lnTo>
                  <a:lnTo>
                    <a:pt x="134" y="224"/>
                  </a:lnTo>
                  <a:lnTo>
                    <a:pt x="123" y="226"/>
                  </a:lnTo>
                  <a:lnTo>
                    <a:pt x="112" y="226"/>
                  </a:lnTo>
                  <a:lnTo>
                    <a:pt x="101" y="226"/>
                  </a:lnTo>
                  <a:lnTo>
                    <a:pt x="95" y="225"/>
                  </a:lnTo>
                  <a:lnTo>
                    <a:pt x="90" y="224"/>
                  </a:lnTo>
                  <a:lnTo>
                    <a:pt x="79" y="222"/>
                  </a:lnTo>
                  <a:lnTo>
                    <a:pt x="74" y="219"/>
                  </a:lnTo>
                  <a:lnTo>
                    <a:pt x="69" y="217"/>
                  </a:lnTo>
                  <a:lnTo>
                    <a:pt x="64" y="215"/>
                  </a:lnTo>
                  <a:lnTo>
                    <a:pt x="59" y="213"/>
                  </a:lnTo>
                  <a:lnTo>
                    <a:pt x="55" y="210"/>
                  </a:lnTo>
                  <a:lnTo>
                    <a:pt x="50" y="208"/>
                  </a:lnTo>
                  <a:lnTo>
                    <a:pt x="45" y="204"/>
                  </a:lnTo>
                  <a:lnTo>
                    <a:pt x="41" y="201"/>
                  </a:lnTo>
                  <a:lnTo>
                    <a:pt x="37" y="198"/>
                  </a:lnTo>
                  <a:lnTo>
                    <a:pt x="34" y="194"/>
                  </a:lnTo>
                  <a:lnTo>
                    <a:pt x="29" y="190"/>
                  </a:lnTo>
                  <a:lnTo>
                    <a:pt x="26" y="186"/>
                  </a:lnTo>
                  <a:lnTo>
                    <a:pt x="22" y="181"/>
                  </a:lnTo>
                  <a:lnTo>
                    <a:pt x="19" y="177"/>
                  </a:lnTo>
                  <a:lnTo>
                    <a:pt x="16" y="172"/>
                  </a:lnTo>
                  <a:lnTo>
                    <a:pt x="13" y="167"/>
                  </a:lnTo>
                  <a:lnTo>
                    <a:pt x="11" y="162"/>
                  </a:lnTo>
                  <a:lnTo>
                    <a:pt x="8" y="157"/>
                  </a:lnTo>
                  <a:lnTo>
                    <a:pt x="6" y="152"/>
                  </a:lnTo>
                  <a:lnTo>
                    <a:pt x="5" y="146"/>
                  </a:lnTo>
                  <a:lnTo>
                    <a:pt x="3" y="140"/>
                  </a:lnTo>
                  <a:lnTo>
                    <a:pt x="2" y="135"/>
                  </a:lnTo>
                  <a:lnTo>
                    <a:pt x="0" y="124"/>
                  </a:lnTo>
                  <a:lnTo>
                    <a:pt x="0" y="112"/>
                  </a:lnTo>
                  <a:lnTo>
                    <a:pt x="1" y="101"/>
                  </a:lnTo>
                  <a:lnTo>
                    <a:pt x="1" y="96"/>
                  </a:lnTo>
                  <a:lnTo>
                    <a:pt x="2" y="91"/>
                  </a:lnTo>
                  <a:lnTo>
                    <a:pt x="5" y="79"/>
                  </a:lnTo>
                  <a:lnTo>
                    <a:pt x="8" y="70"/>
                  </a:lnTo>
                  <a:lnTo>
                    <a:pt x="13" y="60"/>
                  </a:lnTo>
                  <a:lnTo>
                    <a:pt x="15" y="55"/>
                  </a:lnTo>
                  <a:lnTo>
                    <a:pt x="18" y="50"/>
                  </a:lnTo>
                  <a:lnTo>
                    <a:pt x="22" y="46"/>
                  </a:lnTo>
                  <a:lnTo>
                    <a:pt x="25" y="42"/>
                  </a:lnTo>
                  <a:lnTo>
                    <a:pt x="32" y="33"/>
                  </a:lnTo>
                  <a:lnTo>
                    <a:pt x="40" y="25"/>
                  </a:lnTo>
                  <a:lnTo>
                    <a:pt x="49" y="19"/>
                  </a:lnTo>
                  <a:lnTo>
                    <a:pt x="54" y="16"/>
                  </a:lnTo>
                  <a:lnTo>
                    <a:pt x="58" y="14"/>
                  </a:lnTo>
                  <a:lnTo>
                    <a:pt x="64" y="11"/>
                  </a:lnTo>
                  <a:lnTo>
                    <a:pt x="69" y="9"/>
                  </a:lnTo>
                  <a:lnTo>
                    <a:pt x="79" y="4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67" name="Metin kutusu 6">
            <a:extLst>
              <a:ext uri="{FF2B5EF4-FFF2-40B4-BE49-F238E27FC236}">
                <a16:creationId xmlns:a16="http://schemas.microsoft.com/office/drawing/2014/main" id="{993D4685-210E-4A33-A33D-A9462CFCD182}"/>
              </a:ext>
            </a:extLst>
          </p:cNvPr>
          <p:cNvSpPr txBox="1"/>
          <p:nvPr userDrawn="1"/>
        </p:nvSpPr>
        <p:spPr>
          <a:xfrm>
            <a:off x="455373" y="6250297"/>
            <a:ext cx="49925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8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ATP </a:t>
            </a:r>
            <a:r>
              <a:rPr lang="en-US" sz="8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2019</a:t>
            </a:r>
          </a:p>
        </p:txBody>
      </p:sp>
      <p:sp>
        <p:nvSpPr>
          <p:cNvPr id="120" name="2 İçerik Yer Tutucusu">
            <a:extLst>
              <a:ext uri="{FF2B5EF4-FFF2-40B4-BE49-F238E27FC236}">
                <a16:creationId xmlns:a16="http://schemas.microsoft.com/office/drawing/2014/main" id="{08351134-3075-4DF1-829F-D614F86FE3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211146" y="2714621"/>
            <a:ext cx="7769709" cy="142875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algn="ctr">
              <a:buNone/>
              <a:defRPr sz="480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4400">
                <a:solidFill>
                  <a:schemeClr val="bg1"/>
                </a:solidFill>
              </a:defRPr>
            </a:lvl2pPr>
            <a:lvl3pPr>
              <a:defRPr sz="4400">
                <a:solidFill>
                  <a:schemeClr val="bg1"/>
                </a:solidFill>
              </a:defRPr>
            </a:lvl3pPr>
            <a:lvl4pPr>
              <a:defRPr sz="4400">
                <a:solidFill>
                  <a:schemeClr val="bg1"/>
                </a:solidFill>
              </a:defRPr>
            </a:lvl4pPr>
            <a:lvl5pPr>
              <a:defRPr sz="4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err="1"/>
              <a:t>Asıl</a:t>
            </a:r>
            <a:r>
              <a:rPr lang="en-US" noProof="0" dirty="0"/>
              <a:t> </a:t>
            </a:r>
            <a:r>
              <a:rPr lang="en-US" noProof="0" dirty="0" err="1"/>
              <a:t>metin</a:t>
            </a:r>
            <a:r>
              <a:rPr lang="en-US" noProof="0" dirty="0"/>
              <a:t> </a:t>
            </a:r>
            <a:r>
              <a:rPr lang="en-US" noProof="0" dirty="0" err="1"/>
              <a:t>stillerini</a:t>
            </a:r>
            <a:r>
              <a:rPr lang="en-US" noProof="0" dirty="0"/>
              <a:t> </a:t>
            </a:r>
            <a:r>
              <a:rPr lang="en-US" noProof="0" dirty="0" err="1"/>
              <a:t>düzenlemek</a:t>
            </a:r>
            <a:r>
              <a:rPr lang="en-US" noProof="0" dirty="0"/>
              <a:t> </a:t>
            </a:r>
            <a:r>
              <a:rPr lang="en-US" noProof="0" dirty="0" err="1"/>
              <a:t>için</a:t>
            </a:r>
            <a:r>
              <a:rPr lang="en-US" noProof="0" dirty="0"/>
              <a:t> </a:t>
            </a:r>
            <a:r>
              <a:rPr lang="en-US" noProof="0" dirty="0" err="1"/>
              <a:t>tıklatın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4727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D999235-B90E-496D-8C7F-51FBB88BB9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7" r="23394" b="2845"/>
          <a:stretch/>
        </p:blipFill>
        <p:spPr>
          <a:xfrm>
            <a:off x="-1" y="260648"/>
            <a:ext cx="12192001" cy="944023"/>
          </a:xfrm>
          <a:prstGeom prst="rect">
            <a:avLst/>
          </a:prstGeom>
        </p:spPr>
      </p:pic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27386" y="1317771"/>
            <a:ext cx="10561173" cy="4487494"/>
          </a:xfrm>
          <a:prstGeom prst="rect">
            <a:avLst/>
          </a:prstGeom>
        </p:spPr>
        <p:txBody>
          <a:bodyPr>
            <a:normAutofit/>
          </a:bodyPr>
          <a:lstStyle>
            <a:lvl1pPr marL="0">
              <a:lnSpc>
                <a:spcPct val="150000"/>
              </a:lnSpc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50000"/>
              </a:lnSpc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50000"/>
              </a:lnSpc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50000"/>
              </a:lnSpc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dirty="0" err="1"/>
              <a:t>Asıl</a:t>
            </a:r>
            <a:r>
              <a:rPr lang="en-US" noProof="0" dirty="0"/>
              <a:t> </a:t>
            </a:r>
            <a:r>
              <a:rPr lang="en-US" noProof="0" dirty="0" err="1"/>
              <a:t>metin</a:t>
            </a:r>
            <a:r>
              <a:rPr lang="en-US" noProof="0" dirty="0"/>
              <a:t> </a:t>
            </a:r>
            <a:r>
              <a:rPr lang="en-US" noProof="0" dirty="0" err="1"/>
              <a:t>stillerini</a:t>
            </a:r>
            <a:r>
              <a:rPr lang="en-US" noProof="0" dirty="0"/>
              <a:t> </a:t>
            </a:r>
            <a:r>
              <a:rPr lang="en-US" noProof="0" dirty="0" err="1"/>
              <a:t>düzenlemek</a:t>
            </a:r>
            <a:r>
              <a:rPr lang="en-US" noProof="0" dirty="0"/>
              <a:t> </a:t>
            </a:r>
            <a:r>
              <a:rPr lang="en-US" noProof="0" dirty="0" err="1"/>
              <a:t>için</a:t>
            </a:r>
            <a:r>
              <a:rPr lang="en-US" noProof="0" dirty="0"/>
              <a:t> </a:t>
            </a:r>
            <a:r>
              <a:rPr lang="en-US" noProof="0" dirty="0" err="1"/>
              <a:t>tıklatın</a:t>
            </a:r>
            <a:endParaRPr lang="en-US" noProof="0" dirty="0"/>
          </a:p>
          <a:p>
            <a:pPr lvl="1"/>
            <a:r>
              <a:rPr lang="en-US" noProof="0" dirty="0" err="1"/>
              <a:t>İkinci</a:t>
            </a:r>
            <a:r>
              <a:rPr lang="en-US" noProof="0" dirty="0"/>
              <a:t> </a:t>
            </a:r>
            <a:r>
              <a:rPr lang="en-US" noProof="0" dirty="0" err="1"/>
              <a:t>düzey</a:t>
            </a:r>
            <a:endParaRPr lang="en-US" noProof="0" dirty="0"/>
          </a:p>
          <a:p>
            <a:pPr lvl="2"/>
            <a:r>
              <a:rPr lang="en-US" noProof="0" dirty="0" err="1"/>
              <a:t>Üçüncü</a:t>
            </a:r>
            <a:r>
              <a:rPr lang="en-US" noProof="0" dirty="0"/>
              <a:t> </a:t>
            </a:r>
            <a:r>
              <a:rPr lang="en-US" noProof="0" dirty="0" err="1"/>
              <a:t>düzey</a:t>
            </a:r>
            <a:endParaRPr lang="en-US" noProof="0" dirty="0"/>
          </a:p>
          <a:p>
            <a:pPr lvl="3"/>
            <a:r>
              <a:rPr lang="en-US" noProof="0" dirty="0" err="1"/>
              <a:t>Dördüncü</a:t>
            </a:r>
            <a:r>
              <a:rPr lang="en-US" noProof="0" dirty="0"/>
              <a:t> </a:t>
            </a:r>
            <a:r>
              <a:rPr lang="en-US" noProof="0" dirty="0" err="1"/>
              <a:t>düzey</a:t>
            </a:r>
            <a:endParaRPr lang="en-US" noProof="0" dirty="0"/>
          </a:p>
          <a:p>
            <a:pPr lvl="4"/>
            <a:r>
              <a:rPr lang="en-US" noProof="0" dirty="0" err="1"/>
              <a:t>Beşinci</a:t>
            </a:r>
            <a:r>
              <a:rPr lang="en-US" noProof="0" dirty="0"/>
              <a:t> </a:t>
            </a:r>
            <a:r>
              <a:rPr lang="en-US" noProof="0" dirty="0" err="1"/>
              <a:t>düzey</a:t>
            </a:r>
            <a:endParaRPr lang="en-US" noProof="0" dirty="0"/>
          </a:p>
        </p:txBody>
      </p:sp>
      <p:sp>
        <p:nvSpPr>
          <p:cNvPr id="7" name="Metin kutusu 6"/>
          <p:cNvSpPr txBox="1"/>
          <p:nvPr userDrawn="1"/>
        </p:nvSpPr>
        <p:spPr>
          <a:xfrm>
            <a:off x="479376" y="6250297"/>
            <a:ext cx="49925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8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ATP </a:t>
            </a:r>
            <a:r>
              <a:rPr lang="en-US" sz="8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2019</a:t>
            </a:r>
          </a:p>
        </p:txBody>
      </p:sp>
      <p:sp>
        <p:nvSpPr>
          <p:cNvPr id="13" name="1 Başlık"/>
          <p:cNvSpPr>
            <a:spLocks noGrp="1"/>
          </p:cNvSpPr>
          <p:nvPr>
            <p:ph type="ctrTitle" hasCustomPrompt="1"/>
          </p:nvPr>
        </p:nvSpPr>
        <p:spPr>
          <a:xfrm>
            <a:off x="527382" y="322525"/>
            <a:ext cx="4608512" cy="80000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dirty="0" err="1"/>
              <a:t>Başlık</a:t>
            </a:r>
            <a:endParaRPr lang="en-US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B2DC34-A860-4A1F-95CE-F59A797E96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08368" y="5949280"/>
            <a:ext cx="2127696" cy="77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59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9D1958A-08D2-424F-BCE1-2FE8B3E94C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74568" y="1628800"/>
            <a:ext cx="5732958" cy="2095200"/>
          </a:xfrm>
          <a:prstGeom prst="rect">
            <a:avLst/>
          </a:prstGeom>
        </p:spPr>
      </p:pic>
      <p:sp>
        <p:nvSpPr>
          <p:cNvPr id="3" name="2 İçerik Yer Tutucusu"/>
          <p:cNvSpPr>
            <a:spLocks noGrp="1"/>
          </p:cNvSpPr>
          <p:nvPr>
            <p:ph idx="1" hasCustomPrompt="1"/>
          </p:nvPr>
        </p:nvSpPr>
        <p:spPr>
          <a:xfrm>
            <a:off x="2211146" y="4005064"/>
            <a:ext cx="7769709" cy="142875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algn="ctr">
              <a:buNone/>
              <a:defRPr sz="280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4400">
                <a:solidFill>
                  <a:schemeClr val="bg1"/>
                </a:solidFill>
              </a:defRPr>
            </a:lvl2pPr>
            <a:lvl3pPr>
              <a:defRPr sz="4400">
                <a:solidFill>
                  <a:schemeClr val="bg1"/>
                </a:solidFill>
              </a:defRPr>
            </a:lvl3pPr>
            <a:lvl4pPr>
              <a:defRPr sz="4400">
                <a:solidFill>
                  <a:schemeClr val="bg1"/>
                </a:solidFill>
              </a:defRPr>
            </a:lvl4pPr>
            <a:lvl5pPr>
              <a:defRPr sz="4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err="1"/>
              <a:t>Asıl</a:t>
            </a:r>
            <a:r>
              <a:rPr lang="en-US" noProof="0" dirty="0"/>
              <a:t> </a:t>
            </a:r>
            <a:r>
              <a:rPr lang="en-US" noProof="0" dirty="0" err="1"/>
              <a:t>metin</a:t>
            </a:r>
            <a:r>
              <a:rPr lang="en-US" noProof="0" dirty="0"/>
              <a:t> </a:t>
            </a:r>
            <a:r>
              <a:rPr lang="en-US" noProof="0" dirty="0" err="1"/>
              <a:t>stillerini</a:t>
            </a:r>
            <a:r>
              <a:rPr lang="en-US" noProof="0" dirty="0"/>
              <a:t> </a:t>
            </a:r>
            <a:r>
              <a:rPr lang="en-US" noProof="0" dirty="0" err="1"/>
              <a:t>düzenlemek</a:t>
            </a:r>
            <a:r>
              <a:rPr lang="en-US" noProof="0" dirty="0"/>
              <a:t> </a:t>
            </a:r>
            <a:r>
              <a:rPr lang="en-US" noProof="0" dirty="0" err="1"/>
              <a:t>için</a:t>
            </a:r>
            <a:r>
              <a:rPr lang="en-US" noProof="0" dirty="0"/>
              <a:t> </a:t>
            </a:r>
            <a:r>
              <a:rPr lang="en-US" noProof="0" dirty="0" err="1"/>
              <a:t>tıklatın</a:t>
            </a:r>
            <a:endParaRPr lang="en-US" noProof="0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8661921-058B-43BC-B203-704380DF4318}"/>
              </a:ext>
            </a:extLst>
          </p:cNvPr>
          <p:cNvCxnSpPr/>
          <p:nvPr userDrawn="1"/>
        </p:nvCxnSpPr>
        <p:spPr>
          <a:xfrm>
            <a:off x="1559496" y="5589240"/>
            <a:ext cx="93610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2 İçerik Yer Tutucusu">
            <a:extLst>
              <a:ext uri="{FF2B5EF4-FFF2-40B4-BE49-F238E27FC236}">
                <a16:creationId xmlns:a16="http://schemas.microsoft.com/office/drawing/2014/main" id="{353E107B-518A-443C-BAD5-ADF811A9F3CF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2211145" y="5744659"/>
            <a:ext cx="7769709" cy="63667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algn="ctr">
              <a:buNone/>
              <a:defRPr sz="140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4400">
                <a:solidFill>
                  <a:schemeClr val="bg1"/>
                </a:solidFill>
              </a:defRPr>
            </a:lvl2pPr>
            <a:lvl3pPr>
              <a:defRPr sz="4400">
                <a:solidFill>
                  <a:schemeClr val="bg1"/>
                </a:solidFill>
              </a:defRPr>
            </a:lvl3pPr>
            <a:lvl4pPr>
              <a:defRPr sz="4400">
                <a:solidFill>
                  <a:schemeClr val="bg1"/>
                </a:solidFill>
              </a:defRPr>
            </a:lvl4pPr>
            <a:lvl5pPr>
              <a:defRPr sz="4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err="1"/>
              <a:t>Asıl</a:t>
            </a:r>
            <a:r>
              <a:rPr lang="en-US" noProof="0" dirty="0"/>
              <a:t> </a:t>
            </a:r>
            <a:r>
              <a:rPr lang="en-US" noProof="0" dirty="0" err="1"/>
              <a:t>metin</a:t>
            </a:r>
            <a:r>
              <a:rPr lang="en-US" noProof="0" dirty="0"/>
              <a:t> </a:t>
            </a:r>
            <a:r>
              <a:rPr lang="en-US" noProof="0" dirty="0" err="1"/>
              <a:t>stillerini</a:t>
            </a:r>
            <a:r>
              <a:rPr lang="en-US" noProof="0" dirty="0"/>
              <a:t> </a:t>
            </a:r>
            <a:r>
              <a:rPr lang="en-US" noProof="0" dirty="0" err="1"/>
              <a:t>düzenlemek</a:t>
            </a:r>
            <a:r>
              <a:rPr lang="en-US" noProof="0" dirty="0"/>
              <a:t> </a:t>
            </a:r>
            <a:r>
              <a:rPr lang="en-US" noProof="0" dirty="0" err="1"/>
              <a:t>için</a:t>
            </a:r>
            <a:r>
              <a:rPr lang="en-US" noProof="0" dirty="0"/>
              <a:t> </a:t>
            </a:r>
            <a:r>
              <a:rPr lang="en-US" noProof="0" dirty="0" err="1"/>
              <a:t>tıklatın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5625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18">
            <a:extLst>
              <a:ext uri="{FF2B5EF4-FFF2-40B4-BE49-F238E27FC236}">
                <a16:creationId xmlns:a16="http://schemas.microsoft.com/office/drawing/2014/main" id="{EBC56C0D-3146-4F4E-9175-CA16745EDC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08368" y="5949280"/>
            <a:ext cx="2127696" cy="777600"/>
          </a:xfrm>
          <a:prstGeom prst="rect">
            <a:avLst/>
          </a:prstGeom>
        </p:spPr>
      </p:pic>
      <p:grpSp>
        <p:nvGrpSpPr>
          <p:cNvPr id="341" name="Group 340">
            <a:extLst>
              <a:ext uri="{FF2B5EF4-FFF2-40B4-BE49-F238E27FC236}">
                <a16:creationId xmlns:a16="http://schemas.microsoft.com/office/drawing/2014/main" id="{42070EC2-B9E3-46FA-A4AC-7AAA706605AD}"/>
              </a:ext>
            </a:extLst>
          </p:cNvPr>
          <p:cNvGrpSpPr/>
          <p:nvPr userDrawn="1"/>
        </p:nvGrpSpPr>
        <p:grpSpPr>
          <a:xfrm>
            <a:off x="-1893888" y="-1649413"/>
            <a:ext cx="14943139" cy="10063164"/>
            <a:chOff x="-1893888" y="-1649413"/>
            <a:chExt cx="14943139" cy="10063164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C1138005-3A07-4545-A692-10BBC65EB9B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852613" y="-1609725"/>
              <a:ext cx="14862175" cy="9939338"/>
            </a:xfrm>
            <a:custGeom>
              <a:avLst/>
              <a:gdLst>
                <a:gd name="T0" fmla="*/ 8759 w 9362"/>
                <a:gd name="T1" fmla="*/ 1762 h 6261"/>
                <a:gd name="T2" fmla="*/ 9185 w 9362"/>
                <a:gd name="T3" fmla="*/ 2398 h 6261"/>
                <a:gd name="T4" fmla="*/ 9358 w 9362"/>
                <a:gd name="T5" fmla="*/ 2801 h 6261"/>
                <a:gd name="T6" fmla="*/ 9331 w 9362"/>
                <a:gd name="T7" fmla="*/ 2877 h 6261"/>
                <a:gd name="T8" fmla="*/ 9058 w 9362"/>
                <a:gd name="T9" fmla="*/ 2831 h 6261"/>
                <a:gd name="T10" fmla="*/ 8513 w 9362"/>
                <a:gd name="T11" fmla="*/ 2814 h 6261"/>
                <a:gd name="T12" fmla="*/ 8440 w 9362"/>
                <a:gd name="T13" fmla="*/ 2609 h 6261"/>
                <a:gd name="T14" fmla="*/ 8348 w 9362"/>
                <a:gd name="T15" fmla="*/ 2232 h 6261"/>
                <a:gd name="T16" fmla="*/ 7365 w 9362"/>
                <a:gd name="T17" fmla="*/ 1754 h 6261"/>
                <a:gd name="T18" fmla="*/ 7267 w 9362"/>
                <a:gd name="T19" fmla="*/ 1781 h 6261"/>
                <a:gd name="T20" fmla="*/ 7168 w 9362"/>
                <a:gd name="T21" fmla="*/ 1690 h 6261"/>
                <a:gd name="T22" fmla="*/ 6785 w 9362"/>
                <a:gd name="T23" fmla="*/ 1770 h 6261"/>
                <a:gd name="T24" fmla="*/ 5569 w 9362"/>
                <a:gd name="T25" fmla="*/ 2112 h 6261"/>
                <a:gd name="T26" fmla="*/ 5244 w 9362"/>
                <a:gd name="T27" fmla="*/ 1403 h 6261"/>
                <a:gd name="T28" fmla="*/ 3642 w 9362"/>
                <a:gd name="T29" fmla="*/ 506 h 6261"/>
                <a:gd name="T30" fmla="*/ 3057 w 9362"/>
                <a:gd name="T31" fmla="*/ 686 h 6261"/>
                <a:gd name="T32" fmla="*/ 2588 w 9362"/>
                <a:gd name="T33" fmla="*/ 936 h 6261"/>
                <a:gd name="T34" fmla="*/ 2406 w 9362"/>
                <a:gd name="T35" fmla="*/ 1139 h 6261"/>
                <a:gd name="T36" fmla="*/ 2409 w 9362"/>
                <a:gd name="T37" fmla="*/ 1280 h 6261"/>
                <a:gd name="T38" fmla="*/ 2692 w 9362"/>
                <a:gd name="T39" fmla="*/ 1466 h 6261"/>
                <a:gd name="T40" fmla="*/ 3096 w 9362"/>
                <a:gd name="T41" fmla="*/ 1812 h 6261"/>
                <a:gd name="T42" fmla="*/ 2872 w 9362"/>
                <a:gd name="T43" fmla="*/ 2102 h 6261"/>
                <a:gd name="T44" fmla="*/ 2189 w 9362"/>
                <a:gd name="T45" fmla="*/ 2450 h 6261"/>
                <a:gd name="T46" fmla="*/ 1919 w 9362"/>
                <a:gd name="T47" fmla="*/ 2691 h 6261"/>
                <a:gd name="T48" fmla="*/ 1787 w 9362"/>
                <a:gd name="T49" fmla="*/ 3089 h 6261"/>
                <a:gd name="T50" fmla="*/ 1764 w 9362"/>
                <a:gd name="T51" fmla="*/ 3822 h 6261"/>
                <a:gd name="T52" fmla="*/ 1910 w 9362"/>
                <a:gd name="T53" fmla="*/ 5097 h 6261"/>
                <a:gd name="T54" fmla="*/ 1804 w 9362"/>
                <a:gd name="T55" fmla="*/ 5224 h 6261"/>
                <a:gd name="T56" fmla="*/ 1423 w 9362"/>
                <a:gd name="T57" fmla="*/ 5073 h 6261"/>
                <a:gd name="T58" fmla="*/ 946 w 9362"/>
                <a:gd name="T59" fmla="*/ 4797 h 6261"/>
                <a:gd name="T60" fmla="*/ 767 w 9362"/>
                <a:gd name="T61" fmla="*/ 4807 h 6261"/>
                <a:gd name="T62" fmla="*/ 549 w 9362"/>
                <a:gd name="T63" fmla="*/ 5104 h 6261"/>
                <a:gd name="T64" fmla="*/ 391 w 9362"/>
                <a:gd name="T65" fmla="*/ 5691 h 6261"/>
                <a:gd name="T66" fmla="*/ 205 w 9362"/>
                <a:gd name="T67" fmla="*/ 6239 h 6261"/>
                <a:gd name="T68" fmla="*/ 74 w 9362"/>
                <a:gd name="T69" fmla="*/ 5452 h 6261"/>
                <a:gd name="T70" fmla="*/ 1 w 9362"/>
                <a:gd name="T71" fmla="*/ 4349 h 6261"/>
                <a:gd name="T72" fmla="*/ 75 w 9362"/>
                <a:gd name="T73" fmla="*/ 3374 h 6261"/>
                <a:gd name="T74" fmla="*/ 249 w 9362"/>
                <a:gd name="T75" fmla="*/ 2835 h 6261"/>
                <a:gd name="T76" fmla="*/ 589 w 9362"/>
                <a:gd name="T77" fmla="*/ 2223 h 6261"/>
                <a:gd name="T78" fmla="*/ 915 w 9362"/>
                <a:gd name="T79" fmla="*/ 1814 h 6261"/>
                <a:gd name="T80" fmla="*/ 1258 w 9362"/>
                <a:gd name="T81" fmla="*/ 1543 h 6261"/>
                <a:gd name="T82" fmla="*/ 1522 w 9362"/>
                <a:gd name="T83" fmla="*/ 1457 h 6261"/>
                <a:gd name="T84" fmla="*/ 1694 w 9362"/>
                <a:gd name="T85" fmla="*/ 1300 h 6261"/>
                <a:gd name="T86" fmla="*/ 1823 w 9362"/>
                <a:gd name="T87" fmla="*/ 968 h 6261"/>
                <a:gd name="T88" fmla="*/ 2330 w 9362"/>
                <a:gd name="T89" fmla="*/ 556 h 6261"/>
                <a:gd name="T90" fmla="*/ 2992 w 9362"/>
                <a:gd name="T91" fmla="*/ 267 h 6261"/>
                <a:gd name="T92" fmla="*/ 3328 w 9362"/>
                <a:gd name="T93" fmla="*/ 223 h 6261"/>
                <a:gd name="T94" fmla="*/ 3725 w 9362"/>
                <a:gd name="T95" fmla="*/ 325 h 6261"/>
                <a:gd name="T96" fmla="*/ 4763 w 9362"/>
                <a:gd name="T97" fmla="*/ 366 h 6261"/>
                <a:gd name="T98" fmla="*/ 4229 w 9362"/>
                <a:gd name="T99" fmla="*/ 176 h 6261"/>
                <a:gd name="T100" fmla="*/ 4419 w 9362"/>
                <a:gd name="T101" fmla="*/ 83 h 6261"/>
                <a:gd name="T102" fmla="*/ 4870 w 9362"/>
                <a:gd name="T103" fmla="*/ 6 h 6261"/>
                <a:gd name="T104" fmla="*/ 5583 w 9362"/>
                <a:gd name="T105" fmla="*/ 41 h 6261"/>
                <a:gd name="T106" fmla="*/ 5867 w 9362"/>
                <a:gd name="T107" fmla="*/ 127 h 6261"/>
                <a:gd name="T108" fmla="*/ 5833 w 9362"/>
                <a:gd name="T109" fmla="*/ 270 h 6261"/>
                <a:gd name="T110" fmla="*/ 5851 w 9362"/>
                <a:gd name="T111" fmla="*/ 346 h 6261"/>
                <a:gd name="T112" fmla="*/ 6426 w 9362"/>
                <a:gd name="T113" fmla="*/ 272 h 6261"/>
                <a:gd name="T114" fmla="*/ 6778 w 9362"/>
                <a:gd name="T115" fmla="*/ 260 h 6261"/>
                <a:gd name="T116" fmla="*/ 6919 w 9362"/>
                <a:gd name="T117" fmla="*/ 393 h 6261"/>
                <a:gd name="T118" fmla="*/ 7105 w 9362"/>
                <a:gd name="T119" fmla="*/ 813 h 6261"/>
                <a:gd name="T120" fmla="*/ 8086 w 9362"/>
                <a:gd name="T121" fmla="*/ 1762 h 6261"/>
                <a:gd name="T122" fmla="*/ 8388 w 9362"/>
                <a:gd name="T123" fmla="*/ 1721 h 6261"/>
                <a:gd name="T124" fmla="*/ 8405 w 9362"/>
                <a:gd name="T125" fmla="*/ 1466 h 6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362" h="6261">
                  <a:moveTo>
                    <a:pt x="8498" y="1503"/>
                  </a:moveTo>
                  <a:lnTo>
                    <a:pt x="8541" y="1537"/>
                  </a:lnTo>
                  <a:lnTo>
                    <a:pt x="8585" y="1575"/>
                  </a:lnTo>
                  <a:lnTo>
                    <a:pt x="8628" y="1617"/>
                  </a:lnTo>
                  <a:lnTo>
                    <a:pt x="8650" y="1639"/>
                  </a:lnTo>
                  <a:lnTo>
                    <a:pt x="8672" y="1662"/>
                  </a:lnTo>
                  <a:lnTo>
                    <a:pt x="8694" y="1686"/>
                  </a:lnTo>
                  <a:lnTo>
                    <a:pt x="8716" y="1711"/>
                  </a:lnTo>
                  <a:lnTo>
                    <a:pt x="8759" y="1762"/>
                  </a:lnTo>
                  <a:lnTo>
                    <a:pt x="8803" y="1815"/>
                  </a:lnTo>
                  <a:lnTo>
                    <a:pt x="8846" y="1870"/>
                  </a:lnTo>
                  <a:lnTo>
                    <a:pt x="8888" y="1927"/>
                  </a:lnTo>
                  <a:lnTo>
                    <a:pt x="8930" y="1985"/>
                  </a:lnTo>
                  <a:lnTo>
                    <a:pt x="9010" y="2104"/>
                  </a:lnTo>
                  <a:lnTo>
                    <a:pt x="9048" y="2164"/>
                  </a:lnTo>
                  <a:lnTo>
                    <a:pt x="9085" y="2223"/>
                  </a:lnTo>
                  <a:lnTo>
                    <a:pt x="9153" y="2341"/>
                  </a:lnTo>
                  <a:lnTo>
                    <a:pt x="9185" y="2398"/>
                  </a:lnTo>
                  <a:lnTo>
                    <a:pt x="9215" y="2454"/>
                  </a:lnTo>
                  <a:lnTo>
                    <a:pt x="9267" y="2559"/>
                  </a:lnTo>
                  <a:lnTo>
                    <a:pt x="9289" y="2608"/>
                  </a:lnTo>
                  <a:lnTo>
                    <a:pt x="9309" y="2654"/>
                  </a:lnTo>
                  <a:lnTo>
                    <a:pt x="9326" y="2696"/>
                  </a:lnTo>
                  <a:lnTo>
                    <a:pt x="9340" y="2735"/>
                  </a:lnTo>
                  <a:lnTo>
                    <a:pt x="9351" y="2770"/>
                  </a:lnTo>
                  <a:lnTo>
                    <a:pt x="9355" y="2786"/>
                  </a:lnTo>
                  <a:lnTo>
                    <a:pt x="9358" y="2801"/>
                  </a:lnTo>
                  <a:lnTo>
                    <a:pt x="9360" y="2815"/>
                  </a:lnTo>
                  <a:lnTo>
                    <a:pt x="9362" y="2827"/>
                  </a:lnTo>
                  <a:lnTo>
                    <a:pt x="9362" y="2848"/>
                  </a:lnTo>
                  <a:lnTo>
                    <a:pt x="9358" y="2864"/>
                  </a:lnTo>
                  <a:lnTo>
                    <a:pt x="9355" y="2870"/>
                  </a:lnTo>
                  <a:lnTo>
                    <a:pt x="9351" y="2874"/>
                  </a:lnTo>
                  <a:lnTo>
                    <a:pt x="9345" y="2877"/>
                  </a:lnTo>
                  <a:lnTo>
                    <a:pt x="9339" y="2877"/>
                  </a:lnTo>
                  <a:lnTo>
                    <a:pt x="9331" y="2877"/>
                  </a:lnTo>
                  <a:lnTo>
                    <a:pt x="9322" y="2875"/>
                  </a:lnTo>
                  <a:lnTo>
                    <a:pt x="9275" y="2862"/>
                  </a:lnTo>
                  <a:lnTo>
                    <a:pt x="9250" y="2856"/>
                  </a:lnTo>
                  <a:lnTo>
                    <a:pt x="9224" y="2851"/>
                  </a:lnTo>
                  <a:lnTo>
                    <a:pt x="9198" y="2847"/>
                  </a:lnTo>
                  <a:lnTo>
                    <a:pt x="9171" y="2842"/>
                  </a:lnTo>
                  <a:lnTo>
                    <a:pt x="9144" y="2839"/>
                  </a:lnTo>
                  <a:lnTo>
                    <a:pt x="9116" y="2835"/>
                  </a:lnTo>
                  <a:lnTo>
                    <a:pt x="9058" y="2831"/>
                  </a:lnTo>
                  <a:lnTo>
                    <a:pt x="9000" y="2827"/>
                  </a:lnTo>
                  <a:lnTo>
                    <a:pt x="8942" y="2825"/>
                  </a:lnTo>
                  <a:lnTo>
                    <a:pt x="8884" y="2824"/>
                  </a:lnTo>
                  <a:lnTo>
                    <a:pt x="8773" y="2822"/>
                  </a:lnTo>
                  <a:lnTo>
                    <a:pt x="8672" y="2822"/>
                  </a:lnTo>
                  <a:lnTo>
                    <a:pt x="8585" y="2821"/>
                  </a:lnTo>
                  <a:lnTo>
                    <a:pt x="8550" y="2819"/>
                  </a:lnTo>
                  <a:lnTo>
                    <a:pt x="8520" y="2816"/>
                  </a:lnTo>
                  <a:lnTo>
                    <a:pt x="8513" y="2814"/>
                  </a:lnTo>
                  <a:lnTo>
                    <a:pt x="8506" y="2810"/>
                  </a:lnTo>
                  <a:lnTo>
                    <a:pt x="8499" y="2804"/>
                  </a:lnTo>
                  <a:lnTo>
                    <a:pt x="8493" y="2796"/>
                  </a:lnTo>
                  <a:lnTo>
                    <a:pt x="8487" y="2787"/>
                  </a:lnTo>
                  <a:lnTo>
                    <a:pt x="8482" y="2777"/>
                  </a:lnTo>
                  <a:lnTo>
                    <a:pt x="8472" y="2751"/>
                  </a:lnTo>
                  <a:lnTo>
                    <a:pt x="8463" y="2721"/>
                  </a:lnTo>
                  <a:lnTo>
                    <a:pt x="8454" y="2687"/>
                  </a:lnTo>
                  <a:lnTo>
                    <a:pt x="8440" y="2609"/>
                  </a:lnTo>
                  <a:lnTo>
                    <a:pt x="8428" y="2524"/>
                  </a:lnTo>
                  <a:lnTo>
                    <a:pt x="8415" y="2440"/>
                  </a:lnTo>
                  <a:lnTo>
                    <a:pt x="8402" y="2361"/>
                  </a:lnTo>
                  <a:lnTo>
                    <a:pt x="8395" y="2327"/>
                  </a:lnTo>
                  <a:lnTo>
                    <a:pt x="8387" y="2296"/>
                  </a:lnTo>
                  <a:lnTo>
                    <a:pt x="8381" y="2281"/>
                  </a:lnTo>
                  <a:lnTo>
                    <a:pt x="8372" y="2265"/>
                  </a:lnTo>
                  <a:lnTo>
                    <a:pt x="8361" y="2248"/>
                  </a:lnTo>
                  <a:lnTo>
                    <a:pt x="8348" y="2232"/>
                  </a:lnTo>
                  <a:lnTo>
                    <a:pt x="8334" y="2218"/>
                  </a:lnTo>
                  <a:lnTo>
                    <a:pt x="8320" y="2204"/>
                  </a:lnTo>
                  <a:lnTo>
                    <a:pt x="8305" y="2193"/>
                  </a:lnTo>
                  <a:lnTo>
                    <a:pt x="8291" y="2185"/>
                  </a:lnTo>
                  <a:lnTo>
                    <a:pt x="8015" y="2052"/>
                  </a:lnTo>
                  <a:lnTo>
                    <a:pt x="7721" y="1913"/>
                  </a:lnTo>
                  <a:lnTo>
                    <a:pt x="7481" y="1802"/>
                  </a:lnTo>
                  <a:lnTo>
                    <a:pt x="7403" y="1769"/>
                  </a:lnTo>
                  <a:lnTo>
                    <a:pt x="7365" y="1754"/>
                  </a:lnTo>
                  <a:lnTo>
                    <a:pt x="7358" y="1753"/>
                  </a:lnTo>
                  <a:lnTo>
                    <a:pt x="7351" y="1753"/>
                  </a:lnTo>
                  <a:lnTo>
                    <a:pt x="7344" y="1754"/>
                  </a:lnTo>
                  <a:lnTo>
                    <a:pt x="7337" y="1756"/>
                  </a:lnTo>
                  <a:lnTo>
                    <a:pt x="7323" y="1761"/>
                  </a:lnTo>
                  <a:lnTo>
                    <a:pt x="7309" y="1767"/>
                  </a:lnTo>
                  <a:lnTo>
                    <a:pt x="7295" y="1773"/>
                  </a:lnTo>
                  <a:lnTo>
                    <a:pt x="7281" y="1778"/>
                  </a:lnTo>
                  <a:lnTo>
                    <a:pt x="7267" y="1781"/>
                  </a:lnTo>
                  <a:lnTo>
                    <a:pt x="7253" y="1780"/>
                  </a:lnTo>
                  <a:lnTo>
                    <a:pt x="7245" y="1777"/>
                  </a:lnTo>
                  <a:lnTo>
                    <a:pt x="7238" y="1772"/>
                  </a:lnTo>
                  <a:lnTo>
                    <a:pt x="7230" y="1766"/>
                  </a:lnTo>
                  <a:lnTo>
                    <a:pt x="7222" y="1758"/>
                  </a:lnTo>
                  <a:lnTo>
                    <a:pt x="7207" y="1739"/>
                  </a:lnTo>
                  <a:lnTo>
                    <a:pt x="7191" y="1719"/>
                  </a:lnTo>
                  <a:lnTo>
                    <a:pt x="7175" y="1700"/>
                  </a:lnTo>
                  <a:lnTo>
                    <a:pt x="7168" y="1690"/>
                  </a:lnTo>
                  <a:lnTo>
                    <a:pt x="7160" y="1683"/>
                  </a:lnTo>
                  <a:lnTo>
                    <a:pt x="7152" y="1677"/>
                  </a:lnTo>
                  <a:lnTo>
                    <a:pt x="7144" y="1673"/>
                  </a:lnTo>
                  <a:lnTo>
                    <a:pt x="7137" y="1671"/>
                  </a:lnTo>
                  <a:lnTo>
                    <a:pt x="7130" y="1672"/>
                  </a:lnTo>
                  <a:lnTo>
                    <a:pt x="7070" y="1686"/>
                  </a:lnTo>
                  <a:lnTo>
                    <a:pt x="6991" y="1709"/>
                  </a:lnTo>
                  <a:lnTo>
                    <a:pt x="6895" y="1737"/>
                  </a:lnTo>
                  <a:lnTo>
                    <a:pt x="6785" y="1770"/>
                  </a:lnTo>
                  <a:lnTo>
                    <a:pt x="6278" y="1928"/>
                  </a:lnTo>
                  <a:lnTo>
                    <a:pt x="5810" y="2073"/>
                  </a:lnTo>
                  <a:lnTo>
                    <a:pt x="5656" y="2118"/>
                  </a:lnTo>
                  <a:lnTo>
                    <a:pt x="5610" y="2130"/>
                  </a:lnTo>
                  <a:lnTo>
                    <a:pt x="5597" y="2132"/>
                  </a:lnTo>
                  <a:lnTo>
                    <a:pt x="5589" y="2133"/>
                  </a:lnTo>
                  <a:lnTo>
                    <a:pt x="5584" y="2130"/>
                  </a:lnTo>
                  <a:lnTo>
                    <a:pt x="5577" y="2123"/>
                  </a:lnTo>
                  <a:lnTo>
                    <a:pt x="5569" y="2112"/>
                  </a:lnTo>
                  <a:lnTo>
                    <a:pt x="5560" y="2098"/>
                  </a:lnTo>
                  <a:lnTo>
                    <a:pt x="5539" y="2062"/>
                  </a:lnTo>
                  <a:lnTo>
                    <a:pt x="5515" y="2014"/>
                  </a:lnTo>
                  <a:lnTo>
                    <a:pt x="5487" y="1959"/>
                  </a:lnTo>
                  <a:lnTo>
                    <a:pt x="5459" y="1897"/>
                  </a:lnTo>
                  <a:lnTo>
                    <a:pt x="5398" y="1764"/>
                  </a:lnTo>
                  <a:lnTo>
                    <a:pt x="5340" y="1632"/>
                  </a:lnTo>
                  <a:lnTo>
                    <a:pt x="5291" y="1516"/>
                  </a:lnTo>
                  <a:lnTo>
                    <a:pt x="5244" y="1403"/>
                  </a:lnTo>
                  <a:lnTo>
                    <a:pt x="4890" y="1176"/>
                  </a:lnTo>
                  <a:lnTo>
                    <a:pt x="4536" y="950"/>
                  </a:lnTo>
                  <a:lnTo>
                    <a:pt x="4182" y="723"/>
                  </a:lnTo>
                  <a:lnTo>
                    <a:pt x="3829" y="496"/>
                  </a:lnTo>
                  <a:lnTo>
                    <a:pt x="3807" y="495"/>
                  </a:lnTo>
                  <a:lnTo>
                    <a:pt x="3784" y="495"/>
                  </a:lnTo>
                  <a:lnTo>
                    <a:pt x="3736" y="496"/>
                  </a:lnTo>
                  <a:lnTo>
                    <a:pt x="3689" y="500"/>
                  </a:lnTo>
                  <a:lnTo>
                    <a:pt x="3642" y="506"/>
                  </a:lnTo>
                  <a:lnTo>
                    <a:pt x="3598" y="512"/>
                  </a:lnTo>
                  <a:lnTo>
                    <a:pt x="3558" y="519"/>
                  </a:lnTo>
                  <a:lnTo>
                    <a:pt x="3495" y="533"/>
                  </a:lnTo>
                  <a:lnTo>
                    <a:pt x="3445" y="547"/>
                  </a:lnTo>
                  <a:lnTo>
                    <a:pt x="3382" y="566"/>
                  </a:lnTo>
                  <a:lnTo>
                    <a:pt x="3311" y="590"/>
                  </a:lnTo>
                  <a:lnTo>
                    <a:pt x="3231" y="618"/>
                  </a:lnTo>
                  <a:lnTo>
                    <a:pt x="3146" y="650"/>
                  </a:lnTo>
                  <a:lnTo>
                    <a:pt x="3057" y="686"/>
                  </a:lnTo>
                  <a:lnTo>
                    <a:pt x="2966" y="725"/>
                  </a:lnTo>
                  <a:lnTo>
                    <a:pt x="2921" y="746"/>
                  </a:lnTo>
                  <a:lnTo>
                    <a:pt x="2876" y="768"/>
                  </a:lnTo>
                  <a:lnTo>
                    <a:pt x="2831" y="790"/>
                  </a:lnTo>
                  <a:lnTo>
                    <a:pt x="2788" y="813"/>
                  </a:lnTo>
                  <a:lnTo>
                    <a:pt x="2703" y="861"/>
                  </a:lnTo>
                  <a:lnTo>
                    <a:pt x="2663" y="885"/>
                  </a:lnTo>
                  <a:lnTo>
                    <a:pt x="2625" y="910"/>
                  </a:lnTo>
                  <a:lnTo>
                    <a:pt x="2588" y="936"/>
                  </a:lnTo>
                  <a:lnTo>
                    <a:pt x="2555" y="962"/>
                  </a:lnTo>
                  <a:lnTo>
                    <a:pt x="2539" y="975"/>
                  </a:lnTo>
                  <a:lnTo>
                    <a:pt x="2523" y="989"/>
                  </a:lnTo>
                  <a:lnTo>
                    <a:pt x="2494" y="1015"/>
                  </a:lnTo>
                  <a:lnTo>
                    <a:pt x="2469" y="1043"/>
                  </a:lnTo>
                  <a:lnTo>
                    <a:pt x="2447" y="1070"/>
                  </a:lnTo>
                  <a:lnTo>
                    <a:pt x="2428" y="1097"/>
                  </a:lnTo>
                  <a:lnTo>
                    <a:pt x="2412" y="1125"/>
                  </a:lnTo>
                  <a:lnTo>
                    <a:pt x="2406" y="1139"/>
                  </a:lnTo>
                  <a:lnTo>
                    <a:pt x="2401" y="1153"/>
                  </a:lnTo>
                  <a:lnTo>
                    <a:pt x="2397" y="1167"/>
                  </a:lnTo>
                  <a:lnTo>
                    <a:pt x="2394" y="1181"/>
                  </a:lnTo>
                  <a:lnTo>
                    <a:pt x="2391" y="1201"/>
                  </a:lnTo>
                  <a:lnTo>
                    <a:pt x="2391" y="1219"/>
                  </a:lnTo>
                  <a:lnTo>
                    <a:pt x="2393" y="1236"/>
                  </a:lnTo>
                  <a:lnTo>
                    <a:pt x="2396" y="1251"/>
                  </a:lnTo>
                  <a:lnTo>
                    <a:pt x="2402" y="1266"/>
                  </a:lnTo>
                  <a:lnTo>
                    <a:pt x="2409" y="1280"/>
                  </a:lnTo>
                  <a:lnTo>
                    <a:pt x="2419" y="1293"/>
                  </a:lnTo>
                  <a:lnTo>
                    <a:pt x="2430" y="1305"/>
                  </a:lnTo>
                  <a:lnTo>
                    <a:pt x="2443" y="1316"/>
                  </a:lnTo>
                  <a:lnTo>
                    <a:pt x="2457" y="1328"/>
                  </a:lnTo>
                  <a:lnTo>
                    <a:pt x="2492" y="1351"/>
                  </a:lnTo>
                  <a:lnTo>
                    <a:pt x="2532" y="1375"/>
                  </a:lnTo>
                  <a:lnTo>
                    <a:pt x="2580" y="1401"/>
                  </a:lnTo>
                  <a:lnTo>
                    <a:pt x="2633" y="1431"/>
                  </a:lnTo>
                  <a:lnTo>
                    <a:pt x="2692" y="1466"/>
                  </a:lnTo>
                  <a:lnTo>
                    <a:pt x="2755" y="1508"/>
                  </a:lnTo>
                  <a:lnTo>
                    <a:pt x="2823" y="1557"/>
                  </a:lnTo>
                  <a:lnTo>
                    <a:pt x="2859" y="1585"/>
                  </a:lnTo>
                  <a:lnTo>
                    <a:pt x="2896" y="1616"/>
                  </a:lnTo>
                  <a:lnTo>
                    <a:pt x="2934" y="1649"/>
                  </a:lnTo>
                  <a:lnTo>
                    <a:pt x="2973" y="1686"/>
                  </a:lnTo>
                  <a:lnTo>
                    <a:pt x="3013" y="1724"/>
                  </a:lnTo>
                  <a:lnTo>
                    <a:pt x="3054" y="1767"/>
                  </a:lnTo>
                  <a:lnTo>
                    <a:pt x="3096" y="1812"/>
                  </a:lnTo>
                  <a:lnTo>
                    <a:pt x="3139" y="1861"/>
                  </a:lnTo>
                  <a:lnTo>
                    <a:pt x="3109" y="1897"/>
                  </a:lnTo>
                  <a:lnTo>
                    <a:pt x="3079" y="1931"/>
                  </a:lnTo>
                  <a:lnTo>
                    <a:pt x="3046" y="1963"/>
                  </a:lnTo>
                  <a:lnTo>
                    <a:pt x="3013" y="1994"/>
                  </a:lnTo>
                  <a:lnTo>
                    <a:pt x="2979" y="2023"/>
                  </a:lnTo>
                  <a:lnTo>
                    <a:pt x="2944" y="2050"/>
                  </a:lnTo>
                  <a:lnTo>
                    <a:pt x="2908" y="2076"/>
                  </a:lnTo>
                  <a:lnTo>
                    <a:pt x="2872" y="2102"/>
                  </a:lnTo>
                  <a:lnTo>
                    <a:pt x="2796" y="2148"/>
                  </a:lnTo>
                  <a:lnTo>
                    <a:pt x="2757" y="2170"/>
                  </a:lnTo>
                  <a:lnTo>
                    <a:pt x="2719" y="2191"/>
                  </a:lnTo>
                  <a:lnTo>
                    <a:pt x="2640" y="2231"/>
                  </a:lnTo>
                  <a:lnTo>
                    <a:pt x="2562" y="2268"/>
                  </a:lnTo>
                  <a:lnTo>
                    <a:pt x="2406" y="2340"/>
                  </a:lnTo>
                  <a:lnTo>
                    <a:pt x="2331" y="2375"/>
                  </a:lnTo>
                  <a:lnTo>
                    <a:pt x="2258" y="2411"/>
                  </a:lnTo>
                  <a:lnTo>
                    <a:pt x="2189" y="2450"/>
                  </a:lnTo>
                  <a:lnTo>
                    <a:pt x="2124" y="2490"/>
                  </a:lnTo>
                  <a:lnTo>
                    <a:pt x="2093" y="2511"/>
                  </a:lnTo>
                  <a:lnTo>
                    <a:pt x="2064" y="2534"/>
                  </a:lnTo>
                  <a:lnTo>
                    <a:pt x="2036" y="2557"/>
                  </a:lnTo>
                  <a:lnTo>
                    <a:pt x="2009" y="2582"/>
                  </a:lnTo>
                  <a:lnTo>
                    <a:pt x="1985" y="2606"/>
                  </a:lnTo>
                  <a:lnTo>
                    <a:pt x="1962" y="2632"/>
                  </a:lnTo>
                  <a:lnTo>
                    <a:pt x="1940" y="2660"/>
                  </a:lnTo>
                  <a:lnTo>
                    <a:pt x="1919" y="2691"/>
                  </a:lnTo>
                  <a:lnTo>
                    <a:pt x="1901" y="2723"/>
                  </a:lnTo>
                  <a:lnTo>
                    <a:pt x="1883" y="2758"/>
                  </a:lnTo>
                  <a:lnTo>
                    <a:pt x="1867" y="2793"/>
                  </a:lnTo>
                  <a:lnTo>
                    <a:pt x="1852" y="2831"/>
                  </a:lnTo>
                  <a:lnTo>
                    <a:pt x="1838" y="2870"/>
                  </a:lnTo>
                  <a:lnTo>
                    <a:pt x="1825" y="2912"/>
                  </a:lnTo>
                  <a:lnTo>
                    <a:pt x="1814" y="2954"/>
                  </a:lnTo>
                  <a:lnTo>
                    <a:pt x="1804" y="2998"/>
                  </a:lnTo>
                  <a:lnTo>
                    <a:pt x="1787" y="3089"/>
                  </a:lnTo>
                  <a:lnTo>
                    <a:pt x="1774" y="3185"/>
                  </a:lnTo>
                  <a:lnTo>
                    <a:pt x="1769" y="3235"/>
                  </a:lnTo>
                  <a:lnTo>
                    <a:pt x="1764" y="3285"/>
                  </a:lnTo>
                  <a:lnTo>
                    <a:pt x="1761" y="3336"/>
                  </a:lnTo>
                  <a:lnTo>
                    <a:pt x="1759" y="3389"/>
                  </a:lnTo>
                  <a:lnTo>
                    <a:pt x="1756" y="3494"/>
                  </a:lnTo>
                  <a:lnTo>
                    <a:pt x="1756" y="3602"/>
                  </a:lnTo>
                  <a:lnTo>
                    <a:pt x="1759" y="3712"/>
                  </a:lnTo>
                  <a:lnTo>
                    <a:pt x="1764" y="3822"/>
                  </a:lnTo>
                  <a:lnTo>
                    <a:pt x="1771" y="3933"/>
                  </a:lnTo>
                  <a:lnTo>
                    <a:pt x="1780" y="4043"/>
                  </a:lnTo>
                  <a:lnTo>
                    <a:pt x="1790" y="4152"/>
                  </a:lnTo>
                  <a:lnTo>
                    <a:pt x="1802" y="4259"/>
                  </a:lnTo>
                  <a:lnTo>
                    <a:pt x="1826" y="4466"/>
                  </a:lnTo>
                  <a:lnTo>
                    <a:pt x="1852" y="4658"/>
                  </a:lnTo>
                  <a:lnTo>
                    <a:pt x="1876" y="4831"/>
                  </a:lnTo>
                  <a:lnTo>
                    <a:pt x="1896" y="4979"/>
                  </a:lnTo>
                  <a:lnTo>
                    <a:pt x="1910" y="5097"/>
                  </a:lnTo>
                  <a:lnTo>
                    <a:pt x="1915" y="5144"/>
                  </a:lnTo>
                  <a:lnTo>
                    <a:pt x="1916" y="5181"/>
                  </a:lnTo>
                  <a:lnTo>
                    <a:pt x="1915" y="5195"/>
                  </a:lnTo>
                  <a:lnTo>
                    <a:pt x="1915" y="5207"/>
                  </a:lnTo>
                  <a:lnTo>
                    <a:pt x="1913" y="5217"/>
                  </a:lnTo>
                  <a:lnTo>
                    <a:pt x="1910" y="5223"/>
                  </a:lnTo>
                  <a:lnTo>
                    <a:pt x="1875" y="5227"/>
                  </a:lnTo>
                  <a:lnTo>
                    <a:pt x="1839" y="5227"/>
                  </a:lnTo>
                  <a:lnTo>
                    <a:pt x="1804" y="5224"/>
                  </a:lnTo>
                  <a:lnTo>
                    <a:pt x="1769" y="5219"/>
                  </a:lnTo>
                  <a:lnTo>
                    <a:pt x="1733" y="5212"/>
                  </a:lnTo>
                  <a:lnTo>
                    <a:pt x="1698" y="5203"/>
                  </a:lnTo>
                  <a:lnTo>
                    <a:pt x="1663" y="5192"/>
                  </a:lnTo>
                  <a:lnTo>
                    <a:pt x="1628" y="5179"/>
                  </a:lnTo>
                  <a:lnTo>
                    <a:pt x="1594" y="5164"/>
                  </a:lnTo>
                  <a:lnTo>
                    <a:pt x="1559" y="5148"/>
                  </a:lnTo>
                  <a:lnTo>
                    <a:pt x="1491" y="5113"/>
                  </a:lnTo>
                  <a:lnTo>
                    <a:pt x="1423" y="5073"/>
                  </a:lnTo>
                  <a:lnTo>
                    <a:pt x="1356" y="5032"/>
                  </a:lnTo>
                  <a:lnTo>
                    <a:pt x="1225" y="4947"/>
                  </a:lnTo>
                  <a:lnTo>
                    <a:pt x="1161" y="4906"/>
                  </a:lnTo>
                  <a:lnTo>
                    <a:pt x="1098" y="4868"/>
                  </a:lnTo>
                  <a:lnTo>
                    <a:pt x="1067" y="4852"/>
                  </a:lnTo>
                  <a:lnTo>
                    <a:pt x="1037" y="4835"/>
                  </a:lnTo>
                  <a:lnTo>
                    <a:pt x="1006" y="4821"/>
                  </a:lnTo>
                  <a:lnTo>
                    <a:pt x="976" y="4808"/>
                  </a:lnTo>
                  <a:lnTo>
                    <a:pt x="946" y="4797"/>
                  </a:lnTo>
                  <a:lnTo>
                    <a:pt x="917" y="4788"/>
                  </a:lnTo>
                  <a:lnTo>
                    <a:pt x="888" y="4781"/>
                  </a:lnTo>
                  <a:lnTo>
                    <a:pt x="859" y="4777"/>
                  </a:lnTo>
                  <a:lnTo>
                    <a:pt x="844" y="4777"/>
                  </a:lnTo>
                  <a:lnTo>
                    <a:pt x="828" y="4779"/>
                  </a:lnTo>
                  <a:lnTo>
                    <a:pt x="813" y="4784"/>
                  </a:lnTo>
                  <a:lnTo>
                    <a:pt x="798" y="4789"/>
                  </a:lnTo>
                  <a:lnTo>
                    <a:pt x="782" y="4798"/>
                  </a:lnTo>
                  <a:lnTo>
                    <a:pt x="767" y="4807"/>
                  </a:lnTo>
                  <a:lnTo>
                    <a:pt x="751" y="4819"/>
                  </a:lnTo>
                  <a:lnTo>
                    <a:pt x="736" y="4831"/>
                  </a:lnTo>
                  <a:lnTo>
                    <a:pt x="706" y="4860"/>
                  </a:lnTo>
                  <a:lnTo>
                    <a:pt x="676" y="4894"/>
                  </a:lnTo>
                  <a:lnTo>
                    <a:pt x="648" y="4932"/>
                  </a:lnTo>
                  <a:lnTo>
                    <a:pt x="621" y="4973"/>
                  </a:lnTo>
                  <a:lnTo>
                    <a:pt x="596" y="5015"/>
                  </a:lnTo>
                  <a:lnTo>
                    <a:pt x="571" y="5060"/>
                  </a:lnTo>
                  <a:lnTo>
                    <a:pt x="549" y="5104"/>
                  </a:lnTo>
                  <a:lnTo>
                    <a:pt x="530" y="5148"/>
                  </a:lnTo>
                  <a:lnTo>
                    <a:pt x="513" y="5192"/>
                  </a:lnTo>
                  <a:lnTo>
                    <a:pt x="498" y="5233"/>
                  </a:lnTo>
                  <a:lnTo>
                    <a:pt x="487" y="5272"/>
                  </a:lnTo>
                  <a:lnTo>
                    <a:pt x="478" y="5307"/>
                  </a:lnTo>
                  <a:lnTo>
                    <a:pt x="457" y="5410"/>
                  </a:lnTo>
                  <a:lnTo>
                    <a:pt x="436" y="5508"/>
                  </a:lnTo>
                  <a:lnTo>
                    <a:pt x="413" y="5602"/>
                  </a:lnTo>
                  <a:lnTo>
                    <a:pt x="391" y="5691"/>
                  </a:lnTo>
                  <a:lnTo>
                    <a:pt x="368" y="5774"/>
                  </a:lnTo>
                  <a:lnTo>
                    <a:pt x="346" y="5852"/>
                  </a:lnTo>
                  <a:lnTo>
                    <a:pt x="303" y="5990"/>
                  </a:lnTo>
                  <a:lnTo>
                    <a:pt x="283" y="6048"/>
                  </a:lnTo>
                  <a:lnTo>
                    <a:pt x="264" y="6101"/>
                  </a:lnTo>
                  <a:lnTo>
                    <a:pt x="246" y="6147"/>
                  </a:lnTo>
                  <a:lnTo>
                    <a:pt x="231" y="6185"/>
                  </a:lnTo>
                  <a:lnTo>
                    <a:pt x="217" y="6216"/>
                  </a:lnTo>
                  <a:lnTo>
                    <a:pt x="205" y="6239"/>
                  </a:lnTo>
                  <a:lnTo>
                    <a:pt x="196" y="6254"/>
                  </a:lnTo>
                  <a:lnTo>
                    <a:pt x="189" y="6261"/>
                  </a:lnTo>
                  <a:lnTo>
                    <a:pt x="173" y="6171"/>
                  </a:lnTo>
                  <a:lnTo>
                    <a:pt x="157" y="6065"/>
                  </a:lnTo>
                  <a:lnTo>
                    <a:pt x="146" y="5999"/>
                  </a:lnTo>
                  <a:lnTo>
                    <a:pt x="135" y="5924"/>
                  </a:lnTo>
                  <a:lnTo>
                    <a:pt x="111" y="5754"/>
                  </a:lnTo>
                  <a:lnTo>
                    <a:pt x="86" y="5558"/>
                  </a:lnTo>
                  <a:lnTo>
                    <a:pt x="74" y="5452"/>
                  </a:lnTo>
                  <a:lnTo>
                    <a:pt x="61" y="5341"/>
                  </a:lnTo>
                  <a:lnTo>
                    <a:pt x="39" y="5107"/>
                  </a:lnTo>
                  <a:lnTo>
                    <a:pt x="30" y="4985"/>
                  </a:lnTo>
                  <a:lnTo>
                    <a:pt x="25" y="4923"/>
                  </a:lnTo>
                  <a:lnTo>
                    <a:pt x="21" y="4861"/>
                  </a:lnTo>
                  <a:lnTo>
                    <a:pt x="13" y="4735"/>
                  </a:lnTo>
                  <a:lnTo>
                    <a:pt x="7" y="4606"/>
                  </a:lnTo>
                  <a:lnTo>
                    <a:pt x="3" y="4478"/>
                  </a:lnTo>
                  <a:lnTo>
                    <a:pt x="1" y="4349"/>
                  </a:lnTo>
                  <a:lnTo>
                    <a:pt x="0" y="4221"/>
                  </a:lnTo>
                  <a:lnTo>
                    <a:pt x="2" y="4092"/>
                  </a:lnTo>
                  <a:lnTo>
                    <a:pt x="7" y="3966"/>
                  </a:lnTo>
                  <a:lnTo>
                    <a:pt x="14" y="3842"/>
                  </a:lnTo>
                  <a:lnTo>
                    <a:pt x="25" y="3720"/>
                  </a:lnTo>
                  <a:lnTo>
                    <a:pt x="38" y="3601"/>
                  </a:lnTo>
                  <a:lnTo>
                    <a:pt x="46" y="3543"/>
                  </a:lnTo>
                  <a:lnTo>
                    <a:pt x="54" y="3485"/>
                  </a:lnTo>
                  <a:lnTo>
                    <a:pt x="75" y="3374"/>
                  </a:lnTo>
                  <a:lnTo>
                    <a:pt x="86" y="3321"/>
                  </a:lnTo>
                  <a:lnTo>
                    <a:pt x="98" y="3267"/>
                  </a:lnTo>
                  <a:lnTo>
                    <a:pt x="111" y="3216"/>
                  </a:lnTo>
                  <a:lnTo>
                    <a:pt x="126" y="3167"/>
                  </a:lnTo>
                  <a:lnTo>
                    <a:pt x="145" y="3103"/>
                  </a:lnTo>
                  <a:lnTo>
                    <a:pt x="168" y="3038"/>
                  </a:lnTo>
                  <a:lnTo>
                    <a:pt x="193" y="2971"/>
                  </a:lnTo>
                  <a:lnTo>
                    <a:pt x="220" y="2904"/>
                  </a:lnTo>
                  <a:lnTo>
                    <a:pt x="249" y="2835"/>
                  </a:lnTo>
                  <a:lnTo>
                    <a:pt x="280" y="2767"/>
                  </a:lnTo>
                  <a:lnTo>
                    <a:pt x="314" y="2698"/>
                  </a:lnTo>
                  <a:lnTo>
                    <a:pt x="348" y="2629"/>
                  </a:lnTo>
                  <a:lnTo>
                    <a:pt x="384" y="2559"/>
                  </a:lnTo>
                  <a:lnTo>
                    <a:pt x="423" y="2491"/>
                  </a:lnTo>
                  <a:lnTo>
                    <a:pt x="462" y="2422"/>
                  </a:lnTo>
                  <a:lnTo>
                    <a:pt x="503" y="2355"/>
                  </a:lnTo>
                  <a:lnTo>
                    <a:pt x="545" y="2288"/>
                  </a:lnTo>
                  <a:lnTo>
                    <a:pt x="589" y="2223"/>
                  </a:lnTo>
                  <a:lnTo>
                    <a:pt x="633" y="2158"/>
                  </a:lnTo>
                  <a:lnTo>
                    <a:pt x="678" y="2096"/>
                  </a:lnTo>
                  <a:lnTo>
                    <a:pt x="725" y="2035"/>
                  </a:lnTo>
                  <a:lnTo>
                    <a:pt x="748" y="2006"/>
                  </a:lnTo>
                  <a:lnTo>
                    <a:pt x="772" y="1976"/>
                  </a:lnTo>
                  <a:lnTo>
                    <a:pt x="795" y="1947"/>
                  </a:lnTo>
                  <a:lnTo>
                    <a:pt x="819" y="1919"/>
                  </a:lnTo>
                  <a:lnTo>
                    <a:pt x="867" y="1866"/>
                  </a:lnTo>
                  <a:lnTo>
                    <a:pt x="915" y="1814"/>
                  </a:lnTo>
                  <a:lnTo>
                    <a:pt x="964" y="1765"/>
                  </a:lnTo>
                  <a:lnTo>
                    <a:pt x="989" y="1742"/>
                  </a:lnTo>
                  <a:lnTo>
                    <a:pt x="1013" y="1719"/>
                  </a:lnTo>
                  <a:lnTo>
                    <a:pt x="1063" y="1676"/>
                  </a:lnTo>
                  <a:lnTo>
                    <a:pt x="1112" y="1638"/>
                  </a:lnTo>
                  <a:lnTo>
                    <a:pt x="1136" y="1620"/>
                  </a:lnTo>
                  <a:lnTo>
                    <a:pt x="1161" y="1602"/>
                  </a:lnTo>
                  <a:lnTo>
                    <a:pt x="1210" y="1571"/>
                  </a:lnTo>
                  <a:lnTo>
                    <a:pt x="1258" y="1543"/>
                  </a:lnTo>
                  <a:lnTo>
                    <a:pt x="1306" y="1520"/>
                  </a:lnTo>
                  <a:lnTo>
                    <a:pt x="1330" y="1510"/>
                  </a:lnTo>
                  <a:lnTo>
                    <a:pt x="1354" y="1502"/>
                  </a:lnTo>
                  <a:lnTo>
                    <a:pt x="1401" y="1488"/>
                  </a:lnTo>
                  <a:lnTo>
                    <a:pt x="1424" y="1483"/>
                  </a:lnTo>
                  <a:lnTo>
                    <a:pt x="1447" y="1480"/>
                  </a:lnTo>
                  <a:lnTo>
                    <a:pt x="1473" y="1474"/>
                  </a:lnTo>
                  <a:lnTo>
                    <a:pt x="1498" y="1466"/>
                  </a:lnTo>
                  <a:lnTo>
                    <a:pt x="1522" y="1457"/>
                  </a:lnTo>
                  <a:lnTo>
                    <a:pt x="1544" y="1445"/>
                  </a:lnTo>
                  <a:lnTo>
                    <a:pt x="1567" y="1432"/>
                  </a:lnTo>
                  <a:lnTo>
                    <a:pt x="1588" y="1417"/>
                  </a:lnTo>
                  <a:lnTo>
                    <a:pt x="1607" y="1401"/>
                  </a:lnTo>
                  <a:lnTo>
                    <a:pt x="1626" y="1383"/>
                  </a:lnTo>
                  <a:lnTo>
                    <a:pt x="1645" y="1364"/>
                  </a:lnTo>
                  <a:lnTo>
                    <a:pt x="1662" y="1344"/>
                  </a:lnTo>
                  <a:lnTo>
                    <a:pt x="1678" y="1323"/>
                  </a:lnTo>
                  <a:lnTo>
                    <a:pt x="1694" y="1300"/>
                  </a:lnTo>
                  <a:lnTo>
                    <a:pt x="1708" y="1277"/>
                  </a:lnTo>
                  <a:lnTo>
                    <a:pt x="1722" y="1254"/>
                  </a:lnTo>
                  <a:lnTo>
                    <a:pt x="1734" y="1230"/>
                  </a:lnTo>
                  <a:lnTo>
                    <a:pt x="1747" y="1206"/>
                  </a:lnTo>
                  <a:lnTo>
                    <a:pt x="1768" y="1156"/>
                  </a:lnTo>
                  <a:lnTo>
                    <a:pt x="1786" y="1106"/>
                  </a:lnTo>
                  <a:lnTo>
                    <a:pt x="1802" y="1058"/>
                  </a:lnTo>
                  <a:lnTo>
                    <a:pt x="1814" y="1012"/>
                  </a:lnTo>
                  <a:lnTo>
                    <a:pt x="1823" y="968"/>
                  </a:lnTo>
                  <a:lnTo>
                    <a:pt x="1829" y="929"/>
                  </a:lnTo>
                  <a:lnTo>
                    <a:pt x="1832" y="895"/>
                  </a:lnTo>
                  <a:lnTo>
                    <a:pt x="1832" y="867"/>
                  </a:lnTo>
                  <a:lnTo>
                    <a:pt x="1877" y="837"/>
                  </a:lnTo>
                  <a:lnTo>
                    <a:pt x="1983" y="766"/>
                  </a:lnTo>
                  <a:lnTo>
                    <a:pt x="2055" y="720"/>
                  </a:lnTo>
                  <a:lnTo>
                    <a:pt x="2138" y="668"/>
                  </a:lnTo>
                  <a:lnTo>
                    <a:pt x="2230" y="613"/>
                  </a:lnTo>
                  <a:lnTo>
                    <a:pt x="2330" y="556"/>
                  </a:lnTo>
                  <a:lnTo>
                    <a:pt x="2435" y="499"/>
                  </a:lnTo>
                  <a:lnTo>
                    <a:pt x="2545" y="443"/>
                  </a:lnTo>
                  <a:lnTo>
                    <a:pt x="2600" y="417"/>
                  </a:lnTo>
                  <a:lnTo>
                    <a:pt x="2657" y="391"/>
                  </a:lnTo>
                  <a:lnTo>
                    <a:pt x="2770" y="342"/>
                  </a:lnTo>
                  <a:lnTo>
                    <a:pt x="2826" y="321"/>
                  </a:lnTo>
                  <a:lnTo>
                    <a:pt x="2882" y="301"/>
                  </a:lnTo>
                  <a:lnTo>
                    <a:pt x="2938" y="283"/>
                  </a:lnTo>
                  <a:lnTo>
                    <a:pt x="2992" y="267"/>
                  </a:lnTo>
                  <a:lnTo>
                    <a:pt x="3046" y="253"/>
                  </a:lnTo>
                  <a:lnTo>
                    <a:pt x="3099" y="243"/>
                  </a:lnTo>
                  <a:lnTo>
                    <a:pt x="3150" y="235"/>
                  </a:lnTo>
                  <a:lnTo>
                    <a:pt x="3175" y="232"/>
                  </a:lnTo>
                  <a:lnTo>
                    <a:pt x="3199" y="230"/>
                  </a:lnTo>
                  <a:lnTo>
                    <a:pt x="3232" y="226"/>
                  </a:lnTo>
                  <a:lnTo>
                    <a:pt x="3264" y="224"/>
                  </a:lnTo>
                  <a:lnTo>
                    <a:pt x="3297" y="223"/>
                  </a:lnTo>
                  <a:lnTo>
                    <a:pt x="3328" y="223"/>
                  </a:lnTo>
                  <a:lnTo>
                    <a:pt x="3358" y="225"/>
                  </a:lnTo>
                  <a:lnTo>
                    <a:pt x="3388" y="227"/>
                  </a:lnTo>
                  <a:lnTo>
                    <a:pt x="3446" y="235"/>
                  </a:lnTo>
                  <a:lnTo>
                    <a:pt x="3501" y="246"/>
                  </a:lnTo>
                  <a:lnTo>
                    <a:pt x="3553" y="260"/>
                  </a:lnTo>
                  <a:lnTo>
                    <a:pt x="3601" y="274"/>
                  </a:lnTo>
                  <a:lnTo>
                    <a:pt x="3647" y="291"/>
                  </a:lnTo>
                  <a:lnTo>
                    <a:pt x="3687" y="308"/>
                  </a:lnTo>
                  <a:lnTo>
                    <a:pt x="3725" y="325"/>
                  </a:lnTo>
                  <a:lnTo>
                    <a:pt x="3787" y="354"/>
                  </a:lnTo>
                  <a:lnTo>
                    <a:pt x="3811" y="366"/>
                  </a:lnTo>
                  <a:lnTo>
                    <a:pt x="3831" y="375"/>
                  </a:lnTo>
                  <a:lnTo>
                    <a:pt x="3845" y="380"/>
                  </a:lnTo>
                  <a:lnTo>
                    <a:pt x="3851" y="382"/>
                  </a:lnTo>
                  <a:lnTo>
                    <a:pt x="3855" y="381"/>
                  </a:lnTo>
                  <a:lnTo>
                    <a:pt x="4311" y="375"/>
                  </a:lnTo>
                  <a:lnTo>
                    <a:pt x="4766" y="369"/>
                  </a:lnTo>
                  <a:lnTo>
                    <a:pt x="4763" y="366"/>
                  </a:lnTo>
                  <a:lnTo>
                    <a:pt x="4750" y="355"/>
                  </a:lnTo>
                  <a:lnTo>
                    <a:pt x="4724" y="339"/>
                  </a:lnTo>
                  <a:lnTo>
                    <a:pt x="4679" y="317"/>
                  </a:lnTo>
                  <a:lnTo>
                    <a:pt x="4612" y="288"/>
                  </a:lnTo>
                  <a:lnTo>
                    <a:pt x="4517" y="256"/>
                  </a:lnTo>
                  <a:lnTo>
                    <a:pt x="4458" y="237"/>
                  </a:lnTo>
                  <a:lnTo>
                    <a:pt x="4391" y="218"/>
                  </a:lnTo>
                  <a:lnTo>
                    <a:pt x="4315" y="197"/>
                  </a:lnTo>
                  <a:lnTo>
                    <a:pt x="4229" y="176"/>
                  </a:lnTo>
                  <a:lnTo>
                    <a:pt x="4227" y="174"/>
                  </a:lnTo>
                  <a:lnTo>
                    <a:pt x="4229" y="171"/>
                  </a:lnTo>
                  <a:lnTo>
                    <a:pt x="4233" y="166"/>
                  </a:lnTo>
                  <a:lnTo>
                    <a:pt x="4241" y="160"/>
                  </a:lnTo>
                  <a:lnTo>
                    <a:pt x="4266" y="145"/>
                  </a:lnTo>
                  <a:lnTo>
                    <a:pt x="4304" y="126"/>
                  </a:lnTo>
                  <a:lnTo>
                    <a:pt x="4355" y="105"/>
                  </a:lnTo>
                  <a:lnTo>
                    <a:pt x="4386" y="95"/>
                  </a:lnTo>
                  <a:lnTo>
                    <a:pt x="4419" y="83"/>
                  </a:lnTo>
                  <a:lnTo>
                    <a:pt x="4457" y="73"/>
                  </a:lnTo>
                  <a:lnTo>
                    <a:pt x="4497" y="62"/>
                  </a:lnTo>
                  <a:lnTo>
                    <a:pt x="4540" y="52"/>
                  </a:lnTo>
                  <a:lnTo>
                    <a:pt x="4587" y="42"/>
                  </a:lnTo>
                  <a:lnTo>
                    <a:pt x="4637" y="33"/>
                  </a:lnTo>
                  <a:lnTo>
                    <a:pt x="4690" y="24"/>
                  </a:lnTo>
                  <a:lnTo>
                    <a:pt x="4747" y="17"/>
                  </a:lnTo>
                  <a:lnTo>
                    <a:pt x="4806" y="11"/>
                  </a:lnTo>
                  <a:lnTo>
                    <a:pt x="4870" y="6"/>
                  </a:lnTo>
                  <a:lnTo>
                    <a:pt x="4935" y="2"/>
                  </a:lnTo>
                  <a:lnTo>
                    <a:pt x="5006" y="0"/>
                  </a:lnTo>
                  <a:lnTo>
                    <a:pt x="5078" y="0"/>
                  </a:lnTo>
                  <a:lnTo>
                    <a:pt x="5154" y="1"/>
                  </a:lnTo>
                  <a:lnTo>
                    <a:pt x="5234" y="5"/>
                  </a:lnTo>
                  <a:lnTo>
                    <a:pt x="5316" y="10"/>
                  </a:lnTo>
                  <a:lnTo>
                    <a:pt x="5402" y="18"/>
                  </a:lnTo>
                  <a:lnTo>
                    <a:pt x="5491" y="29"/>
                  </a:lnTo>
                  <a:lnTo>
                    <a:pt x="5583" y="41"/>
                  </a:lnTo>
                  <a:lnTo>
                    <a:pt x="5679" y="57"/>
                  </a:lnTo>
                  <a:lnTo>
                    <a:pt x="5778" y="76"/>
                  </a:lnTo>
                  <a:lnTo>
                    <a:pt x="5798" y="81"/>
                  </a:lnTo>
                  <a:lnTo>
                    <a:pt x="5816" y="86"/>
                  </a:lnTo>
                  <a:lnTo>
                    <a:pt x="5831" y="93"/>
                  </a:lnTo>
                  <a:lnTo>
                    <a:pt x="5843" y="101"/>
                  </a:lnTo>
                  <a:lnTo>
                    <a:pt x="5853" y="109"/>
                  </a:lnTo>
                  <a:lnTo>
                    <a:pt x="5861" y="118"/>
                  </a:lnTo>
                  <a:lnTo>
                    <a:pt x="5867" y="127"/>
                  </a:lnTo>
                  <a:lnTo>
                    <a:pt x="5870" y="137"/>
                  </a:lnTo>
                  <a:lnTo>
                    <a:pt x="5872" y="148"/>
                  </a:lnTo>
                  <a:lnTo>
                    <a:pt x="5873" y="158"/>
                  </a:lnTo>
                  <a:lnTo>
                    <a:pt x="5872" y="169"/>
                  </a:lnTo>
                  <a:lnTo>
                    <a:pt x="5870" y="181"/>
                  </a:lnTo>
                  <a:lnTo>
                    <a:pt x="5867" y="192"/>
                  </a:lnTo>
                  <a:lnTo>
                    <a:pt x="5864" y="204"/>
                  </a:lnTo>
                  <a:lnTo>
                    <a:pt x="5854" y="227"/>
                  </a:lnTo>
                  <a:lnTo>
                    <a:pt x="5833" y="270"/>
                  </a:lnTo>
                  <a:lnTo>
                    <a:pt x="5824" y="291"/>
                  </a:lnTo>
                  <a:lnTo>
                    <a:pt x="5818" y="308"/>
                  </a:lnTo>
                  <a:lnTo>
                    <a:pt x="5816" y="323"/>
                  </a:lnTo>
                  <a:lnTo>
                    <a:pt x="5817" y="329"/>
                  </a:lnTo>
                  <a:lnTo>
                    <a:pt x="5820" y="335"/>
                  </a:lnTo>
                  <a:lnTo>
                    <a:pt x="5825" y="339"/>
                  </a:lnTo>
                  <a:lnTo>
                    <a:pt x="5831" y="342"/>
                  </a:lnTo>
                  <a:lnTo>
                    <a:pt x="5839" y="345"/>
                  </a:lnTo>
                  <a:lnTo>
                    <a:pt x="5851" y="346"/>
                  </a:lnTo>
                  <a:lnTo>
                    <a:pt x="5897" y="347"/>
                  </a:lnTo>
                  <a:lnTo>
                    <a:pt x="5945" y="345"/>
                  </a:lnTo>
                  <a:lnTo>
                    <a:pt x="5996" y="341"/>
                  </a:lnTo>
                  <a:lnTo>
                    <a:pt x="6048" y="335"/>
                  </a:lnTo>
                  <a:lnTo>
                    <a:pt x="6100" y="328"/>
                  </a:lnTo>
                  <a:lnTo>
                    <a:pt x="6154" y="320"/>
                  </a:lnTo>
                  <a:lnTo>
                    <a:pt x="6263" y="301"/>
                  </a:lnTo>
                  <a:lnTo>
                    <a:pt x="6372" y="281"/>
                  </a:lnTo>
                  <a:lnTo>
                    <a:pt x="6426" y="272"/>
                  </a:lnTo>
                  <a:lnTo>
                    <a:pt x="6480" y="264"/>
                  </a:lnTo>
                  <a:lnTo>
                    <a:pt x="6532" y="257"/>
                  </a:lnTo>
                  <a:lnTo>
                    <a:pt x="6583" y="251"/>
                  </a:lnTo>
                  <a:lnTo>
                    <a:pt x="6632" y="247"/>
                  </a:lnTo>
                  <a:lnTo>
                    <a:pt x="6679" y="245"/>
                  </a:lnTo>
                  <a:lnTo>
                    <a:pt x="6706" y="244"/>
                  </a:lnTo>
                  <a:lnTo>
                    <a:pt x="6731" y="246"/>
                  </a:lnTo>
                  <a:lnTo>
                    <a:pt x="6755" y="252"/>
                  </a:lnTo>
                  <a:lnTo>
                    <a:pt x="6778" y="260"/>
                  </a:lnTo>
                  <a:lnTo>
                    <a:pt x="6799" y="270"/>
                  </a:lnTo>
                  <a:lnTo>
                    <a:pt x="6809" y="275"/>
                  </a:lnTo>
                  <a:lnTo>
                    <a:pt x="6819" y="282"/>
                  </a:lnTo>
                  <a:lnTo>
                    <a:pt x="6839" y="296"/>
                  </a:lnTo>
                  <a:lnTo>
                    <a:pt x="6856" y="312"/>
                  </a:lnTo>
                  <a:lnTo>
                    <a:pt x="6874" y="331"/>
                  </a:lnTo>
                  <a:lnTo>
                    <a:pt x="6890" y="350"/>
                  </a:lnTo>
                  <a:lnTo>
                    <a:pt x="6905" y="371"/>
                  </a:lnTo>
                  <a:lnTo>
                    <a:pt x="6919" y="393"/>
                  </a:lnTo>
                  <a:lnTo>
                    <a:pt x="6946" y="440"/>
                  </a:lnTo>
                  <a:lnTo>
                    <a:pt x="6970" y="490"/>
                  </a:lnTo>
                  <a:lnTo>
                    <a:pt x="6992" y="541"/>
                  </a:lnTo>
                  <a:lnTo>
                    <a:pt x="7011" y="592"/>
                  </a:lnTo>
                  <a:lnTo>
                    <a:pt x="7047" y="689"/>
                  </a:lnTo>
                  <a:lnTo>
                    <a:pt x="7064" y="732"/>
                  </a:lnTo>
                  <a:lnTo>
                    <a:pt x="7080" y="770"/>
                  </a:lnTo>
                  <a:lnTo>
                    <a:pt x="7097" y="800"/>
                  </a:lnTo>
                  <a:lnTo>
                    <a:pt x="7105" y="813"/>
                  </a:lnTo>
                  <a:lnTo>
                    <a:pt x="7114" y="823"/>
                  </a:lnTo>
                  <a:lnTo>
                    <a:pt x="7423" y="1134"/>
                  </a:lnTo>
                  <a:lnTo>
                    <a:pt x="7569" y="1279"/>
                  </a:lnTo>
                  <a:lnTo>
                    <a:pt x="7712" y="1421"/>
                  </a:lnTo>
                  <a:lnTo>
                    <a:pt x="7785" y="1490"/>
                  </a:lnTo>
                  <a:lnTo>
                    <a:pt x="7858" y="1559"/>
                  </a:lnTo>
                  <a:lnTo>
                    <a:pt x="7932" y="1627"/>
                  </a:lnTo>
                  <a:lnTo>
                    <a:pt x="8008" y="1695"/>
                  </a:lnTo>
                  <a:lnTo>
                    <a:pt x="8086" y="1762"/>
                  </a:lnTo>
                  <a:lnTo>
                    <a:pt x="8166" y="1828"/>
                  </a:lnTo>
                  <a:lnTo>
                    <a:pt x="8249" y="1896"/>
                  </a:lnTo>
                  <a:lnTo>
                    <a:pt x="8335" y="1963"/>
                  </a:lnTo>
                  <a:lnTo>
                    <a:pt x="8339" y="1952"/>
                  </a:lnTo>
                  <a:lnTo>
                    <a:pt x="8344" y="1938"/>
                  </a:lnTo>
                  <a:lnTo>
                    <a:pt x="8355" y="1898"/>
                  </a:lnTo>
                  <a:lnTo>
                    <a:pt x="8367" y="1845"/>
                  </a:lnTo>
                  <a:lnTo>
                    <a:pt x="8378" y="1785"/>
                  </a:lnTo>
                  <a:lnTo>
                    <a:pt x="8388" y="1721"/>
                  </a:lnTo>
                  <a:lnTo>
                    <a:pt x="8395" y="1658"/>
                  </a:lnTo>
                  <a:lnTo>
                    <a:pt x="8400" y="1598"/>
                  </a:lnTo>
                  <a:lnTo>
                    <a:pt x="8400" y="1547"/>
                  </a:lnTo>
                  <a:lnTo>
                    <a:pt x="8398" y="1508"/>
                  </a:lnTo>
                  <a:lnTo>
                    <a:pt x="8398" y="1488"/>
                  </a:lnTo>
                  <a:lnTo>
                    <a:pt x="8399" y="1480"/>
                  </a:lnTo>
                  <a:lnTo>
                    <a:pt x="8401" y="1472"/>
                  </a:lnTo>
                  <a:lnTo>
                    <a:pt x="8403" y="1469"/>
                  </a:lnTo>
                  <a:lnTo>
                    <a:pt x="8405" y="1466"/>
                  </a:lnTo>
                  <a:lnTo>
                    <a:pt x="8411" y="1462"/>
                  </a:lnTo>
                  <a:lnTo>
                    <a:pt x="8419" y="1461"/>
                  </a:lnTo>
                  <a:lnTo>
                    <a:pt x="8429" y="1462"/>
                  </a:lnTo>
                  <a:lnTo>
                    <a:pt x="8442" y="1467"/>
                  </a:lnTo>
                  <a:lnTo>
                    <a:pt x="8458" y="1475"/>
                  </a:lnTo>
                  <a:lnTo>
                    <a:pt x="8476" y="1487"/>
                  </a:lnTo>
                  <a:lnTo>
                    <a:pt x="8498" y="150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82B8D3B2-4F82-4F6F-B567-450B909D305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12563" y="744538"/>
              <a:ext cx="1436688" cy="2254250"/>
            </a:xfrm>
            <a:custGeom>
              <a:avLst/>
              <a:gdLst>
                <a:gd name="T0" fmla="*/ 75 w 905"/>
                <a:gd name="T1" fmla="*/ 34 h 1420"/>
                <a:gd name="T2" fmla="*/ 164 w 905"/>
                <a:gd name="T3" fmla="*/ 116 h 1420"/>
                <a:gd name="T4" fmla="*/ 208 w 905"/>
                <a:gd name="T5" fmla="*/ 162 h 1420"/>
                <a:gd name="T6" fmla="*/ 253 w 905"/>
                <a:gd name="T7" fmla="*/ 211 h 1420"/>
                <a:gd name="T8" fmla="*/ 340 w 905"/>
                <a:gd name="T9" fmla="*/ 316 h 1420"/>
                <a:gd name="T10" fmla="*/ 427 w 905"/>
                <a:gd name="T11" fmla="*/ 429 h 1420"/>
                <a:gd name="T12" fmla="*/ 549 w 905"/>
                <a:gd name="T13" fmla="*/ 607 h 1420"/>
                <a:gd name="T14" fmla="*/ 624 w 905"/>
                <a:gd name="T15" fmla="*/ 728 h 1420"/>
                <a:gd name="T16" fmla="*/ 725 w 905"/>
                <a:gd name="T17" fmla="*/ 904 h 1420"/>
                <a:gd name="T18" fmla="*/ 808 w 905"/>
                <a:gd name="T19" fmla="*/ 1065 h 1420"/>
                <a:gd name="T20" fmla="*/ 851 w 905"/>
                <a:gd name="T21" fmla="*/ 1162 h 1420"/>
                <a:gd name="T22" fmla="*/ 882 w 905"/>
                <a:gd name="T23" fmla="*/ 1244 h 1420"/>
                <a:gd name="T24" fmla="*/ 897 w 905"/>
                <a:gd name="T25" fmla="*/ 1298 h 1420"/>
                <a:gd name="T26" fmla="*/ 904 w 905"/>
                <a:gd name="T27" fmla="*/ 1329 h 1420"/>
                <a:gd name="T28" fmla="*/ 905 w 905"/>
                <a:gd name="T29" fmla="*/ 1367 h 1420"/>
                <a:gd name="T30" fmla="*/ 892 w 905"/>
                <a:gd name="T31" fmla="*/ 1404 h 1420"/>
                <a:gd name="T32" fmla="*/ 871 w 905"/>
                <a:gd name="T33" fmla="*/ 1418 h 1420"/>
                <a:gd name="T34" fmla="*/ 845 w 905"/>
                <a:gd name="T35" fmla="*/ 1419 h 1420"/>
                <a:gd name="T36" fmla="*/ 846 w 905"/>
                <a:gd name="T37" fmla="*/ 1367 h 1420"/>
                <a:gd name="T38" fmla="*/ 855 w 905"/>
                <a:gd name="T39" fmla="*/ 1369 h 1420"/>
                <a:gd name="T40" fmla="*/ 854 w 905"/>
                <a:gd name="T41" fmla="*/ 1370 h 1420"/>
                <a:gd name="T42" fmla="*/ 852 w 905"/>
                <a:gd name="T43" fmla="*/ 1373 h 1420"/>
                <a:gd name="T44" fmla="*/ 854 w 905"/>
                <a:gd name="T45" fmla="*/ 1345 h 1420"/>
                <a:gd name="T46" fmla="*/ 851 w 905"/>
                <a:gd name="T47" fmla="*/ 1323 h 1420"/>
                <a:gd name="T48" fmla="*/ 844 w 905"/>
                <a:gd name="T49" fmla="*/ 1294 h 1420"/>
                <a:gd name="T50" fmla="*/ 819 w 905"/>
                <a:gd name="T51" fmla="*/ 1221 h 1420"/>
                <a:gd name="T52" fmla="*/ 784 w 905"/>
                <a:gd name="T53" fmla="*/ 1135 h 1420"/>
                <a:gd name="T54" fmla="*/ 710 w 905"/>
                <a:gd name="T55" fmla="*/ 983 h 1420"/>
                <a:gd name="T56" fmla="*/ 649 w 905"/>
                <a:gd name="T57" fmla="*/ 871 h 1420"/>
                <a:gd name="T58" fmla="*/ 545 w 905"/>
                <a:gd name="T59" fmla="*/ 695 h 1420"/>
                <a:gd name="T60" fmla="*/ 427 w 905"/>
                <a:gd name="T61" fmla="*/ 517 h 1420"/>
                <a:gd name="T62" fmla="*/ 343 w 905"/>
                <a:gd name="T63" fmla="*/ 403 h 1420"/>
                <a:gd name="T64" fmla="*/ 258 w 905"/>
                <a:gd name="T65" fmla="*/ 296 h 1420"/>
                <a:gd name="T66" fmla="*/ 193 w 905"/>
                <a:gd name="T67" fmla="*/ 221 h 1420"/>
                <a:gd name="T68" fmla="*/ 149 w 905"/>
                <a:gd name="T69" fmla="*/ 174 h 1420"/>
                <a:gd name="T70" fmla="*/ 85 w 905"/>
                <a:gd name="T71" fmla="*/ 111 h 1420"/>
                <a:gd name="T72" fmla="*/ 0 w 905"/>
                <a:gd name="T73" fmla="*/ 4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5" h="1420">
                  <a:moveTo>
                    <a:pt x="33" y="0"/>
                  </a:moveTo>
                  <a:lnTo>
                    <a:pt x="75" y="34"/>
                  </a:lnTo>
                  <a:lnTo>
                    <a:pt x="120" y="73"/>
                  </a:lnTo>
                  <a:lnTo>
                    <a:pt x="164" y="116"/>
                  </a:lnTo>
                  <a:lnTo>
                    <a:pt x="186" y="139"/>
                  </a:lnTo>
                  <a:lnTo>
                    <a:pt x="208" y="162"/>
                  </a:lnTo>
                  <a:lnTo>
                    <a:pt x="231" y="186"/>
                  </a:lnTo>
                  <a:lnTo>
                    <a:pt x="253" y="211"/>
                  </a:lnTo>
                  <a:lnTo>
                    <a:pt x="297" y="263"/>
                  </a:lnTo>
                  <a:lnTo>
                    <a:pt x="340" y="316"/>
                  </a:lnTo>
                  <a:lnTo>
                    <a:pt x="384" y="372"/>
                  </a:lnTo>
                  <a:lnTo>
                    <a:pt x="427" y="429"/>
                  </a:lnTo>
                  <a:lnTo>
                    <a:pt x="469" y="488"/>
                  </a:lnTo>
                  <a:lnTo>
                    <a:pt x="549" y="607"/>
                  </a:lnTo>
                  <a:lnTo>
                    <a:pt x="588" y="668"/>
                  </a:lnTo>
                  <a:lnTo>
                    <a:pt x="624" y="728"/>
                  </a:lnTo>
                  <a:lnTo>
                    <a:pt x="693" y="845"/>
                  </a:lnTo>
                  <a:lnTo>
                    <a:pt x="725" y="904"/>
                  </a:lnTo>
                  <a:lnTo>
                    <a:pt x="756" y="960"/>
                  </a:lnTo>
                  <a:lnTo>
                    <a:pt x="808" y="1065"/>
                  </a:lnTo>
                  <a:lnTo>
                    <a:pt x="831" y="1115"/>
                  </a:lnTo>
                  <a:lnTo>
                    <a:pt x="851" y="1162"/>
                  </a:lnTo>
                  <a:lnTo>
                    <a:pt x="868" y="1205"/>
                  </a:lnTo>
                  <a:lnTo>
                    <a:pt x="882" y="1244"/>
                  </a:lnTo>
                  <a:lnTo>
                    <a:pt x="893" y="1280"/>
                  </a:lnTo>
                  <a:lnTo>
                    <a:pt x="897" y="1298"/>
                  </a:lnTo>
                  <a:lnTo>
                    <a:pt x="901" y="1314"/>
                  </a:lnTo>
                  <a:lnTo>
                    <a:pt x="904" y="1329"/>
                  </a:lnTo>
                  <a:lnTo>
                    <a:pt x="905" y="1343"/>
                  </a:lnTo>
                  <a:lnTo>
                    <a:pt x="905" y="1367"/>
                  </a:lnTo>
                  <a:lnTo>
                    <a:pt x="900" y="1390"/>
                  </a:lnTo>
                  <a:lnTo>
                    <a:pt x="892" y="1404"/>
                  </a:lnTo>
                  <a:lnTo>
                    <a:pt x="883" y="1413"/>
                  </a:lnTo>
                  <a:lnTo>
                    <a:pt x="871" y="1418"/>
                  </a:lnTo>
                  <a:lnTo>
                    <a:pt x="858" y="1420"/>
                  </a:lnTo>
                  <a:lnTo>
                    <a:pt x="845" y="1419"/>
                  </a:lnTo>
                  <a:lnTo>
                    <a:pt x="833" y="1416"/>
                  </a:lnTo>
                  <a:lnTo>
                    <a:pt x="846" y="1367"/>
                  </a:lnTo>
                  <a:lnTo>
                    <a:pt x="852" y="1369"/>
                  </a:lnTo>
                  <a:lnTo>
                    <a:pt x="855" y="1369"/>
                  </a:lnTo>
                  <a:lnTo>
                    <a:pt x="854" y="1370"/>
                  </a:lnTo>
                  <a:lnTo>
                    <a:pt x="854" y="1370"/>
                  </a:lnTo>
                  <a:lnTo>
                    <a:pt x="853" y="1370"/>
                  </a:lnTo>
                  <a:lnTo>
                    <a:pt x="852" y="1373"/>
                  </a:lnTo>
                  <a:lnTo>
                    <a:pt x="854" y="1363"/>
                  </a:lnTo>
                  <a:lnTo>
                    <a:pt x="854" y="1345"/>
                  </a:lnTo>
                  <a:lnTo>
                    <a:pt x="853" y="1336"/>
                  </a:lnTo>
                  <a:lnTo>
                    <a:pt x="851" y="1323"/>
                  </a:lnTo>
                  <a:lnTo>
                    <a:pt x="847" y="1309"/>
                  </a:lnTo>
                  <a:lnTo>
                    <a:pt x="844" y="1294"/>
                  </a:lnTo>
                  <a:lnTo>
                    <a:pt x="833" y="1261"/>
                  </a:lnTo>
                  <a:lnTo>
                    <a:pt x="819" y="1221"/>
                  </a:lnTo>
                  <a:lnTo>
                    <a:pt x="803" y="1181"/>
                  </a:lnTo>
                  <a:lnTo>
                    <a:pt x="784" y="1135"/>
                  </a:lnTo>
                  <a:lnTo>
                    <a:pt x="762" y="1087"/>
                  </a:lnTo>
                  <a:lnTo>
                    <a:pt x="710" y="983"/>
                  </a:lnTo>
                  <a:lnTo>
                    <a:pt x="681" y="928"/>
                  </a:lnTo>
                  <a:lnTo>
                    <a:pt x="649" y="871"/>
                  </a:lnTo>
                  <a:lnTo>
                    <a:pt x="580" y="754"/>
                  </a:lnTo>
                  <a:lnTo>
                    <a:pt x="545" y="695"/>
                  </a:lnTo>
                  <a:lnTo>
                    <a:pt x="506" y="635"/>
                  </a:lnTo>
                  <a:lnTo>
                    <a:pt x="427" y="517"/>
                  </a:lnTo>
                  <a:lnTo>
                    <a:pt x="385" y="460"/>
                  </a:lnTo>
                  <a:lnTo>
                    <a:pt x="343" y="403"/>
                  </a:lnTo>
                  <a:lnTo>
                    <a:pt x="301" y="348"/>
                  </a:lnTo>
                  <a:lnTo>
                    <a:pt x="258" y="296"/>
                  </a:lnTo>
                  <a:lnTo>
                    <a:pt x="214" y="245"/>
                  </a:lnTo>
                  <a:lnTo>
                    <a:pt x="193" y="221"/>
                  </a:lnTo>
                  <a:lnTo>
                    <a:pt x="171" y="197"/>
                  </a:lnTo>
                  <a:lnTo>
                    <a:pt x="149" y="174"/>
                  </a:lnTo>
                  <a:lnTo>
                    <a:pt x="128" y="152"/>
                  </a:lnTo>
                  <a:lnTo>
                    <a:pt x="85" y="111"/>
                  </a:lnTo>
                  <a:lnTo>
                    <a:pt x="42" y="74"/>
                  </a:lnTo>
                  <a:lnTo>
                    <a:pt x="0" y="4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B8F410A6-79EC-4837-B4EB-3BAB94F56C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68125" y="2820988"/>
              <a:ext cx="1289050" cy="171450"/>
            </a:xfrm>
            <a:custGeom>
              <a:avLst/>
              <a:gdLst>
                <a:gd name="T0" fmla="*/ 798 w 812"/>
                <a:gd name="T1" fmla="*/ 108 h 108"/>
                <a:gd name="T2" fmla="*/ 751 w 812"/>
                <a:gd name="T3" fmla="*/ 96 h 108"/>
                <a:gd name="T4" fmla="*/ 728 w 812"/>
                <a:gd name="T5" fmla="*/ 90 h 108"/>
                <a:gd name="T6" fmla="*/ 702 w 812"/>
                <a:gd name="T7" fmla="*/ 85 h 108"/>
                <a:gd name="T8" fmla="*/ 677 w 812"/>
                <a:gd name="T9" fmla="*/ 81 h 108"/>
                <a:gd name="T10" fmla="*/ 650 w 812"/>
                <a:gd name="T11" fmla="*/ 77 h 108"/>
                <a:gd name="T12" fmla="*/ 623 w 812"/>
                <a:gd name="T13" fmla="*/ 73 h 108"/>
                <a:gd name="T14" fmla="*/ 596 w 812"/>
                <a:gd name="T15" fmla="*/ 70 h 108"/>
                <a:gd name="T16" fmla="*/ 539 w 812"/>
                <a:gd name="T17" fmla="*/ 65 h 108"/>
                <a:gd name="T18" fmla="*/ 481 w 812"/>
                <a:gd name="T19" fmla="*/ 61 h 108"/>
                <a:gd name="T20" fmla="*/ 423 w 812"/>
                <a:gd name="T21" fmla="*/ 59 h 108"/>
                <a:gd name="T22" fmla="*/ 367 w 812"/>
                <a:gd name="T23" fmla="*/ 58 h 108"/>
                <a:gd name="T24" fmla="*/ 256 w 812"/>
                <a:gd name="T25" fmla="*/ 57 h 108"/>
                <a:gd name="T26" fmla="*/ 155 w 812"/>
                <a:gd name="T27" fmla="*/ 57 h 108"/>
                <a:gd name="T28" fmla="*/ 67 w 812"/>
                <a:gd name="T29" fmla="*/ 55 h 108"/>
                <a:gd name="T30" fmla="*/ 31 w 812"/>
                <a:gd name="T31" fmla="*/ 53 h 108"/>
                <a:gd name="T32" fmla="*/ 0 w 812"/>
                <a:gd name="T33" fmla="*/ 50 h 108"/>
                <a:gd name="T34" fmla="*/ 5 w 812"/>
                <a:gd name="T35" fmla="*/ 0 h 108"/>
                <a:gd name="T36" fmla="*/ 35 w 812"/>
                <a:gd name="T37" fmla="*/ 2 h 108"/>
                <a:gd name="T38" fmla="*/ 69 w 812"/>
                <a:gd name="T39" fmla="*/ 4 h 108"/>
                <a:gd name="T40" fmla="*/ 155 w 812"/>
                <a:gd name="T41" fmla="*/ 6 h 108"/>
                <a:gd name="T42" fmla="*/ 256 w 812"/>
                <a:gd name="T43" fmla="*/ 6 h 108"/>
                <a:gd name="T44" fmla="*/ 368 w 812"/>
                <a:gd name="T45" fmla="*/ 7 h 108"/>
                <a:gd name="T46" fmla="*/ 425 w 812"/>
                <a:gd name="T47" fmla="*/ 9 h 108"/>
                <a:gd name="T48" fmla="*/ 484 w 812"/>
                <a:gd name="T49" fmla="*/ 11 h 108"/>
                <a:gd name="T50" fmla="*/ 543 w 812"/>
                <a:gd name="T51" fmla="*/ 14 h 108"/>
                <a:gd name="T52" fmla="*/ 601 w 812"/>
                <a:gd name="T53" fmla="*/ 19 h 108"/>
                <a:gd name="T54" fmla="*/ 629 w 812"/>
                <a:gd name="T55" fmla="*/ 23 h 108"/>
                <a:gd name="T56" fmla="*/ 657 w 812"/>
                <a:gd name="T57" fmla="*/ 26 h 108"/>
                <a:gd name="T58" fmla="*/ 685 w 812"/>
                <a:gd name="T59" fmla="*/ 30 h 108"/>
                <a:gd name="T60" fmla="*/ 712 w 812"/>
                <a:gd name="T61" fmla="*/ 35 h 108"/>
                <a:gd name="T62" fmla="*/ 738 w 812"/>
                <a:gd name="T63" fmla="*/ 40 h 108"/>
                <a:gd name="T64" fmla="*/ 764 w 812"/>
                <a:gd name="T65" fmla="*/ 47 h 108"/>
                <a:gd name="T66" fmla="*/ 812 w 812"/>
                <a:gd name="T67" fmla="*/ 59 h 108"/>
                <a:gd name="T68" fmla="*/ 798 w 812"/>
                <a:gd name="T69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2" h="108">
                  <a:moveTo>
                    <a:pt x="798" y="108"/>
                  </a:moveTo>
                  <a:lnTo>
                    <a:pt x="751" y="96"/>
                  </a:lnTo>
                  <a:lnTo>
                    <a:pt x="728" y="90"/>
                  </a:lnTo>
                  <a:lnTo>
                    <a:pt x="702" y="85"/>
                  </a:lnTo>
                  <a:lnTo>
                    <a:pt x="677" y="81"/>
                  </a:lnTo>
                  <a:lnTo>
                    <a:pt x="650" y="77"/>
                  </a:lnTo>
                  <a:lnTo>
                    <a:pt x="623" y="73"/>
                  </a:lnTo>
                  <a:lnTo>
                    <a:pt x="596" y="70"/>
                  </a:lnTo>
                  <a:lnTo>
                    <a:pt x="539" y="65"/>
                  </a:lnTo>
                  <a:lnTo>
                    <a:pt x="481" y="61"/>
                  </a:lnTo>
                  <a:lnTo>
                    <a:pt x="423" y="59"/>
                  </a:lnTo>
                  <a:lnTo>
                    <a:pt x="367" y="58"/>
                  </a:lnTo>
                  <a:lnTo>
                    <a:pt x="256" y="57"/>
                  </a:lnTo>
                  <a:lnTo>
                    <a:pt x="155" y="57"/>
                  </a:lnTo>
                  <a:lnTo>
                    <a:pt x="67" y="55"/>
                  </a:lnTo>
                  <a:lnTo>
                    <a:pt x="31" y="53"/>
                  </a:lnTo>
                  <a:lnTo>
                    <a:pt x="0" y="50"/>
                  </a:lnTo>
                  <a:lnTo>
                    <a:pt x="5" y="0"/>
                  </a:lnTo>
                  <a:lnTo>
                    <a:pt x="35" y="2"/>
                  </a:lnTo>
                  <a:lnTo>
                    <a:pt x="69" y="4"/>
                  </a:lnTo>
                  <a:lnTo>
                    <a:pt x="155" y="6"/>
                  </a:lnTo>
                  <a:lnTo>
                    <a:pt x="256" y="6"/>
                  </a:lnTo>
                  <a:lnTo>
                    <a:pt x="368" y="7"/>
                  </a:lnTo>
                  <a:lnTo>
                    <a:pt x="425" y="9"/>
                  </a:lnTo>
                  <a:lnTo>
                    <a:pt x="484" y="11"/>
                  </a:lnTo>
                  <a:lnTo>
                    <a:pt x="543" y="14"/>
                  </a:lnTo>
                  <a:lnTo>
                    <a:pt x="601" y="19"/>
                  </a:lnTo>
                  <a:lnTo>
                    <a:pt x="629" y="23"/>
                  </a:lnTo>
                  <a:lnTo>
                    <a:pt x="657" y="26"/>
                  </a:lnTo>
                  <a:lnTo>
                    <a:pt x="685" y="30"/>
                  </a:lnTo>
                  <a:lnTo>
                    <a:pt x="712" y="35"/>
                  </a:lnTo>
                  <a:lnTo>
                    <a:pt x="738" y="40"/>
                  </a:lnTo>
                  <a:lnTo>
                    <a:pt x="764" y="47"/>
                  </a:lnTo>
                  <a:lnTo>
                    <a:pt x="812" y="59"/>
                  </a:lnTo>
                  <a:lnTo>
                    <a:pt x="798" y="10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3F8F4DE2-B86C-4D2A-9B26-ABD0FC778B0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34950" y="2914650"/>
              <a:ext cx="22225" cy="77788"/>
            </a:xfrm>
            <a:custGeom>
              <a:avLst/>
              <a:gdLst>
                <a:gd name="T0" fmla="*/ 0 w 14"/>
                <a:gd name="T1" fmla="*/ 49 h 49"/>
                <a:gd name="T2" fmla="*/ 0 w 14"/>
                <a:gd name="T3" fmla="*/ 49 h 49"/>
                <a:gd name="T4" fmla="*/ 14 w 14"/>
                <a:gd name="T5" fmla="*/ 0 h 49"/>
                <a:gd name="T6" fmla="*/ 13 w 14"/>
                <a:gd name="T7" fmla="*/ 0 h 49"/>
                <a:gd name="T8" fmla="*/ 0 w 14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9">
                  <a:moveTo>
                    <a:pt x="0" y="49"/>
                  </a:moveTo>
                  <a:lnTo>
                    <a:pt x="0" y="49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48238DC0-CE1E-4C59-A292-7B4431007D7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422063" y="2025650"/>
              <a:ext cx="261938" cy="873125"/>
            </a:xfrm>
            <a:custGeom>
              <a:avLst/>
              <a:gdLst>
                <a:gd name="T0" fmla="*/ 151 w 165"/>
                <a:gd name="T1" fmla="*/ 550 h 550"/>
                <a:gd name="T2" fmla="*/ 140 w 165"/>
                <a:gd name="T3" fmla="*/ 548 h 550"/>
                <a:gd name="T4" fmla="*/ 128 w 165"/>
                <a:gd name="T5" fmla="*/ 541 h 550"/>
                <a:gd name="T6" fmla="*/ 119 w 165"/>
                <a:gd name="T7" fmla="*/ 532 h 550"/>
                <a:gd name="T8" fmla="*/ 110 w 165"/>
                <a:gd name="T9" fmla="*/ 522 h 550"/>
                <a:gd name="T10" fmla="*/ 103 w 165"/>
                <a:gd name="T11" fmla="*/ 510 h 550"/>
                <a:gd name="T12" fmla="*/ 96 w 165"/>
                <a:gd name="T13" fmla="*/ 497 h 550"/>
                <a:gd name="T14" fmla="*/ 85 w 165"/>
                <a:gd name="T15" fmla="*/ 470 h 550"/>
                <a:gd name="T16" fmla="*/ 76 w 165"/>
                <a:gd name="T17" fmla="*/ 438 h 550"/>
                <a:gd name="T18" fmla="*/ 67 w 165"/>
                <a:gd name="T19" fmla="*/ 403 h 550"/>
                <a:gd name="T20" fmla="*/ 53 w 165"/>
                <a:gd name="T21" fmla="*/ 323 h 550"/>
                <a:gd name="T22" fmla="*/ 40 w 165"/>
                <a:gd name="T23" fmla="*/ 239 h 550"/>
                <a:gd name="T24" fmla="*/ 28 w 165"/>
                <a:gd name="T25" fmla="*/ 154 h 550"/>
                <a:gd name="T26" fmla="*/ 15 w 165"/>
                <a:gd name="T27" fmla="*/ 76 h 550"/>
                <a:gd name="T28" fmla="*/ 8 w 165"/>
                <a:gd name="T29" fmla="*/ 43 h 550"/>
                <a:gd name="T30" fmla="*/ 0 w 165"/>
                <a:gd name="T31" fmla="*/ 13 h 550"/>
                <a:gd name="T32" fmla="*/ 50 w 165"/>
                <a:gd name="T33" fmla="*/ 0 h 550"/>
                <a:gd name="T34" fmla="*/ 58 w 165"/>
                <a:gd name="T35" fmla="*/ 31 h 550"/>
                <a:gd name="T36" fmla="*/ 65 w 165"/>
                <a:gd name="T37" fmla="*/ 67 h 550"/>
                <a:gd name="T38" fmla="*/ 78 w 165"/>
                <a:gd name="T39" fmla="*/ 146 h 550"/>
                <a:gd name="T40" fmla="*/ 91 w 165"/>
                <a:gd name="T41" fmla="*/ 231 h 550"/>
                <a:gd name="T42" fmla="*/ 104 w 165"/>
                <a:gd name="T43" fmla="*/ 316 h 550"/>
                <a:gd name="T44" fmla="*/ 117 w 165"/>
                <a:gd name="T45" fmla="*/ 392 h 550"/>
                <a:gd name="T46" fmla="*/ 125 w 165"/>
                <a:gd name="T47" fmla="*/ 425 h 550"/>
                <a:gd name="T48" fmla="*/ 134 w 165"/>
                <a:gd name="T49" fmla="*/ 453 h 550"/>
                <a:gd name="T50" fmla="*/ 143 w 165"/>
                <a:gd name="T51" fmla="*/ 477 h 550"/>
                <a:gd name="T52" fmla="*/ 147 w 165"/>
                <a:gd name="T53" fmla="*/ 484 h 550"/>
                <a:gd name="T54" fmla="*/ 151 w 165"/>
                <a:gd name="T55" fmla="*/ 491 h 550"/>
                <a:gd name="T56" fmla="*/ 155 w 165"/>
                <a:gd name="T57" fmla="*/ 496 h 550"/>
                <a:gd name="T58" fmla="*/ 158 w 165"/>
                <a:gd name="T59" fmla="*/ 499 h 550"/>
                <a:gd name="T60" fmla="*/ 160 w 165"/>
                <a:gd name="T61" fmla="*/ 501 h 550"/>
                <a:gd name="T62" fmla="*/ 165 w 165"/>
                <a:gd name="T63" fmla="*/ 501 h 550"/>
                <a:gd name="T64" fmla="*/ 151 w 165"/>
                <a:gd name="T65" fmla="*/ 55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5" h="550">
                  <a:moveTo>
                    <a:pt x="151" y="550"/>
                  </a:moveTo>
                  <a:lnTo>
                    <a:pt x="140" y="548"/>
                  </a:lnTo>
                  <a:lnTo>
                    <a:pt x="128" y="541"/>
                  </a:lnTo>
                  <a:lnTo>
                    <a:pt x="119" y="532"/>
                  </a:lnTo>
                  <a:lnTo>
                    <a:pt x="110" y="522"/>
                  </a:lnTo>
                  <a:lnTo>
                    <a:pt x="103" y="510"/>
                  </a:lnTo>
                  <a:lnTo>
                    <a:pt x="96" y="497"/>
                  </a:lnTo>
                  <a:lnTo>
                    <a:pt x="85" y="470"/>
                  </a:lnTo>
                  <a:lnTo>
                    <a:pt x="76" y="438"/>
                  </a:lnTo>
                  <a:lnTo>
                    <a:pt x="67" y="403"/>
                  </a:lnTo>
                  <a:lnTo>
                    <a:pt x="53" y="323"/>
                  </a:lnTo>
                  <a:lnTo>
                    <a:pt x="40" y="239"/>
                  </a:lnTo>
                  <a:lnTo>
                    <a:pt x="28" y="154"/>
                  </a:lnTo>
                  <a:lnTo>
                    <a:pt x="15" y="76"/>
                  </a:lnTo>
                  <a:lnTo>
                    <a:pt x="8" y="43"/>
                  </a:lnTo>
                  <a:lnTo>
                    <a:pt x="0" y="13"/>
                  </a:lnTo>
                  <a:lnTo>
                    <a:pt x="50" y="0"/>
                  </a:lnTo>
                  <a:lnTo>
                    <a:pt x="58" y="31"/>
                  </a:lnTo>
                  <a:lnTo>
                    <a:pt x="65" y="67"/>
                  </a:lnTo>
                  <a:lnTo>
                    <a:pt x="78" y="146"/>
                  </a:lnTo>
                  <a:lnTo>
                    <a:pt x="91" y="231"/>
                  </a:lnTo>
                  <a:lnTo>
                    <a:pt x="104" y="316"/>
                  </a:lnTo>
                  <a:lnTo>
                    <a:pt x="117" y="392"/>
                  </a:lnTo>
                  <a:lnTo>
                    <a:pt x="125" y="425"/>
                  </a:lnTo>
                  <a:lnTo>
                    <a:pt x="134" y="453"/>
                  </a:lnTo>
                  <a:lnTo>
                    <a:pt x="143" y="477"/>
                  </a:lnTo>
                  <a:lnTo>
                    <a:pt x="147" y="484"/>
                  </a:lnTo>
                  <a:lnTo>
                    <a:pt x="151" y="491"/>
                  </a:lnTo>
                  <a:lnTo>
                    <a:pt x="155" y="496"/>
                  </a:lnTo>
                  <a:lnTo>
                    <a:pt x="158" y="499"/>
                  </a:lnTo>
                  <a:lnTo>
                    <a:pt x="160" y="501"/>
                  </a:lnTo>
                  <a:lnTo>
                    <a:pt x="165" y="501"/>
                  </a:lnTo>
                  <a:lnTo>
                    <a:pt x="151" y="55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3EC3C328-F557-4242-98B9-5F7156D0C7D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61775" y="2820988"/>
              <a:ext cx="22225" cy="79375"/>
            </a:xfrm>
            <a:custGeom>
              <a:avLst/>
              <a:gdLst>
                <a:gd name="T0" fmla="*/ 4 w 14"/>
                <a:gd name="T1" fmla="*/ 50 h 50"/>
                <a:gd name="T2" fmla="*/ 1 w 14"/>
                <a:gd name="T3" fmla="*/ 50 h 50"/>
                <a:gd name="T4" fmla="*/ 0 w 14"/>
                <a:gd name="T5" fmla="*/ 49 h 50"/>
                <a:gd name="T6" fmla="*/ 14 w 14"/>
                <a:gd name="T7" fmla="*/ 0 h 50"/>
                <a:gd name="T8" fmla="*/ 9 w 14"/>
                <a:gd name="T9" fmla="*/ 0 h 50"/>
                <a:gd name="T10" fmla="*/ 4 w 14"/>
                <a:gd name="T1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0">
                  <a:moveTo>
                    <a:pt x="4" y="50"/>
                  </a:moveTo>
                  <a:lnTo>
                    <a:pt x="1" y="50"/>
                  </a:lnTo>
                  <a:lnTo>
                    <a:pt x="0" y="49"/>
                  </a:lnTo>
                  <a:lnTo>
                    <a:pt x="14" y="0"/>
                  </a:lnTo>
                  <a:lnTo>
                    <a:pt x="9" y="0"/>
                  </a:lnTo>
                  <a:lnTo>
                    <a:pt x="4" y="5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B1ABF625-57E3-4837-A3F4-535D08E8456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88713" y="1824038"/>
              <a:ext cx="209550" cy="227013"/>
            </a:xfrm>
            <a:custGeom>
              <a:avLst/>
              <a:gdLst>
                <a:gd name="T0" fmla="*/ 85 w 132"/>
                <a:gd name="T1" fmla="*/ 143 h 143"/>
                <a:gd name="T2" fmla="*/ 80 w 132"/>
                <a:gd name="T3" fmla="*/ 129 h 143"/>
                <a:gd name="T4" fmla="*/ 73 w 132"/>
                <a:gd name="T5" fmla="*/ 116 h 143"/>
                <a:gd name="T6" fmla="*/ 63 w 132"/>
                <a:gd name="T7" fmla="*/ 100 h 143"/>
                <a:gd name="T8" fmla="*/ 51 w 132"/>
                <a:gd name="T9" fmla="*/ 86 h 143"/>
                <a:gd name="T10" fmla="*/ 38 w 132"/>
                <a:gd name="T11" fmla="*/ 73 h 143"/>
                <a:gd name="T12" fmla="*/ 25 w 132"/>
                <a:gd name="T13" fmla="*/ 61 h 143"/>
                <a:gd name="T14" fmla="*/ 12 w 132"/>
                <a:gd name="T15" fmla="*/ 51 h 143"/>
                <a:gd name="T16" fmla="*/ 0 w 132"/>
                <a:gd name="T17" fmla="*/ 44 h 143"/>
                <a:gd name="T18" fmla="*/ 26 w 132"/>
                <a:gd name="T19" fmla="*/ 0 h 143"/>
                <a:gd name="T20" fmla="*/ 41 w 132"/>
                <a:gd name="T21" fmla="*/ 9 h 143"/>
                <a:gd name="T22" fmla="*/ 58 w 132"/>
                <a:gd name="T23" fmla="*/ 22 h 143"/>
                <a:gd name="T24" fmla="*/ 74 w 132"/>
                <a:gd name="T25" fmla="*/ 37 h 143"/>
                <a:gd name="T26" fmla="*/ 89 w 132"/>
                <a:gd name="T27" fmla="*/ 53 h 143"/>
                <a:gd name="T28" fmla="*/ 103 w 132"/>
                <a:gd name="T29" fmla="*/ 69 h 143"/>
                <a:gd name="T30" fmla="*/ 116 w 132"/>
                <a:gd name="T31" fmla="*/ 88 h 143"/>
                <a:gd name="T32" fmla="*/ 126 w 132"/>
                <a:gd name="T33" fmla="*/ 107 h 143"/>
                <a:gd name="T34" fmla="*/ 132 w 132"/>
                <a:gd name="T35" fmla="*/ 124 h 143"/>
                <a:gd name="T36" fmla="*/ 85 w 132"/>
                <a:gd name="T3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2" h="143">
                  <a:moveTo>
                    <a:pt x="85" y="143"/>
                  </a:moveTo>
                  <a:lnTo>
                    <a:pt x="80" y="129"/>
                  </a:lnTo>
                  <a:lnTo>
                    <a:pt x="73" y="116"/>
                  </a:lnTo>
                  <a:lnTo>
                    <a:pt x="63" y="100"/>
                  </a:lnTo>
                  <a:lnTo>
                    <a:pt x="51" y="86"/>
                  </a:lnTo>
                  <a:lnTo>
                    <a:pt x="38" y="73"/>
                  </a:lnTo>
                  <a:lnTo>
                    <a:pt x="25" y="61"/>
                  </a:lnTo>
                  <a:lnTo>
                    <a:pt x="12" y="51"/>
                  </a:lnTo>
                  <a:lnTo>
                    <a:pt x="0" y="44"/>
                  </a:lnTo>
                  <a:lnTo>
                    <a:pt x="26" y="0"/>
                  </a:lnTo>
                  <a:lnTo>
                    <a:pt x="41" y="9"/>
                  </a:lnTo>
                  <a:lnTo>
                    <a:pt x="58" y="22"/>
                  </a:lnTo>
                  <a:lnTo>
                    <a:pt x="74" y="37"/>
                  </a:lnTo>
                  <a:lnTo>
                    <a:pt x="89" y="53"/>
                  </a:lnTo>
                  <a:lnTo>
                    <a:pt x="103" y="69"/>
                  </a:lnTo>
                  <a:lnTo>
                    <a:pt x="116" y="88"/>
                  </a:lnTo>
                  <a:lnTo>
                    <a:pt x="126" y="107"/>
                  </a:lnTo>
                  <a:lnTo>
                    <a:pt x="132" y="124"/>
                  </a:lnTo>
                  <a:lnTo>
                    <a:pt x="85" y="14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98DDD8DA-7412-4D91-91E5-790431074B9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422063" y="2020888"/>
              <a:ext cx="79375" cy="30163"/>
            </a:xfrm>
            <a:custGeom>
              <a:avLst/>
              <a:gdLst>
                <a:gd name="T0" fmla="*/ 50 w 50"/>
                <a:gd name="T1" fmla="*/ 3 h 19"/>
                <a:gd name="T2" fmla="*/ 50 w 50"/>
                <a:gd name="T3" fmla="*/ 5 h 19"/>
                <a:gd name="T4" fmla="*/ 48 w 50"/>
                <a:gd name="T5" fmla="*/ 0 h 19"/>
                <a:gd name="T6" fmla="*/ 1 w 50"/>
                <a:gd name="T7" fmla="*/ 19 h 19"/>
                <a:gd name="T8" fmla="*/ 0 w 50"/>
                <a:gd name="T9" fmla="*/ 16 h 19"/>
                <a:gd name="T10" fmla="*/ 50 w 50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9">
                  <a:moveTo>
                    <a:pt x="50" y="3"/>
                  </a:moveTo>
                  <a:lnTo>
                    <a:pt x="50" y="5"/>
                  </a:lnTo>
                  <a:lnTo>
                    <a:pt x="48" y="0"/>
                  </a:lnTo>
                  <a:lnTo>
                    <a:pt x="1" y="19"/>
                  </a:lnTo>
                  <a:lnTo>
                    <a:pt x="0" y="16"/>
                  </a:lnTo>
                  <a:lnTo>
                    <a:pt x="50" y="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9AA27678-D449-4713-B438-847D5CA1EAD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825038" y="1136650"/>
              <a:ext cx="1501775" cy="758825"/>
            </a:xfrm>
            <a:custGeom>
              <a:avLst/>
              <a:gdLst>
                <a:gd name="T0" fmla="*/ 924 w 946"/>
                <a:gd name="T1" fmla="*/ 478 h 478"/>
                <a:gd name="T2" fmla="*/ 647 w 946"/>
                <a:gd name="T3" fmla="*/ 345 h 478"/>
                <a:gd name="T4" fmla="*/ 354 w 946"/>
                <a:gd name="T5" fmla="*/ 206 h 478"/>
                <a:gd name="T6" fmla="*/ 114 w 946"/>
                <a:gd name="T7" fmla="*/ 96 h 478"/>
                <a:gd name="T8" fmla="*/ 37 w 946"/>
                <a:gd name="T9" fmla="*/ 63 h 478"/>
                <a:gd name="T10" fmla="*/ 0 w 946"/>
                <a:gd name="T11" fmla="*/ 48 h 478"/>
                <a:gd name="T12" fmla="*/ 18 w 946"/>
                <a:gd name="T13" fmla="*/ 0 h 478"/>
                <a:gd name="T14" fmla="*/ 57 w 946"/>
                <a:gd name="T15" fmla="*/ 16 h 478"/>
                <a:gd name="T16" fmla="*/ 136 w 946"/>
                <a:gd name="T17" fmla="*/ 49 h 478"/>
                <a:gd name="T18" fmla="*/ 375 w 946"/>
                <a:gd name="T19" fmla="*/ 160 h 478"/>
                <a:gd name="T20" fmla="*/ 670 w 946"/>
                <a:gd name="T21" fmla="*/ 299 h 478"/>
                <a:gd name="T22" fmla="*/ 946 w 946"/>
                <a:gd name="T23" fmla="*/ 432 h 478"/>
                <a:gd name="T24" fmla="*/ 924 w 946"/>
                <a:gd name="T25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6" h="478">
                  <a:moveTo>
                    <a:pt x="924" y="478"/>
                  </a:moveTo>
                  <a:lnTo>
                    <a:pt x="647" y="345"/>
                  </a:lnTo>
                  <a:lnTo>
                    <a:pt x="354" y="206"/>
                  </a:lnTo>
                  <a:lnTo>
                    <a:pt x="114" y="96"/>
                  </a:lnTo>
                  <a:lnTo>
                    <a:pt x="37" y="63"/>
                  </a:lnTo>
                  <a:lnTo>
                    <a:pt x="0" y="48"/>
                  </a:lnTo>
                  <a:lnTo>
                    <a:pt x="18" y="0"/>
                  </a:lnTo>
                  <a:lnTo>
                    <a:pt x="57" y="16"/>
                  </a:lnTo>
                  <a:lnTo>
                    <a:pt x="136" y="49"/>
                  </a:lnTo>
                  <a:lnTo>
                    <a:pt x="375" y="160"/>
                  </a:lnTo>
                  <a:lnTo>
                    <a:pt x="670" y="299"/>
                  </a:lnTo>
                  <a:lnTo>
                    <a:pt x="946" y="432"/>
                  </a:lnTo>
                  <a:lnTo>
                    <a:pt x="924" y="47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BCCE485B-2E97-4E99-B7AB-BFB27BC97E5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88713" y="1822450"/>
              <a:ext cx="41275" cy="73025"/>
            </a:xfrm>
            <a:custGeom>
              <a:avLst/>
              <a:gdLst>
                <a:gd name="T0" fmla="*/ 26 w 26"/>
                <a:gd name="T1" fmla="*/ 1 h 46"/>
                <a:gd name="T2" fmla="*/ 24 w 26"/>
                <a:gd name="T3" fmla="*/ 0 h 46"/>
                <a:gd name="T4" fmla="*/ 2 w 26"/>
                <a:gd name="T5" fmla="*/ 46 h 46"/>
                <a:gd name="T6" fmla="*/ 0 w 26"/>
                <a:gd name="T7" fmla="*/ 45 h 46"/>
                <a:gd name="T8" fmla="*/ 26 w 26"/>
                <a:gd name="T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6">
                  <a:moveTo>
                    <a:pt x="26" y="1"/>
                  </a:moveTo>
                  <a:lnTo>
                    <a:pt x="24" y="0"/>
                  </a:lnTo>
                  <a:lnTo>
                    <a:pt x="2" y="46"/>
                  </a:lnTo>
                  <a:lnTo>
                    <a:pt x="0" y="45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6847CD2A-D91E-4DD9-A665-BC39799E53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658350" y="1133475"/>
              <a:ext cx="187325" cy="123825"/>
            </a:xfrm>
            <a:custGeom>
              <a:avLst/>
              <a:gdLst>
                <a:gd name="T0" fmla="*/ 110 w 118"/>
                <a:gd name="T1" fmla="*/ 51 h 78"/>
                <a:gd name="T2" fmla="*/ 104 w 118"/>
                <a:gd name="T3" fmla="*/ 51 h 78"/>
                <a:gd name="T4" fmla="*/ 102 w 118"/>
                <a:gd name="T5" fmla="*/ 51 h 78"/>
                <a:gd name="T6" fmla="*/ 97 w 118"/>
                <a:gd name="T7" fmla="*/ 51 h 78"/>
                <a:gd name="T8" fmla="*/ 93 w 118"/>
                <a:gd name="T9" fmla="*/ 52 h 78"/>
                <a:gd name="T10" fmla="*/ 81 w 118"/>
                <a:gd name="T11" fmla="*/ 57 h 78"/>
                <a:gd name="T12" fmla="*/ 69 w 118"/>
                <a:gd name="T13" fmla="*/ 62 h 78"/>
                <a:gd name="T14" fmla="*/ 54 w 118"/>
                <a:gd name="T15" fmla="*/ 69 h 78"/>
                <a:gd name="T16" fmla="*/ 37 w 118"/>
                <a:gd name="T17" fmla="*/ 74 h 78"/>
                <a:gd name="T18" fmla="*/ 18 w 118"/>
                <a:gd name="T19" fmla="*/ 78 h 78"/>
                <a:gd name="T20" fmla="*/ 0 w 118"/>
                <a:gd name="T21" fmla="*/ 77 h 78"/>
                <a:gd name="T22" fmla="*/ 4 w 118"/>
                <a:gd name="T23" fmla="*/ 27 h 78"/>
                <a:gd name="T24" fmla="*/ 14 w 118"/>
                <a:gd name="T25" fmla="*/ 28 h 78"/>
                <a:gd name="T26" fmla="*/ 23 w 118"/>
                <a:gd name="T27" fmla="*/ 25 h 78"/>
                <a:gd name="T28" fmla="*/ 34 w 118"/>
                <a:gd name="T29" fmla="*/ 22 h 78"/>
                <a:gd name="T30" fmla="*/ 47 w 118"/>
                <a:gd name="T31" fmla="*/ 16 h 78"/>
                <a:gd name="T32" fmla="*/ 62 w 118"/>
                <a:gd name="T33" fmla="*/ 10 h 78"/>
                <a:gd name="T34" fmla="*/ 77 w 118"/>
                <a:gd name="T35" fmla="*/ 4 h 78"/>
                <a:gd name="T36" fmla="*/ 88 w 118"/>
                <a:gd name="T37" fmla="*/ 2 h 78"/>
                <a:gd name="T38" fmla="*/ 97 w 118"/>
                <a:gd name="T39" fmla="*/ 0 h 78"/>
                <a:gd name="T40" fmla="*/ 108 w 118"/>
                <a:gd name="T41" fmla="*/ 0 h 78"/>
                <a:gd name="T42" fmla="*/ 118 w 118"/>
                <a:gd name="T43" fmla="*/ 1 h 78"/>
                <a:gd name="T44" fmla="*/ 110 w 118"/>
                <a:gd name="T45" fmla="*/ 5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8" h="78">
                  <a:moveTo>
                    <a:pt x="110" y="51"/>
                  </a:moveTo>
                  <a:lnTo>
                    <a:pt x="104" y="51"/>
                  </a:lnTo>
                  <a:lnTo>
                    <a:pt x="102" y="51"/>
                  </a:lnTo>
                  <a:lnTo>
                    <a:pt x="97" y="51"/>
                  </a:lnTo>
                  <a:lnTo>
                    <a:pt x="93" y="52"/>
                  </a:lnTo>
                  <a:lnTo>
                    <a:pt x="81" y="57"/>
                  </a:lnTo>
                  <a:lnTo>
                    <a:pt x="69" y="62"/>
                  </a:lnTo>
                  <a:lnTo>
                    <a:pt x="54" y="69"/>
                  </a:lnTo>
                  <a:lnTo>
                    <a:pt x="37" y="74"/>
                  </a:lnTo>
                  <a:lnTo>
                    <a:pt x="18" y="78"/>
                  </a:lnTo>
                  <a:lnTo>
                    <a:pt x="0" y="77"/>
                  </a:lnTo>
                  <a:lnTo>
                    <a:pt x="4" y="27"/>
                  </a:lnTo>
                  <a:lnTo>
                    <a:pt x="14" y="28"/>
                  </a:lnTo>
                  <a:lnTo>
                    <a:pt x="23" y="25"/>
                  </a:lnTo>
                  <a:lnTo>
                    <a:pt x="34" y="22"/>
                  </a:lnTo>
                  <a:lnTo>
                    <a:pt x="47" y="16"/>
                  </a:lnTo>
                  <a:lnTo>
                    <a:pt x="62" y="10"/>
                  </a:lnTo>
                  <a:lnTo>
                    <a:pt x="77" y="4"/>
                  </a:lnTo>
                  <a:lnTo>
                    <a:pt x="88" y="2"/>
                  </a:lnTo>
                  <a:lnTo>
                    <a:pt x="97" y="0"/>
                  </a:lnTo>
                  <a:lnTo>
                    <a:pt x="108" y="0"/>
                  </a:lnTo>
                  <a:lnTo>
                    <a:pt x="118" y="1"/>
                  </a:lnTo>
                  <a:lnTo>
                    <a:pt x="110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B02D9DBE-97DE-4FDD-B506-B35D90C9CE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825038" y="1135063"/>
              <a:ext cx="28575" cy="79375"/>
            </a:xfrm>
            <a:custGeom>
              <a:avLst/>
              <a:gdLst>
                <a:gd name="T0" fmla="*/ 18 w 18"/>
                <a:gd name="T1" fmla="*/ 1 h 50"/>
                <a:gd name="T2" fmla="*/ 16 w 18"/>
                <a:gd name="T3" fmla="*/ 1 h 50"/>
                <a:gd name="T4" fmla="*/ 13 w 18"/>
                <a:gd name="T5" fmla="*/ 0 h 50"/>
                <a:gd name="T6" fmla="*/ 5 w 18"/>
                <a:gd name="T7" fmla="*/ 50 h 50"/>
                <a:gd name="T8" fmla="*/ 0 w 18"/>
                <a:gd name="T9" fmla="*/ 49 h 50"/>
                <a:gd name="T10" fmla="*/ 18 w 18"/>
                <a:gd name="T11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50">
                  <a:moveTo>
                    <a:pt x="18" y="1"/>
                  </a:moveTo>
                  <a:lnTo>
                    <a:pt x="16" y="1"/>
                  </a:lnTo>
                  <a:lnTo>
                    <a:pt x="13" y="0"/>
                  </a:lnTo>
                  <a:lnTo>
                    <a:pt x="5" y="50"/>
                  </a:lnTo>
                  <a:lnTo>
                    <a:pt x="0" y="49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AC3EAD2D-34E7-49CB-B3EA-670A694D36B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463088" y="1003300"/>
              <a:ext cx="212725" cy="250825"/>
            </a:xfrm>
            <a:custGeom>
              <a:avLst/>
              <a:gdLst>
                <a:gd name="T0" fmla="*/ 116 w 134"/>
                <a:gd name="T1" fmla="*/ 158 h 158"/>
                <a:gd name="T2" fmla="*/ 105 w 134"/>
                <a:gd name="T3" fmla="*/ 154 h 158"/>
                <a:gd name="T4" fmla="*/ 94 w 134"/>
                <a:gd name="T5" fmla="*/ 147 h 158"/>
                <a:gd name="T6" fmla="*/ 84 w 134"/>
                <a:gd name="T7" fmla="*/ 139 h 158"/>
                <a:gd name="T8" fmla="*/ 75 w 134"/>
                <a:gd name="T9" fmla="*/ 129 h 158"/>
                <a:gd name="T10" fmla="*/ 59 w 134"/>
                <a:gd name="T11" fmla="*/ 110 h 158"/>
                <a:gd name="T12" fmla="*/ 43 w 134"/>
                <a:gd name="T13" fmla="*/ 89 h 158"/>
                <a:gd name="T14" fmla="*/ 28 w 134"/>
                <a:gd name="T15" fmla="*/ 70 h 158"/>
                <a:gd name="T16" fmla="*/ 21 w 134"/>
                <a:gd name="T17" fmla="*/ 63 h 158"/>
                <a:gd name="T18" fmla="*/ 14 w 134"/>
                <a:gd name="T19" fmla="*/ 56 h 158"/>
                <a:gd name="T20" fmla="*/ 9 w 134"/>
                <a:gd name="T21" fmla="*/ 52 h 158"/>
                <a:gd name="T22" fmla="*/ 7 w 134"/>
                <a:gd name="T23" fmla="*/ 51 h 158"/>
                <a:gd name="T24" fmla="*/ 6 w 134"/>
                <a:gd name="T25" fmla="*/ 50 h 158"/>
                <a:gd name="T26" fmla="*/ 3 w 134"/>
                <a:gd name="T27" fmla="*/ 51 h 158"/>
                <a:gd name="T28" fmla="*/ 0 w 134"/>
                <a:gd name="T29" fmla="*/ 0 h 158"/>
                <a:gd name="T30" fmla="*/ 12 w 134"/>
                <a:gd name="T31" fmla="*/ 0 h 158"/>
                <a:gd name="T32" fmla="*/ 26 w 134"/>
                <a:gd name="T33" fmla="*/ 4 h 158"/>
                <a:gd name="T34" fmla="*/ 38 w 134"/>
                <a:gd name="T35" fmla="*/ 10 h 158"/>
                <a:gd name="T36" fmla="*/ 49 w 134"/>
                <a:gd name="T37" fmla="*/ 19 h 158"/>
                <a:gd name="T38" fmla="*/ 58 w 134"/>
                <a:gd name="T39" fmla="*/ 27 h 158"/>
                <a:gd name="T40" fmla="*/ 67 w 134"/>
                <a:gd name="T41" fmla="*/ 37 h 158"/>
                <a:gd name="T42" fmla="*/ 83 w 134"/>
                <a:gd name="T43" fmla="*/ 57 h 158"/>
                <a:gd name="T44" fmla="*/ 98 w 134"/>
                <a:gd name="T45" fmla="*/ 77 h 158"/>
                <a:gd name="T46" fmla="*/ 113 w 134"/>
                <a:gd name="T47" fmla="*/ 95 h 158"/>
                <a:gd name="T48" fmla="*/ 119 w 134"/>
                <a:gd name="T49" fmla="*/ 102 h 158"/>
                <a:gd name="T50" fmla="*/ 125 w 134"/>
                <a:gd name="T51" fmla="*/ 106 h 158"/>
                <a:gd name="T52" fmla="*/ 129 w 134"/>
                <a:gd name="T53" fmla="*/ 109 h 158"/>
                <a:gd name="T54" fmla="*/ 134 w 134"/>
                <a:gd name="T55" fmla="*/ 110 h 158"/>
                <a:gd name="T56" fmla="*/ 116 w 134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4" h="158">
                  <a:moveTo>
                    <a:pt x="116" y="158"/>
                  </a:moveTo>
                  <a:lnTo>
                    <a:pt x="105" y="154"/>
                  </a:lnTo>
                  <a:lnTo>
                    <a:pt x="94" y="147"/>
                  </a:lnTo>
                  <a:lnTo>
                    <a:pt x="84" y="139"/>
                  </a:lnTo>
                  <a:lnTo>
                    <a:pt x="75" y="129"/>
                  </a:lnTo>
                  <a:lnTo>
                    <a:pt x="59" y="110"/>
                  </a:lnTo>
                  <a:lnTo>
                    <a:pt x="43" y="89"/>
                  </a:lnTo>
                  <a:lnTo>
                    <a:pt x="28" y="70"/>
                  </a:lnTo>
                  <a:lnTo>
                    <a:pt x="21" y="63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7" y="51"/>
                  </a:lnTo>
                  <a:lnTo>
                    <a:pt x="6" y="50"/>
                  </a:lnTo>
                  <a:lnTo>
                    <a:pt x="3" y="51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6" y="4"/>
                  </a:lnTo>
                  <a:lnTo>
                    <a:pt x="38" y="10"/>
                  </a:lnTo>
                  <a:lnTo>
                    <a:pt x="49" y="19"/>
                  </a:lnTo>
                  <a:lnTo>
                    <a:pt x="58" y="27"/>
                  </a:lnTo>
                  <a:lnTo>
                    <a:pt x="67" y="37"/>
                  </a:lnTo>
                  <a:lnTo>
                    <a:pt x="83" y="57"/>
                  </a:lnTo>
                  <a:lnTo>
                    <a:pt x="98" y="77"/>
                  </a:lnTo>
                  <a:lnTo>
                    <a:pt x="113" y="95"/>
                  </a:lnTo>
                  <a:lnTo>
                    <a:pt x="119" y="102"/>
                  </a:lnTo>
                  <a:lnTo>
                    <a:pt x="125" y="106"/>
                  </a:lnTo>
                  <a:lnTo>
                    <a:pt x="129" y="109"/>
                  </a:lnTo>
                  <a:lnTo>
                    <a:pt x="134" y="110"/>
                  </a:lnTo>
                  <a:lnTo>
                    <a:pt x="116" y="15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816B9F7-C106-426C-933E-1B69EED52A7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647238" y="1176338"/>
              <a:ext cx="28575" cy="79375"/>
            </a:xfrm>
            <a:custGeom>
              <a:avLst/>
              <a:gdLst>
                <a:gd name="T0" fmla="*/ 7 w 18"/>
                <a:gd name="T1" fmla="*/ 50 h 50"/>
                <a:gd name="T2" fmla="*/ 3 w 18"/>
                <a:gd name="T3" fmla="*/ 50 h 50"/>
                <a:gd name="T4" fmla="*/ 0 w 18"/>
                <a:gd name="T5" fmla="*/ 49 h 50"/>
                <a:gd name="T6" fmla="*/ 18 w 18"/>
                <a:gd name="T7" fmla="*/ 1 h 50"/>
                <a:gd name="T8" fmla="*/ 11 w 18"/>
                <a:gd name="T9" fmla="*/ 0 h 50"/>
                <a:gd name="T10" fmla="*/ 7 w 18"/>
                <a:gd name="T1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50">
                  <a:moveTo>
                    <a:pt x="7" y="50"/>
                  </a:moveTo>
                  <a:lnTo>
                    <a:pt x="3" y="50"/>
                  </a:lnTo>
                  <a:lnTo>
                    <a:pt x="0" y="49"/>
                  </a:lnTo>
                  <a:lnTo>
                    <a:pt x="18" y="1"/>
                  </a:lnTo>
                  <a:lnTo>
                    <a:pt x="11" y="0"/>
                  </a:lnTo>
                  <a:lnTo>
                    <a:pt x="7" y="5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BD08E7B6-2821-4B4E-88B4-9E726A78D41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16750" y="1004888"/>
              <a:ext cx="2459038" cy="811213"/>
            </a:xfrm>
            <a:custGeom>
              <a:avLst/>
              <a:gdLst>
                <a:gd name="T0" fmla="*/ 1549 w 1549"/>
                <a:gd name="T1" fmla="*/ 49 h 511"/>
                <a:gd name="T2" fmla="*/ 1490 w 1549"/>
                <a:gd name="T3" fmla="*/ 64 h 511"/>
                <a:gd name="T4" fmla="*/ 1411 w 1549"/>
                <a:gd name="T5" fmla="*/ 86 h 511"/>
                <a:gd name="T6" fmla="*/ 1315 w 1549"/>
                <a:gd name="T7" fmla="*/ 115 h 511"/>
                <a:gd name="T8" fmla="*/ 1206 w 1549"/>
                <a:gd name="T9" fmla="*/ 148 h 511"/>
                <a:gd name="T10" fmla="*/ 698 w 1549"/>
                <a:gd name="T11" fmla="*/ 305 h 511"/>
                <a:gd name="T12" fmla="*/ 231 w 1549"/>
                <a:gd name="T13" fmla="*/ 450 h 511"/>
                <a:gd name="T14" fmla="*/ 76 w 1549"/>
                <a:gd name="T15" fmla="*/ 495 h 511"/>
                <a:gd name="T16" fmla="*/ 29 w 1549"/>
                <a:gd name="T17" fmla="*/ 508 h 511"/>
                <a:gd name="T18" fmla="*/ 13 w 1549"/>
                <a:gd name="T19" fmla="*/ 511 h 511"/>
                <a:gd name="T20" fmla="*/ 3 w 1549"/>
                <a:gd name="T21" fmla="*/ 511 h 511"/>
                <a:gd name="T22" fmla="*/ 0 w 1549"/>
                <a:gd name="T23" fmla="*/ 461 h 511"/>
                <a:gd name="T24" fmla="*/ 7 w 1549"/>
                <a:gd name="T25" fmla="*/ 460 h 511"/>
                <a:gd name="T26" fmla="*/ 17 w 1549"/>
                <a:gd name="T27" fmla="*/ 458 h 511"/>
                <a:gd name="T28" fmla="*/ 62 w 1549"/>
                <a:gd name="T29" fmla="*/ 446 h 511"/>
                <a:gd name="T30" fmla="*/ 215 w 1549"/>
                <a:gd name="T31" fmla="*/ 402 h 511"/>
                <a:gd name="T32" fmla="*/ 682 w 1549"/>
                <a:gd name="T33" fmla="*/ 257 h 511"/>
                <a:gd name="T34" fmla="*/ 1190 w 1549"/>
                <a:gd name="T35" fmla="*/ 99 h 511"/>
                <a:gd name="T36" fmla="*/ 1300 w 1549"/>
                <a:gd name="T37" fmla="*/ 67 h 511"/>
                <a:gd name="T38" fmla="*/ 1397 w 1549"/>
                <a:gd name="T39" fmla="*/ 37 h 511"/>
                <a:gd name="T40" fmla="*/ 1476 w 1549"/>
                <a:gd name="T41" fmla="*/ 15 h 511"/>
                <a:gd name="T42" fmla="*/ 1536 w 1549"/>
                <a:gd name="T43" fmla="*/ 0 h 511"/>
                <a:gd name="T44" fmla="*/ 1549 w 1549"/>
                <a:gd name="T45" fmla="*/ 49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49" h="511">
                  <a:moveTo>
                    <a:pt x="1549" y="49"/>
                  </a:moveTo>
                  <a:lnTo>
                    <a:pt x="1490" y="64"/>
                  </a:lnTo>
                  <a:lnTo>
                    <a:pt x="1411" y="86"/>
                  </a:lnTo>
                  <a:lnTo>
                    <a:pt x="1315" y="115"/>
                  </a:lnTo>
                  <a:lnTo>
                    <a:pt x="1206" y="148"/>
                  </a:lnTo>
                  <a:lnTo>
                    <a:pt x="698" y="305"/>
                  </a:lnTo>
                  <a:lnTo>
                    <a:pt x="231" y="450"/>
                  </a:lnTo>
                  <a:lnTo>
                    <a:pt x="76" y="495"/>
                  </a:lnTo>
                  <a:lnTo>
                    <a:pt x="29" y="508"/>
                  </a:lnTo>
                  <a:lnTo>
                    <a:pt x="13" y="511"/>
                  </a:lnTo>
                  <a:lnTo>
                    <a:pt x="3" y="511"/>
                  </a:lnTo>
                  <a:lnTo>
                    <a:pt x="0" y="461"/>
                  </a:lnTo>
                  <a:lnTo>
                    <a:pt x="7" y="460"/>
                  </a:lnTo>
                  <a:lnTo>
                    <a:pt x="17" y="458"/>
                  </a:lnTo>
                  <a:lnTo>
                    <a:pt x="62" y="446"/>
                  </a:lnTo>
                  <a:lnTo>
                    <a:pt x="215" y="402"/>
                  </a:lnTo>
                  <a:lnTo>
                    <a:pt x="682" y="257"/>
                  </a:lnTo>
                  <a:lnTo>
                    <a:pt x="1190" y="99"/>
                  </a:lnTo>
                  <a:lnTo>
                    <a:pt x="1300" y="67"/>
                  </a:lnTo>
                  <a:lnTo>
                    <a:pt x="1397" y="37"/>
                  </a:lnTo>
                  <a:lnTo>
                    <a:pt x="1476" y="15"/>
                  </a:lnTo>
                  <a:lnTo>
                    <a:pt x="1536" y="0"/>
                  </a:lnTo>
                  <a:lnTo>
                    <a:pt x="1549" y="4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AF20B7F8-7CCA-4CD2-AF7C-F2DED25A795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455150" y="1003300"/>
              <a:ext cx="20638" cy="80963"/>
            </a:xfrm>
            <a:custGeom>
              <a:avLst/>
              <a:gdLst>
                <a:gd name="T0" fmla="*/ 5 w 13"/>
                <a:gd name="T1" fmla="*/ 0 h 51"/>
                <a:gd name="T2" fmla="*/ 2 w 13"/>
                <a:gd name="T3" fmla="*/ 0 h 51"/>
                <a:gd name="T4" fmla="*/ 0 w 13"/>
                <a:gd name="T5" fmla="*/ 1 h 51"/>
                <a:gd name="T6" fmla="*/ 13 w 13"/>
                <a:gd name="T7" fmla="*/ 50 h 51"/>
                <a:gd name="T8" fmla="*/ 8 w 13"/>
                <a:gd name="T9" fmla="*/ 51 h 51"/>
                <a:gd name="T10" fmla="*/ 5 w 13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1">
                  <a:moveTo>
                    <a:pt x="5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3" y="50"/>
                  </a:lnTo>
                  <a:lnTo>
                    <a:pt x="8" y="5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161614D7-2635-4ABC-B96A-D10547F634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34138" y="603250"/>
              <a:ext cx="606425" cy="1208088"/>
            </a:xfrm>
            <a:custGeom>
              <a:avLst/>
              <a:gdLst>
                <a:gd name="T0" fmla="*/ 356 w 382"/>
                <a:gd name="T1" fmla="*/ 761 h 761"/>
                <a:gd name="T2" fmla="*/ 347 w 382"/>
                <a:gd name="T3" fmla="*/ 755 h 761"/>
                <a:gd name="T4" fmla="*/ 337 w 382"/>
                <a:gd name="T5" fmla="*/ 745 h 761"/>
                <a:gd name="T6" fmla="*/ 328 w 382"/>
                <a:gd name="T7" fmla="*/ 733 h 761"/>
                <a:gd name="T8" fmla="*/ 319 w 382"/>
                <a:gd name="T9" fmla="*/ 717 h 761"/>
                <a:gd name="T10" fmla="*/ 297 w 382"/>
                <a:gd name="T11" fmla="*/ 680 h 761"/>
                <a:gd name="T12" fmla="*/ 272 w 382"/>
                <a:gd name="T13" fmla="*/ 632 h 761"/>
                <a:gd name="T14" fmla="*/ 244 w 382"/>
                <a:gd name="T15" fmla="*/ 576 h 761"/>
                <a:gd name="T16" fmla="*/ 215 w 382"/>
                <a:gd name="T17" fmla="*/ 514 h 761"/>
                <a:gd name="T18" fmla="*/ 155 w 382"/>
                <a:gd name="T19" fmla="*/ 380 h 761"/>
                <a:gd name="T20" fmla="*/ 96 w 382"/>
                <a:gd name="T21" fmla="*/ 248 h 761"/>
                <a:gd name="T22" fmla="*/ 47 w 382"/>
                <a:gd name="T23" fmla="*/ 133 h 761"/>
                <a:gd name="T24" fmla="*/ 0 w 382"/>
                <a:gd name="T25" fmla="*/ 20 h 761"/>
                <a:gd name="T26" fmla="*/ 47 w 382"/>
                <a:gd name="T27" fmla="*/ 0 h 761"/>
                <a:gd name="T28" fmla="*/ 94 w 382"/>
                <a:gd name="T29" fmla="*/ 112 h 761"/>
                <a:gd name="T30" fmla="*/ 143 w 382"/>
                <a:gd name="T31" fmla="*/ 228 h 761"/>
                <a:gd name="T32" fmla="*/ 201 w 382"/>
                <a:gd name="T33" fmla="*/ 359 h 761"/>
                <a:gd name="T34" fmla="*/ 262 w 382"/>
                <a:gd name="T35" fmla="*/ 493 h 761"/>
                <a:gd name="T36" fmla="*/ 290 w 382"/>
                <a:gd name="T37" fmla="*/ 553 h 761"/>
                <a:gd name="T38" fmla="*/ 317 w 382"/>
                <a:gd name="T39" fmla="*/ 609 h 761"/>
                <a:gd name="T40" fmla="*/ 342 w 382"/>
                <a:gd name="T41" fmla="*/ 656 h 761"/>
                <a:gd name="T42" fmla="*/ 362 w 382"/>
                <a:gd name="T43" fmla="*/ 691 h 761"/>
                <a:gd name="T44" fmla="*/ 370 w 382"/>
                <a:gd name="T45" fmla="*/ 703 h 761"/>
                <a:gd name="T46" fmla="*/ 377 w 382"/>
                <a:gd name="T47" fmla="*/ 712 h 761"/>
                <a:gd name="T48" fmla="*/ 380 w 382"/>
                <a:gd name="T49" fmla="*/ 716 h 761"/>
                <a:gd name="T50" fmla="*/ 382 w 382"/>
                <a:gd name="T51" fmla="*/ 717 h 761"/>
                <a:gd name="T52" fmla="*/ 356 w 382"/>
                <a:gd name="T53" fmla="*/ 761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2" h="761">
                  <a:moveTo>
                    <a:pt x="356" y="761"/>
                  </a:moveTo>
                  <a:lnTo>
                    <a:pt x="347" y="755"/>
                  </a:lnTo>
                  <a:lnTo>
                    <a:pt x="337" y="745"/>
                  </a:lnTo>
                  <a:lnTo>
                    <a:pt x="328" y="733"/>
                  </a:lnTo>
                  <a:lnTo>
                    <a:pt x="319" y="717"/>
                  </a:lnTo>
                  <a:lnTo>
                    <a:pt x="297" y="680"/>
                  </a:lnTo>
                  <a:lnTo>
                    <a:pt x="272" y="632"/>
                  </a:lnTo>
                  <a:lnTo>
                    <a:pt x="244" y="576"/>
                  </a:lnTo>
                  <a:lnTo>
                    <a:pt x="215" y="514"/>
                  </a:lnTo>
                  <a:lnTo>
                    <a:pt x="155" y="380"/>
                  </a:lnTo>
                  <a:lnTo>
                    <a:pt x="96" y="248"/>
                  </a:lnTo>
                  <a:lnTo>
                    <a:pt x="47" y="133"/>
                  </a:lnTo>
                  <a:lnTo>
                    <a:pt x="0" y="20"/>
                  </a:lnTo>
                  <a:lnTo>
                    <a:pt x="47" y="0"/>
                  </a:lnTo>
                  <a:lnTo>
                    <a:pt x="94" y="112"/>
                  </a:lnTo>
                  <a:lnTo>
                    <a:pt x="143" y="228"/>
                  </a:lnTo>
                  <a:lnTo>
                    <a:pt x="201" y="359"/>
                  </a:lnTo>
                  <a:lnTo>
                    <a:pt x="262" y="493"/>
                  </a:lnTo>
                  <a:lnTo>
                    <a:pt x="290" y="553"/>
                  </a:lnTo>
                  <a:lnTo>
                    <a:pt x="317" y="609"/>
                  </a:lnTo>
                  <a:lnTo>
                    <a:pt x="342" y="656"/>
                  </a:lnTo>
                  <a:lnTo>
                    <a:pt x="362" y="691"/>
                  </a:lnTo>
                  <a:lnTo>
                    <a:pt x="370" y="703"/>
                  </a:lnTo>
                  <a:lnTo>
                    <a:pt x="377" y="712"/>
                  </a:lnTo>
                  <a:lnTo>
                    <a:pt x="380" y="716"/>
                  </a:lnTo>
                  <a:lnTo>
                    <a:pt x="382" y="717"/>
                  </a:lnTo>
                  <a:lnTo>
                    <a:pt x="356" y="76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C5B5E8C1-B770-49BB-8D23-9A614AAB305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3700" y="-855663"/>
              <a:ext cx="2290763" cy="1508125"/>
            </a:xfrm>
            <a:custGeom>
              <a:avLst/>
              <a:gdLst>
                <a:gd name="T0" fmla="*/ 1415 w 1443"/>
                <a:gd name="T1" fmla="*/ 950 h 950"/>
                <a:gd name="T2" fmla="*/ 0 w 1443"/>
                <a:gd name="T3" fmla="*/ 42 h 950"/>
                <a:gd name="T4" fmla="*/ 28 w 1443"/>
                <a:gd name="T5" fmla="*/ 0 h 950"/>
                <a:gd name="T6" fmla="*/ 1443 w 1443"/>
                <a:gd name="T7" fmla="*/ 907 h 950"/>
                <a:gd name="T8" fmla="*/ 1415 w 1443"/>
                <a:gd name="T9" fmla="*/ 95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3" h="950">
                  <a:moveTo>
                    <a:pt x="1415" y="950"/>
                  </a:moveTo>
                  <a:lnTo>
                    <a:pt x="0" y="42"/>
                  </a:lnTo>
                  <a:lnTo>
                    <a:pt x="28" y="0"/>
                  </a:lnTo>
                  <a:lnTo>
                    <a:pt x="1443" y="907"/>
                  </a:lnTo>
                  <a:lnTo>
                    <a:pt x="1415" y="95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AD1643D8-2B49-4E18-9021-D6A2FBDCB1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34138" y="584200"/>
              <a:ext cx="74613" cy="68263"/>
            </a:xfrm>
            <a:custGeom>
              <a:avLst/>
              <a:gdLst>
                <a:gd name="T0" fmla="*/ 47 w 47"/>
                <a:gd name="T1" fmla="*/ 12 h 43"/>
                <a:gd name="T2" fmla="*/ 44 w 47"/>
                <a:gd name="T3" fmla="*/ 4 h 43"/>
                <a:gd name="T4" fmla="*/ 38 w 47"/>
                <a:gd name="T5" fmla="*/ 0 h 43"/>
                <a:gd name="T6" fmla="*/ 10 w 47"/>
                <a:gd name="T7" fmla="*/ 43 h 43"/>
                <a:gd name="T8" fmla="*/ 0 w 47"/>
                <a:gd name="T9" fmla="*/ 32 h 43"/>
                <a:gd name="T10" fmla="*/ 47 w 47"/>
                <a:gd name="T11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3">
                  <a:moveTo>
                    <a:pt x="47" y="12"/>
                  </a:moveTo>
                  <a:lnTo>
                    <a:pt x="44" y="4"/>
                  </a:lnTo>
                  <a:lnTo>
                    <a:pt x="38" y="0"/>
                  </a:lnTo>
                  <a:lnTo>
                    <a:pt x="10" y="43"/>
                  </a:lnTo>
                  <a:lnTo>
                    <a:pt x="0" y="32"/>
                  </a:lnTo>
                  <a:lnTo>
                    <a:pt x="47" y="12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BE0D24D4-AD39-41C3-B9FA-D811E4A502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687763" y="-863600"/>
              <a:ext cx="539750" cy="139700"/>
            </a:xfrm>
            <a:custGeom>
              <a:avLst/>
              <a:gdLst>
                <a:gd name="T0" fmla="*/ 338 w 340"/>
                <a:gd name="T1" fmla="*/ 51 h 88"/>
                <a:gd name="T2" fmla="*/ 316 w 340"/>
                <a:gd name="T3" fmla="*/ 50 h 88"/>
                <a:gd name="T4" fmla="*/ 295 w 340"/>
                <a:gd name="T5" fmla="*/ 50 h 88"/>
                <a:gd name="T6" fmla="*/ 248 w 340"/>
                <a:gd name="T7" fmla="*/ 52 h 88"/>
                <a:gd name="T8" fmla="*/ 202 w 340"/>
                <a:gd name="T9" fmla="*/ 55 h 88"/>
                <a:gd name="T10" fmla="*/ 156 w 340"/>
                <a:gd name="T11" fmla="*/ 61 h 88"/>
                <a:gd name="T12" fmla="*/ 112 w 340"/>
                <a:gd name="T13" fmla="*/ 67 h 88"/>
                <a:gd name="T14" fmla="*/ 74 w 340"/>
                <a:gd name="T15" fmla="*/ 74 h 88"/>
                <a:gd name="T16" fmla="*/ 11 w 340"/>
                <a:gd name="T17" fmla="*/ 88 h 88"/>
                <a:gd name="T18" fmla="*/ 0 w 340"/>
                <a:gd name="T19" fmla="*/ 38 h 88"/>
                <a:gd name="T20" fmla="*/ 63 w 340"/>
                <a:gd name="T21" fmla="*/ 24 h 88"/>
                <a:gd name="T22" fmla="*/ 104 w 340"/>
                <a:gd name="T23" fmla="*/ 17 h 88"/>
                <a:gd name="T24" fmla="*/ 149 w 340"/>
                <a:gd name="T25" fmla="*/ 10 h 88"/>
                <a:gd name="T26" fmla="*/ 197 w 340"/>
                <a:gd name="T27" fmla="*/ 5 h 88"/>
                <a:gd name="T28" fmla="*/ 244 w 340"/>
                <a:gd name="T29" fmla="*/ 1 h 88"/>
                <a:gd name="T30" fmla="*/ 293 w 340"/>
                <a:gd name="T31" fmla="*/ 0 h 88"/>
                <a:gd name="T32" fmla="*/ 318 w 340"/>
                <a:gd name="T33" fmla="*/ 0 h 88"/>
                <a:gd name="T34" fmla="*/ 340 w 340"/>
                <a:gd name="T35" fmla="*/ 1 h 88"/>
                <a:gd name="T36" fmla="*/ 338 w 340"/>
                <a:gd name="T37" fmla="*/ 5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88">
                  <a:moveTo>
                    <a:pt x="338" y="51"/>
                  </a:moveTo>
                  <a:lnTo>
                    <a:pt x="316" y="50"/>
                  </a:lnTo>
                  <a:lnTo>
                    <a:pt x="295" y="50"/>
                  </a:lnTo>
                  <a:lnTo>
                    <a:pt x="248" y="52"/>
                  </a:lnTo>
                  <a:lnTo>
                    <a:pt x="202" y="55"/>
                  </a:lnTo>
                  <a:lnTo>
                    <a:pt x="156" y="61"/>
                  </a:lnTo>
                  <a:lnTo>
                    <a:pt x="112" y="67"/>
                  </a:lnTo>
                  <a:lnTo>
                    <a:pt x="74" y="74"/>
                  </a:lnTo>
                  <a:lnTo>
                    <a:pt x="11" y="88"/>
                  </a:lnTo>
                  <a:lnTo>
                    <a:pt x="0" y="38"/>
                  </a:lnTo>
                  <a:lnTo>
                    <a:pt x="63" y="24"/>
                  </a:lnTo>
                  <a:lnTo>
                    <a:pt x="104" y="17"/>
                  </a:lnTo>
                  <a:lnTo>
                    <a:pt x="149" y="10"/>
                  </a:lnTo>
                  <a:lnTo>
                    <a:pt x="197" y="5"/>
                  </a:lnTo>
                  <a:lnTo>
                    <a:pt x="244" y="1"/>
                  </a:lnTo>
                  <a:lnTo>
                    <a:pt x="293" y="0"/>
                  </a:lnTo>
                  <a:lnTo>
                    <a:pt x="318" y="0"/>
                  </a:lnTo>
                  <a:lnTo>
                    <a:pt x="340" y="1"/>
                  </a:lnTo>
                  <a:lnTo>
                    <a:pt x="338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4DE9645F-13DD-49D1-8222-517CB49CAD4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3700" y="-862013"/>
              <a:ext cx="44450" cy="79375"/>
            </a:xfrm>
            <a:custGeom>
              <a:avLst/>
              <a:gdLst>
                <a:gd name="T0" fmla="*/ 28 w 28"/>
                <a:gd name="T1" fmla="*/ 4 h 50"/>
                <a:gd name="T2" fmla="*/ 22 w 28"/>
                <a:gd name="T3" fmla="*/ 0 h 50"/>
                <a:gd name="T4" fmla="*/ 15 w 28"/>
                <a:gd name="T5" fmla="*/ 0 h 50"/>
                <a:gd name="T6" fmla="*/ 13 w 28"/>
                <a:gd name="T7" fmla="*/ 50 h 50"/>
                <a:gd name="T8" fmla="*/ 0 w 28"/>
                <a:gd name="T9" fmla="*/ 46 h 50"/>
                <a:gd name="T10" fmla="*/ 28 w 28"/>
                <a:gd name="T11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0">
                  <a:moveTo>
                    <a:pt x="28" y="4"/>
                  </a:moveTo>
                  <a:lnTo>
                    <a:pt x="22" y="0"/>
                  </a:lnTo>
                  <a:lnTo>
                    <a:pt x="15" y="0"/>
                  </a:lnTo>
                  <a:lnTo>
                    <a:pt x="13" y="50"/>
                  </a:lnTo>
                  <a:lnTo>
                    <a:pt x="0" y="46"/>
                  </a:lnTo>
                  <a:lnTo>
                    <a:pt x="28" y="4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EFCD69FD-F723-4582-915D-E5294BD6589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08175" y="-803275"/>
              <a:ext cx="1798638" cy="1076325"/>
            </a:xfrm>
            <a:custGeom>
              <a:avLst/>
              <a:gdLst>
                <a:gd name="T0" fmla="*/ 1133 w 1133"/>
                <a:gd name="T1" fmla="*/ 49 h 678"/>
                <a:gd name="T2" fmla="*/ 1083 w 1133"/>
                <a:gd name="T3" fmla="*/ 63 h 678"/>
                <a:gd name="T4" fmla="*/ 1021 w 1133"/>
                <a:gd name="T5" fmla="*/ 82 h 678"/>
                <a:gd name="T6" fmla="*/ 950 w 1133"/>
                <a:gd name="T7" fmla="*/ 106 h 678"/>
                <a:gd name="T8" fmla="*/ 871 w 1133"/>
                <a:gd name="T9" fmla="*/ 133 h 678"/>
                <a:gd name="T10" fmla="*/ 787 w 1133"/>
                <a:gd name="T11" fmla="*/ 166 h 678"/>
                <a:gd name="T12" fmla="*/ 698 w 1133"/>
                <a:gd name="T13" fmla="*/ 202 h 678"/>
                <a:gd name="T14" fmla="*/ 608 w 1133"/>
                <a:gd name="T15" fmla="*/ 241 h 678"/>
                <a:gd name="T16" fmla="*/ 562 w 1133"/>
                <a:gd name="T17" fmla="*/ 262 h 678"/>
                <a:gd name="T18" fmla="*/ 518 w 1133"/>
                <a:gd name="T19" fmla="*/ 283 h 678"/>
                <a:gd name="T20" fmla="*/ 474 w 1133"/>
                <a:gd name="T21" fmla="*/ 304 h 678"/>
                <a:gd name="T22" fmla="*/ 431 w 1133"/>
                <a:gd name="T23" fmla="*/ 327 h 678"/>
                <a:gd name="T24" fmla="*/ 347 w 1133"/>
                <a:gd name="T25" fmla="*/ 375 h 678"/>
                <a:gd name="T26" fmla="*/ 308 w 1133"/>
                <a:gd name="T27" fmla="*/ 399 h 678"/>
                <a:gd name="T28" fmla="*/ 271 w 1133"/>
                <a:gd name="T29" fmla="*/ 423 h 678"/>
                <a:gd name="T30" fmla="*/ 235 w 1133"/>
                <a:gd name="T31" fmla="*/ 449 h 678"/>
                <a:gd name="T32" fmla="*/ 202 w 1133"/>
                <a:gd name="T33" fmla="*/ 474 h 678"/>
                <a:gd name="T34" fmla="*/ 186 w 1133"/>
                <a:gd name="T35" fmla="*/ 487 h 678"/>
                <a:gd name="T36" fmla="*/ 171 w 1133"/>
                <a:gd name="T37" fmla="*/ 500 h 678"/>
                <a:gd name="T38" fmla="*/ 143 w 1133"/>
                <a:gd name="T39" fmla="*/ 526 h 678"/>
                <a:gd name="T40" fmla="*/ 119 w 1133"/>
                <a:gd name="T41" fmla="*/ 551 h 678"/>
                <a:gd name="T42" fmla="*/ 98 w 1133"/>
                <a:gd name="T43" fmla="*/ 577 h 678"/>
                <a:gd name="T44" fmla="*/ 81 w 1133"/>
                <a:gd name="T45" fmla="*/ 603 h 678"/>
                <a:gd name="T46" fmla="*/ 66 w 1133"/>
                <a:gd name="T47" fmla="*/ 628 h 678"/>
                <a:gd name="T48" fmla="*/ 61 w 1133"/>
                <a:gd name="T49" fmla="*/ 640 h 678"/>
                <a:gd name="T50" fmla="*/ 56 w 1133"/>
                <a:gd name="T51" fmla="*/ 653 h 678"/>
                <a:gd name="T52" fmla="*/ 53 w 1133"/>
                <a:gd name="T53" fmla="*/ 665 h 678"/>
                <a:gd name="T54" fmla="*/ 50 w 1133"/>
                <a:gd name="T55" fmla="*/ 678 h 678"/>
                <a:gd name="T56" fmla="*/ 0 w 1133"/>
                <a:gd name="T57" fmla="*/ 667 h 678"/>
                <a:gd name="T58" fmla="*/ 3 w 1133"/>
                <a:gd name="T59" fmla="*/ 653 h 678"/>
                <a:gd name="T60" fmla="*/ 8 w 1133"/>
                <a:gd name="T61" fmla="*/ 637 h 678"/>
                <a:gd name="T62" fmla="*/ 13 w 1133"/>
                <a:gd name="T63" fmla="*/ 621 h 678"/>
                <a:gd name="T64" fmla="*/ 20 w 1133"/>
                <a:gd name="T65" fmla="*/ 605 h 678"/>
                <a:gd name="T66" fmla="*/ 37 w 1133"/>
                <a:gd name="T67" fmla="*/ 576 h 678"/>
                <a:gd name="T68" fmla="*/ 57 w 1133"/>
                <a:gd name="T69" fmla="*/ 547 h 678"/>
                <a:gd name="T70" fmla="*/ 81 w 1133"/>
                <a:gd name="T71" fmla="*/ 518 h 678"/>
                <a:gd name="T72" fmla="*/ 107 w 1133"/>
                <a:gd name="T73" fmla="*/ 489 h 678"/>
                <a:gd name="T74" fmla="*/ 137 w 1133"/>
                <a:gd name="T75" fmla="*/ 462 h 678"/>
                <a:gd name="T76" fmla="*/ 153 w 1133"/>
                <a:gd name="T77" fmla="*/ 449 h 678"/>
                <a:gd name="T78" fmla="*/ 170 w 1133"/>
                <a:gd name="T79" fmla="*/ 435 h 678"/>
                <a:gd name="T80" fmla="*/ 204 w 1133"/>
                <a:gd name="T81" fmla="*/ 408 h 678"/>
                <a:gd name="T82" fmla="*/ 241 w 1133"/>
                <a:gd name="T83" fmla="*/ 381 h 678"/>
                <a:gd name="T84" fmla="*/ 280 w 1133"/>
                <a:gd name="T85" fmla="*/ 356 h 678"/>
                <a:gd name="T86" fmla="*/ 321 w 1133"/>
                <a:gd name="T87" fmla="*/ 331 h 678"/>
                <a:gd name="T88" fmla="*/ 405 w 1133"/>
                <a:gd name="T89" fmla="*/ 283 h 678"/>
                <a:gd name="T90" fmla="*/ 450 w 1133"/>
                <a:gd name="T91" fmla="*/ 259 h 678"/>
                <a:gd name="T92" fmla="*/ 495 w 1133"/>
                <a:gd name="T93" fmla="*/ 238 h 678"/>
                <a:gd name="T94" fmla="*/ 541 w 1133"/>
                <a:gd name="T95" fmla="*/ 215 h 678"/>
                <a:gd name="T96" fmla="*/ 586 w 1133"/>
                <a:gd name="T97" fmla="*/ 194 h 678"/>
                <a:gd name="T98" fmla="*/ 677 w 1133"/>
                <a:gd name="T99" fmla="*/ 155 h 678"/>
                <a:gd name="T100" fmla="*/ 767 w 1133"/>
                <a:gd name="T101" fmla="*/ 119 h 678"/>
                <a:gd name="T102" fmla="*/ 853 w 1133"/>
                <a:gd name="T103" fmla="*/ 86 h 678"/>
                <a:gd name="T104" fmla="*/ 933 w 1133"/>
                <a:gd name="T105" fmla="*/ 58 h 678"/>
                <a:gd name="T106" fmla="*/ 1005 w 1133"/>
                <a:gd name="T107" fmla="*/ 34 h 678"/>
                <a:gd name="T108" fmla="*/ 1068 w 1133"/>
                <a:gd name="T109" fmla="*/ 14 h 678"/>
                <a:gd name="T110" fmla="*/ 1119 w 1133"/>
                <a:gd name="T111" fmla="*/ 0 h 678"/>
                <a:gd name="T112" fmla="*/ 1133 w 1133"/>
                <a:gd name="T113" fmla="*/ 49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33" h="678">
                  <a:moveTo>
                    <a:pt x="1133" y="49"/>
                  </a:moveTo>
                  <a:lnTo>
                    <a:pt x="1083" y="63"/>
                  </a:lnTo>
                  <a:lnTo>
                    <a:pt x="1021" y="82"/>
                  </a:lnTo>
                  <a:lnTo>
                    <a:pt x="950" y="106"/>
                  </a:lnTo>
                  <a:lnTo>
                    <a:pt x="871" y="133"/>
                  </a:lnTo>
                  <a:lnTo>
                    <a:pt x="787" y="166"/>
                  </a:lnTo>
                  <a:lnTo>
                    <a:pt x="698" y="202"/>
                  </a:lnTo>
                  <a:lnTo>
                    <a:pt x="608" y="241"/>
                  </a:lnTo>
                  <a:lnTo>
                    <a:pt x="562" y="262"/>
                  </a:lnTo>
                  <a:lnTo>
                    <a:pt x="518" y="283"/>
                  </a:lnTo>
                  <a:lnTo>
                    <a:pt x="474" y="304"/>
                  </a:lnTo>
                  <a:lnTo>
                    <a:pt x="431" y="327"/>
                  </a:lnTo>
                  <a:lnTo>
                    <a:pt x="347" y="375"/>
                  </a:lnTo>
                  <a:lnTo>
                    <a:pt x="308" y="399"/>
                  </a:lnTo>
                  <a:lnTo>
                    <a:pt x="271" y="423"/>
                  </a:lnTo>
                  <a:lnTo>
                    <a:pt x="235" y="449"/>
                  </a:lnTo>
                  <a:lnTo>
                    <a:pt x="202" y="474"/>
                  </a:lnTo>
                  <a:lnTo>
                    <a:pt x="186" y="487"/>
                  </a:lnTo>
                  <a:lnTo>
                    <a:pt x="171" y="500"/>
                  </a:lnTo>
                  <a:lnTo>
                    <a:pt x="143" y="526"/>
                  </a:lnTo>
                  <a:lnTo>
                    <a:pt x="119" y="551"/>
                  </a:lnTo>
                  <a:lnTo>
                    <a:pt x="98" y="577"/>
                  </a:lnTo>
                  <a:lnTo>
                    <a:pt x="81" y="603"/>
                  </a:lnTo>
                  <a:lnTo>
                    <a:pt x="66" y="628"/>
                  </a:lnTo>
                  <a:lnTo>
                    <a:pt x="61" y="640"/>
                  </a:lnTo>
                  <a:lnTo>
                    <a:pt x="56" y="653"/>
                  </a:lnTo>
                  <a:lnTo>
                    <a:pt x="53" y="665"/>
                  </a:lnTo>
                  <a:lnTo>
                    <a:pt x="50" y="678"/>
                  </a:lnTo>
                  <a:lnTo>
                    <a:pt x="0" y="667"/>
                  </a:lnTo>
                  <a:lnTo>
                    <a:pt x="3" y="653"/>
                  </a:lnTo>
                  <a:lnTo>
                    <a:pt x="8" y="637"/>
                  </a:lnTo>
                  <a:lnTo>
                    <a:pt x="13" y="621"/>
                  </a:lnTo>
                  <a:lnTo>
                    <a:pt x="20" y="605"/>
                  </a:lnTo>
                  <a:lnTo>
                    <a:pt x="37" y="576"/>
                  </a:lnTo>
                  <a:lnTo>
                    <a:pt x="57" y="547"/>
                  </a:lnTo>
                  <a:lnTo>
                    <a:pt x="81" y="518"/>
                  </a:lnTo>
                  <a:lnTo>
                    <a:pt x="107" y="489"/>
                  </a:lnTo>
                  <a:lnTo>
                    <a:pt x="137" y="462"/>
                  </a:lnTo>
                  <a:lnTo>
                    <a:pt x="153" y="449"/>
                  </a:lnTo>
                  <a:lnTo>
                    <a:pt x="170" y="435"/>
                  </a:lnTo>
                  <a:lnTo>
                    <a:pt x="204" y="408"/>
                  </a:lnTo>
                  <a:lnTo>
                    <a:pt x="241" y="381"/>
                  </a:lnTo>
                  <a:lnTo>
                    <a:pt x="280" y="356"/>
                  </a:lnTo>
                  <a:lnTo>
                    <a:pt x="321" y="331"/>
                  </a:lnTo>
                  <a:lnTo>
                    <a:pt x="405" y="283"/>
                  </a:lnTo>
                  <a:lnTo>
                    <a:pt x="450" y="259"/>
                  </a:lnTo>
                  <a:lnTo>
                    <a:pt x="495" y="238"/>
                  </a:lnTo>
                  <a:lnTo>
                    <a:pt x="541" y="215"/>
                  </a:lnTo>
                  <a:lnTo>
                    <a:pt x="586" y="194"/>
                  </a:lnTo>
                  <a:lnTo>
                    <a:pt x="677" y="155"/>
                  </a:lnTo>
                  <a:lnTo>
                    <a:pt x="767" y="119"/>
                  </a:lnTo>
                  <a:lnTo>
                    <a:pt x="853" y="86"/>
                  </a:lnTo>
                  <a:lnTo>
                    <a:pt x="933" y="58"/>
                  </a:lnTo>
                  <a:lnTo>
                    <a:pt x="1005" y="34"/>
                  </a:lnTo>
                  <a:lnTo>
                    <a:pt x="1068" y="14"/>
                  </a:lnTo>
                  <a:lnTo>
                    <a:pt x="1119" y="0"/>
                  </a:lnTo>
                  <a:lnTo>
                    <a:pt x="1133" y="4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78955CC1-789A-453E-8DE9-E32F6BDD553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676650" y="-803275"/>
              <a:ext cx="30163" cy="79375"/>
            </a:xfrm>
            <a:custGeom>
              <a:avLst/>
              <a:gdLst>
                <a:gd name="T0" fmla="*/ 7 w 19"/>
                <a:gd name="T1" fmla="*/ 0 h 50"/>
                <a:gd name="T2" fmla="*/ 0 w 19"/>
                <a:gd name="T3" fmla="*/ 2 h 50"/>
                <a:gd name="T4" fmla="*/ 5 w 19"/>
                <a:gd name="T5" fmla="*/ 0 h 50"/>
                <a:gd name="T6" fmla="*/ 19 w 19"/>
                <a:gd name="T7" fmla="*/ 49 h 50"/>
                <a:gd name="T8" fmla="*/ 18 w 19"/>
                <a:gd name="T9" fmla="*/ 50 h 50"/>
                <a:gd name="T10" fmla="*/ 7 w 19"/>
                <a:gd name="T1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0">
                  <a:moveTo>
                    <a:pt x="7" y="0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19" y="49"/>
                  </a:lnTo>
                  <a:lnTo>
                    <a:pt x="18" y="5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5042C6B8-EF32-4FFA-B652-254A82CA2F9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01825" y="258763"/>
              <a:ext cx="1258888" cy="1111250"/>
            </a:xfrm>
            <a:custGeom>
              <a:avLst/>
              <a:gdLst>
                <a:gd name="T0" fmla="*/ 54 w 793"/>
                <a:gd name="T1" fmla="*/ 7 h 700"/>
                <a:gd name="T2" fmla="*/ 52 w 793"/>
                <a:gd name="T3" fmla="*/ 26 h 700"/>
                <a:gd name="T4" fmla="*/ 52 w 793"/>
                <a:gd name="T5" fmla="*/ 41 h 700"/>
                <a:gd name="T6" fmla="*/ 53 w 793"/>
                <a:gd name="T7" fmla="*/ 55 h 700"/>
                <a:gd name="T8" fmla="*/ 56 w 793"/>
                <a:gd name="T9" fmla="*/ 67 h 700"/>
                <a:gd name="T10" fmla="*/ 60 w 793"/>
                <a:gd name="T11" fmla="*/ 79 h 700"/>
                <a:gd name="T12" fmla="*/ 66 w 793"/>
                <a:gd name="T13" fmla="*/ 90 h 700"/>
                <a:gd name="T14" fmla="*/ 73 w 793"/>
                <a:gd name="T15" fmla="*/ 100 h 700"/>
                <a:gd name="T16" fmla="*/ 83 w 793"/>
                <a:gd name="T17" fmla="*/ 110 h 700"/>
                <a:gd name="T18" fmla="*/ 94 w 793"/>
                <a:gd name="T19" fmla="*/ 120 h 700"/>
                <a:gd name="T20" fmla="*/ 107 w 793"/>
                <a:gd name="T21" fmla="*/ 130 h 700"/>
                <a:gd name="T22" fmla="*/ 140 w 793"/>
                <a:gd name="T23" fmla="*/ 152 h 700"/>
                <a:gd name="T24" fmla="*/ 180 w 793"/>
                <a:gd name="T25" fmla="*/ 177 h 700"/>
                <a:gd name="T26" fmla="*/ 227 w 793"/>
                <a:gd name="T27" fmla="*/ 202 h 700"/>
                <a:gd name="T28" fmla="*/ 280 w 793"/>
                <a:gd name="T29" fmla="*/ 233 h 700"/>
                <a:gd name="T30" fmla="*/ 340 w 793"/>
                <a:gd name="T31" fmla="*/ 268 h 700"/>
                <a:gd name="T32" fmla="*/ 404 w 793"/>
                <a:gd name="T33" fmla="*/ 310 h 700"/>
                <a:gd name="T34" fmla="*/ 473 w 793"/>
                <a:gd name="T35" fmla="*/ 360 h 700"/>
                <a:gd name="T36" fmla="*/ 510 w 793"/>
                <a:gd name="T37" fmla="*/ 389 h 700"/>
                <a:gd name="T38" fmla="*/ 547 w 793"/>
                <a:gd name="T39" fmla="*/ 420 h 700"/>
                <a:gd name="T40" fmla="*/ 586 w 793"/>
                <a:gd name="T41" fmla="*/ 453 h 700"/>
                <a:gd name="T42" fmla="*/ 626 w 793"/>
                <a:gd name="T43" fmla="*/ 490 h 700"/>
                <a:gd name="T44" fmla="*/ 667 w 793"/>
                <a:gd name="T45" fmla="*/ 530 h 700"/>
                <a:gd name="T46" fmla="*/ 707 w 793"/>
                <a:gd name="T47" fmla="*/ 572 h 700"/>
                <a:gd name="T48" fmla="*/ 750 w 793"/>
                <a:gd name="T49" fmla="*/ 618 h 700"/>
                <a:gd name="T50" fmla="*/ 793 w 793"/>
                <a:gd name="T51" fmla="*/ 667 h 700"/>
                <a:gd name="T52" fmla="*/ 754 w 793"/>
                <a:gd name="T53" fmla="*/ 700 h 700"/>
                <a:gd name="T54" fmla="*/ 712 w 793"/>
                <a:gd name="T55" fmla="*/ 652 h 700"/>
                <a:gd name="T56" fmla="*/ 670 w 793"/>
                <a:gd name="T57" fmla="*/ 607 h 700"/>
                <a:gd name="T58" fmla="*/ 630 w 793"/>
                <a:gd name="T59" fmla="*/ 565 h 700"/>
                <a:gd name="T60" fmla="*/ 591 w 793"/>
                <a:gd name="T61" fmla="*/ 527 h 700"/>
                <a:gd name="T62" fmla="*/ 552 w 793"/>
                <a:gd name="T63" fmla="*/ 491 h 700"/>
                <a:gd name="T64" fmla="*/ 514 w 793"/>
                <a:gd name="T65" fmla="*/ 459 h 700"/>
                <a:gd name="T66" fmla="*/ 478 w 793"/>
                <a:gd name="T67" fmla="*/ 429 h 700"/>
                <a:gd name="T68" fmla="*/ 443 w 793"/>
                <a:gd name="T69" fmla="*/ 401 h 700"/>
                <a:gd name="T70" fmla="*/ 375 w 793"/>
                <a:gd name="T71" fmla="*/ 352 h 700"/>
                <a:gd name="T72" fmla="*/ 312 w 793"/>
                <a:gd name="T73" fmla="*/ 311 h 700"/>
                <a:gd name="T74" fmla="*/ 254 w 793"/>
                <a:gd name="T75" fmla="*/ 277 h 700"/>
                <a:gd name="T76" fmla="*/ 202 w 793"/>
                <a:gd name="T77" fmla="*/ 247 h 700"/>
                <a:gd name="T78" fmla="*/ 154 w 793"/>
                <a:gd name="T79" fmla="*/ 221 h 700"/>
                <a:gd name="T80" fmla="*/ 113 w 793"/>
                <a:gd name="T81" fmla="*/ 195 h 700"/>
                <a:gd name="T82" fmla="*/ 78 w 793"/>
                <a:gd name="T83" fmla="*/ 172 h 700"/>
                <a:gd name="T84" fmla="*/ 61 w 793"/>
                <a:gd name="T85" fmla="*/ 159 h 700"/>
                <a:gd name="T86" fmla="*/ 47 w 793"/>
                <a:gd name="T87" fmla="*/ 146 h 700"/>
                <a:gd name="T88" fmla="*/ 33 w 793"/>
                <a:gd name="T89" fmla="*/ 132 h 700"/>
                <a:gd name="T90" fmla="*/ 22 w 793"/>
                <a:gd name="T91" fmla="*/ 117 h 700"/>
                <a:gd name="T92" fmla="*/ 14 w 793"/>
                <a:gd name="T93" fmla="*/ 100 h 700"/>
                <a:gd name="T94" fmla="*/ 7 w 793"/>
                <a:gd name="T95" fmla="*/ 82 h 700"/>
                <a:gd name="T96" fmla="*/ 3 w 793"/>
                <a:gd name="T97" fmla="*/ 63 h 700"/>
                <a:gd name="T98" fmla="*/ 0 w 793"/>
                <a:gd name="T99" fmla="*/ 43 h 700"/>
                <a:gd name="T100" fmla="*/ 0 w 793"/>
                <a:gd name="T101" fmla="*/ 23 h 700"/>
                <a:gd name="T102" fmla="*/ 4 w 793"/>
                <a:gd name="T103" fmla="*/ 0 h 700"/>
                <a:gd name="T104" fmla="*/ 54 w 793"/>
                <a:gd name="T105" fmla="*/ 7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3" h="700">
                  <a:moveTo>
                    <a:pt x="54" y="7"/>
                  </a:moveTo>
                  <a:lnTo>
                    <a:pt x="52" y="26"/>
                  </a:lnTo>
                  <a:lnTo>
                    <a:pt x="52" y="41"/>
                  </a:lnTo>
                  <a:lnTo>
                    <a:pt x="53" y="55"/>
                  </a:lnTo>
                  <a:lnTo>
                    <a:pt x="56" y="67"/>
                  </a:lnTo>
                  <a:lnTo>
                    <a:pt x="60" y="79"/>
                  </a:lnTo>
                  <a:lnTo>
                    <a:pt x="66" y="90"/>
                  </a:lnTo>
                  <a:lnTo>
                    <a:pt x="73" y="100"/>
                  </a:lnTo>
                  <a:lnTo>
                    <a:pt x="83" y="110"/>
                  </a:lnTo>
                  <a:lnTo>
                    <a:pt x="94" y="120"/>
                  </a:lnTo>
                  <a:lnTo>
                    <a:pt x="107" y="130"/>
                  </a:lnTo>
                  <a:lnTo>
                    <a:pt x="140" y="152"/>
                  </a:lnTo>
                  <a:lnTo>
                    <a:pt x="180" y="177"/>
                  </a:lnTo>
                  <a:lnTo>
                    <a:pt x="227" y="202"/>
                  </a:lnTo>
                  <a:lnTo>
                    <a:pt x="280" y="233"/>
                  </a:lnTo>
                  <a:lnTo>
                    <a:pt x="340" y="268"/>
                  </a:lnTo>
                  <a:lnTo>
                    <a:pt x="404" y="310"/>
                  </a:lnTo>
                  <a:lnTo>
                    <a:pt x="473" y="360"/>
                  </a:lnTo>
                  <a:lnTo>
                    <a:pt x="510" y="389"/>
                  </a:lnTo>
                  <a:lnTo>
                    <a:pt x="547" y="420"/>
                  </a:lnTo>
                  <a:lnTo>
                    <a:pt x="586" y="453"/>
                  </a:lnTo>
                  <a:lnTo>
                    <a:pt x="626" y="490"/>
                  </a:lnTo>
                  <a:lnTo>
                    <a:pt x="667" y="530"/>
                  </a:lnTo>
                  <a:lnTo>
                    <a:pt x="707" y="572"/>
                  </a:lnTo>
                  <a:lnTo>
                    <a:pt x="750" y="618"/>
                  </a:lnTo>
                  <a:lnTo>
                    <a:pt x="793" y="667"/>
                  </a:lnTo>
                  <a:lnTo>
                    <a:pt x="754" y="700"/>
                  </a:lnTo>
                  <a:lnTo>
                    <a:pt x="712" y="652"/>
                  </a:lnTo>
                  <a:lnTo>
                    <a:pt x="670" y="607"/>
                  </a:lnTo>
                  <a:lnTo>
                    <a:pt x="630" y="565"/>
                  </a:lnTo>
                  <a:lnTo>
                    <a:pt x="591" y="527"/>
                  </a:lnTo>
                  <a:lnTo>
                    <a:pt x="552" y="491"/>
                  </a:lnTo>
                  <a:lnTo>
                    <a:pt x="514" y="459"/>
                  </a:lnTo>
                  <a:lnTo>
                    <a:pt x="478" y="429"/>
                  </a:lnTo>
                  <a:lnTo>
                    <a:pt x="443" y="401"/>
                  </a:lnTo>
                  <a:lnTo>
                    <a:pt x="375" y="352"/>
                  </a:lnTo>
                  <a:lnTo>
                    <a:pt x="312" y="311"/>
                  </a:lnTo>
                  <a:lnTo>
                    <a:pt x="254" y="277"/>
                  </a:lnTo>
                  <a:lnTo>
                    <a:pt x="202" y="247"/>
                  </a:lnTo>
                  <a:lnTo>
                    <a:pt x="154" y="221"/>
                  </a:lnTo>
                  <a:lnTo>
                    <a:pt x="113" y="195"/>
                  </a:lnTo>
                  <a:lnTo>
                    <a:pt x="78" y="172"/>
                  </a:lnTo>
                  <a:lnTo>
                    <a:pt x="61" y="159"/>
                  </a:lnTo>
                  <a:lnTo>
                    <a:pt x="47" y="146"/>
                  </a:lnTo>
                  <a:lnTo>
                    <a:pt x="33" y="132"/>
                  </a:lnTo>
                  <a:lnTo>
                    <a:pt x="22" y="117"/>
                  </a:lnTo>
                  <a:lnTo>
                    <a:pt x="14" y="100"/>
                  </a:lnTo>
                  <a:lnTo>
                    <a:pt x="7" y="82"/>
                  </a:lnTo>
                  <a:lnTo>
                    <a:pt x="3" y="63"/>
                  </a:lnTo>
                  <a:lnTo>
                    <a:pt x="0" y="43"/>
                  </a:lnTo>
                  <a:lnTo>
                    <a:pt x="0" y="23"/>
                  </a:lnTo>
                  <a:lnTo>
                    <a:pt x="4" y="0"/>
                  </a:lnTo>
                  <a:lnTo>
                    <a:pt x="54" y="7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2241AE8A-FDBF-40EB-86E8-26EC79954DC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08175" y="250825"/>
              <a:ext cx="79375" cy="22225"/>
            </a:xfrm>
            <a:custGeom>
              <a:avLst/>
              <a:gdLst>
                <a:gd name="T0" fmla="*/ 0 w 50"/>
                <a:gd name="T1" fmla="*/ 3 h 14"/>
                <a:gd name="T2" fmla="*/ 1 w 50"/>
                <a:gd name="T3" fmla="*/ 0 h 14"/>
                <a:gd name="T4" fmla="*/ 0 w 50"/>
                <a:gd name="T5" fmla="*/ 5 h 14"/>
                <a:gd name="T6" fmla="*/ 50 w 50"/>
                <a:gd name="T7" fmla="*/ 12 h 14"/>
                <a:gd name="T8" fmla="*/ 50 w 50"/>
                <a:gd name="T9" fmla="*/ 14 h 14"/>
                <a:gd name="T10" fmla="*/ 0 w 50"/>
                <a:gd name="T1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4">
                  <a:moveTo>
                    <a:pt x="0" y="3"/>
                  </a:moveTo>
                  <a:lnTo>
                    <a:pt x="1" y="0"/>
                  </a:lnTo>
                  <a:lnTo>
                    <a:pt x="0" y="5"/>
                  </a:lnTo>
                  <a:lnTo>
                    <a:pt x="50" y="12"/>
                  </a:lnTo>
                  <a:lnTo>
                    <a:pt x="50" y="1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D771A1BB-4A15-4974-A2AB-8A574EC15F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09688" y="1317625"/>
              <a:ext cx="1852613" cy="1201738"/>
            </a:xfrm>
            <a:custGeom>
              <a:avLst/>
              <a:gdLst>
                <a:gd name="T0" fmla="*/ 1167 w 1167"/>
                <a:gd name="T1" fmla="*/ 33 h 757"/>
                <a:gd name="T2" fmla="*/ 1136 w 1167"/>
                <a:gd name="T3" fmla="*/ 70 h 757"/>
                <a:gd name="T4" fmla="*/ 1105 w 1167"/>
                <a:gd name="T5" fmla="*/ 104 h 757"/>
                <a:gd name="T6" fmla="*/ 1072 w 1167"/>
                <a:gd name="T7" fmla="*/ 137 h 757"/>
                <a:gd name="T8" fmla="*/ 1038 w 1167"/>
                <a:gd name="T9" fmla="*/ 169 h 757"/>
                <a:gd name="T10" fmla="*/ 1003 w 1167"/>
                <a:gd name="T11" fmla="*/ 199 h 757"/>
                <a:gd name="T12" fmla="*/ 967 w 1167"/>
                <a:gd name="T13" fmla="*/ 227 h 757"/>
                <a:gd name="T14" fmla="*/ 931 w 1167"/>
                <a:gd name="T15" fmla="*/ 253 h 757"/>
                <a:gd name="T16" fmla="*/ 894 w 1167"/>
                <a:gd name="T17" fmla="*/ 279 h 757"/>
                <a:gd name="T18" fmla="*/ 817 w 1167"/>
                <a:gd name="T19" fmla="*/ 326 h 757"/>
                <a:gd name="T20" fmla="*/ 778 w 1167"/>
                <a:gd name="T21" fmla="*/ 349 h 757"/>
                <a:gd name="T22" fmla="*/ 739 w 1167"/>
                <a:gd name="T23" fmla="*/ 370 h 757"/>
                <a:gd name="T24" fmla="*/ 660 w 1167"/>
                <a:gd name="T25" fmla="*/ 410 h 757"/>
                <a:gd name="T26" fmla="*/ 580 w 1167"/>
                <a:gd name="T27" fmla="*/ 447 h 757"/>
                <a:gd name="T28" fmla="*/ 425 w 1167"/>
                <a:gd name="T29" fmla="*/ 519 h 757"/>
                <a:gd name="T30" fmla="*/ 350 w 1167"/>
                <a:gd name="T31" fmla="*/ 554 h 757"/>
                <a:gd name="T32" fmla="*/ 278 w 1167"/>
                <a:gd name="T33" fmla="*/ 589 h 757"/>
                <a:gd name="T34" fmla="*/ 211 w 1167"/>
                <a:gd name="T35" fmla="*/ 627 h 757"/>
                <a:gd name="T36" fmla="*/ 146 w 1167"/>
                <a:gd name="T37" fmla="*/ 668 h 757"/>
                <a:gd name="T38" fmla="*/ 117 w 1167"/>
                <a:gd name="T39" fmla="*/ 687 h 757"/>
                <a:gd name="T40" fmla="*/ 88 w 1167"/>
                <a:gd name="T41" fmla="*/ 710 h 757"/>
                <a:gd name="T42" fmla="*/ 61 w 1167"/>
                <a:gd name="T43" fmla="*/ 732 h 757"/>
                <a:gd name="T44" fmla="*/ 35 w 1167"/>
                <a:gd name="T45" fmla="*/ 757 h 757"/>
                <a:gd name="T46" fmla="*/ 0 w 1167"/>
                <a:gd name="T47" fmla="*/ 720 h 757"/>
                <a:gd name="T48" fmla="*/ 26 w 1167"/>
                <a:gd name="T49" fmla="*/ 694 h 757"/>
                <a:gd name="T50" fmla="*/ 56 w 1167"/>
                <a:gd name="T51" fmla="*/ 670 h 757"/>
                <a:gd name="T52" fmla="*/ 86 w 1167"/>
                <a:gd name="T53" fmla="*/ 647 h 757"/>
                <a:gd name="T54" fmla="*/ 118 w 1167"/>
                <a:gd name="T55" fmla="*/ 625 h 757"/>
                <a:gd name="T56" fmla="*/ 184 w 1167"/>
                <a:gd name="T57" fmla="*/ 584 h 757"/>
                <a:gd name="T58" fmla="*/ 254 w 1167"/>
                <a:gd name="T59" fmla="*/ 545 h 757"/>
                <a:gd name="T60" fmla="*/ 327 w 1167"/>
                <a:gd name="T61" fmla="*/ 509 h 757"/>
                <a:gd name="T62" fmla="*/ 403 w 1167"/>
                <a:gd name="T63" fmla="*/ 472 h 757"/>
                <a:gd name="T64" fmla="*/ 559 w 1167"/>
                <a:gd name="T65" fmla="*/ 401 h 757"/>
                <a:gd name="T66" fmla="*/ 636 w 1167"/>
                <a:gd name="T67" fmla="*/ 365 h 757"/>
                <a:gd name="T68" fmla="*/ 714 w 1167"/>
                <a:gd name="T69" fmla="*/ 325 h 757"/>
                <a:gd name="T70" fmla="*/ 753 w 1167"/>
                <a:gd name="T71" fmla="*/ 304 h 757"/>
                <a:gd name="T72" fmla="*/ 790 w 1167"/>
                <a:gd name="T73" fmla="*/ 283 h 757"/>
                <a:gd name="T74" fmla="*/ 866 w 1167"/>
                <a:gd name="T75" fmla="*/ 236 h 757"/>
                <a:gd name="T76" fmla="*/ 901 w 1167"/>
                <a:gd name="T77" fmla="*/ 212 h 757"/>
                <a:gd name="T78" fmla="*/ 937 w 1167"/>
                <a:gd name="T79" fmla="*/ 186 h 757"/>
                <a:gd name="T80" fmla="*/ 970 w 1167"/>
                <a:gd name="T81" fmla="*/ 159 h 757"/>
                <a:gd name="T82" fmla="*/ 1004 w 1167"/>
                <a:gd name="T83" fmla="*/ 131 h 757"/>
                <a:gd name="T84" fmla="*/ 1036 w 1167"/>
                <a:gd name="T85" fmla="*/ 101 h 757"/>
                <a:gd name="T86" fmla="*/ 1068 w 1167"/>
                <a:gd name="T87" fmla="*/ 69 h 757"/>
                <a:gd name="T88" fmla="*/ 1098 w 1167"/>
                <a:gd name="T89" fmla="*/ 36 h 757"/>
                <a:gd name="T90" fmla="*/ 1127 w 1167"/>
                <a:gd name="T91" fmla="*/ 0 h 757"/>
                <a:gd name="T92" fmla="*/ 1167 w 1167"/>
                <a:gd name="T93" fmla="*/ 33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67" h="757">
                  <a:moveTo>
                    <a:pt x="1167" y="33"/>
                  </a:moveTo>
                  <a:lnTo>
                    <a:pt x="1136" y="70"/>
                  </a:lnTo>
                  <a:lnTo>
                    <a:pt x="1105" y="104"/>
                  </a:lnTo>
                  <a:lnTo>
                    <a:pt x="1072" y="137"/>
                  </a:lnTo>
                  <a:lnTo>
                    <a:pt x="1038" y="169"/>
                  </a:lnTo>
                  <a:lnTo>
                    <a:pt x="1003" y="199"/>
                  </a:lnTo>
                  <a:lnTo>
                    <a:pt x="967" y="227"/>
                  </a:lnTo>
                  <a:lnTo>
                    <a:pt x="931" y="253"/>
                  </a:lnTo>
                  <a:lnTo>
                    <a:pt x="894" y="279"/>
                  </a:lnTo>
                  <a:lnTo>
                    <a:pt x="817" y="326"/>
                  </a:lnTo>
                  <a:lnTo>
                    <a:pt x="778" y="349"/>
                  </a:lnTo>
                  <a:lnTo>
                    <a:pt x="739" y="370"/>
                  </a:lnTo>
                  <a:lnTo>
                    <a:pt x="660" y="410"/>
                  </a:lnTo>
                  <a:lnTo>
                    <a:pt x="580" y="447"/>
                  </a:lnTo>
                  <a:lnTo>
                    <a:pt x="425" y="519"/>
                  </a:lnTo>
                  <a:lnTo>
                    <a:pt x="350" y="554"/>
                  </a:lnTo>
                  <a:lnTo>
                    <a:pt x="278" y="589"/>
                  </a:lnTo>
                  <a:lnTo>
                    <a:pt x="211" y="627"/>
                  </a:lnTo>
                  <a:lnTo>
                    <a:pt x="146" y="668"/>
                  </a:lnTo>
                  <a:lnTo>
                    <a:pt x="117" y="687"/>
                  </a:lnTo>
                  <a:lnTo>
                    <a:pt x="88" y="710"/>
                  </a:lnTo>
                  <a:lnTo>
                    <a:pt x="61" y="732"/>
                  </a:lnTo>
                  <a:lnTo>
                    <a:pt x="35" y="757"/>
                  </a:lnTo>
                  <a:lnTo>
                    <a:pt x="0" y="720"/>
                  </a:lnTo>
                  <a:lnTo>
                    <a:pt x="26" y="694"/>
                  </a:lnTo>
                  <a:lnTo>
                    <a:pt x="56" y="670"/>
                  </a:lnTo>
                  <a:lnTo>
                    <a:pt x="86" y="647"/>
                  </a:lnTo>
                  <a:lnTo>
                    <a:pt x="118" y="625"/>
                  </a:lnTo>
                  <a:lnTo>
                    <a:pt x="184" y="584"/>
                  </a:lnTo>
                  <a:lnTo>
                    <a:pt x="254" y="545"/>
                  </a:lnTo>
                  <a:lnTo>
                    <a:pt x="327" y="509"/>
                  </a:lnTo>
                  <a:lnTo>
                    <a:pt x="403" y="472"/>
                  </a:lnTo>
                  <a:lnTo>
                    <a:pt x="559" y="401"/>
                  </a:lnTo>
                  <a:lnTo>
                    <a:pt x="636" y="365"/>
                  </a:lnTo>
                  <a:lnTo>
                    <a:pt x="714" y="325"/>
                  </a:lnTo>
                  <a:lnTo>
                    <a:pt x="753" y="304"/>
                  </a:lnTo>
                  <a:lnTo>
                    <a:pt x="790" y="283"/>
                  </a:lnTo>
                  <a:lnTo>
                    <a:pt x="866" y="236"/>
                  </a:lnTo>
                  <a:lnTo>
                    <a:pt x="901" y="212"/>
                  </a:lnTo>
                  <a:lnTo>
                    <a:pt x="937" y="186"/>
                  </a:lnTo>
                  <a:lnTo>
                    <a:pt x="970" y="159"/>
                  </a:lnTo>
                  <a:lnTo>
                    <a:pt x="1004" y="131"/>
                  </a:lnTo>
                  <a:lnTo>
                    <a:pt x="1036" y="101"/>
                  </a:lnTo>
                  <a:lnTo>
                    <a:pt x="1068" y="69"/>
                  </a:lnTo>
                  <a:lnTo>
                    <a:pt x="1098" y="36"/>
                  </a:lnTo>
                  <a:lnTo>
                    <a:pt x="1127" y="0"/>
                  </a:lnTo>
                  <a:lnTo>
                    <a:pt x="1167" y="3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6" name="Freeform 32">
              <a:extLst>
                <a:ext uri="{FF2B5EF4-FFF2-40B4-BE49-F238E27FC236}">
                  <a16:creationId xmlns:a16="http://schemas.microsoft.com/office/drawing/2014/main" id="{745F8FE2-C475-4768-A45B-9BA0990237C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98800" y="1317625"/>
              <a:ext cx="85725" cy="52388"/>
            </a:xfrm>
            <a:custGeom>
              <a:avLst/>
              <a:gdLst>
                <a:gd name="T0" fmla="*/ 39 w 54"/>
                <a:gd name="T1" fmla="*/ 0 h 33"/>
                <a:gd name="T2" fmla="*/ 54 w 54"/>
                <a:gd name="T3" fmla="*/ 17 h 33"/>
                <a:gd name="T4" fmla="*/ 40 w 54"/>
                <a:gd name="T5" fmla="*/ 33 h 33"/>
                <a:gd name="T6" fmla="*/ 0 w 54"/>
                <a:gd name="T7" fmla="*/ 0 h 33"/>
                <a:gd name="T8" fmla="*/ 0 w 54"/>
                <a:gd name="T9" fmla="*/ 33 h 33"/>
                <a:gd name="T10" fmla="*/ 39 w 54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3">
                  <a:moveTo>
                    <a:pt x="39" y="0"/>
                  </a:moveTo>
                  <a:lnTo>
                    <a:pt x="54" y="17"/>
                  </a:lnTo>
                  <a:lnTo>
                    <a:pt x="40" y="33"/>
                  </a:lnTo>
                  <a:lnTo>
                    <a:pt x="0" y="0"/>
                  </a:lnTo>
                  <a:lnTo>
                    <a:pt x="0" y="3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7" name="Freeform 33">
              <a:extLst>
                <a:ext uri="{FF2B5EF4-FFF2-40B4-BE49-F238E27FC236}">
                  <a16:creationId xmlns:a16="http://schemas.microsoft.com/office/drawing/2014/main" id="{B22CADB3-AA17-43CB-886D-D15E733FE80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93763" y="2460625"/>
              <a:ext cx="471488" cy="4237038"/>
            </a:xfrm>
            <a:custGeom>
              <a:avLst/>
              <a:gdLst>
                <a:gd name="T0" fmla="*/ 273 w 297"/>
                <a:gd name="T1" fmla="*/ 59 h 2669"/>
                <a:gd name="T2" fmla="*/ 230 w 297"/>
                <a:gd name="T3" fmla="*/ 112 h 2669"/>
                <a:gd name="T4" fmla="*/ 193 w 297"/>
                <a:gd name="T5" fmla="*/ 172 h 2669"/>
                <a:gd name="T6" fmla="*/ 160 w 297"/>
                <a:gd name="T7" fmla="*/ 240 h 2669"/>
                <a:gd name="T8" fmla="*/ 132 w 297"/>
                <a:gd name="T9" fmla="*/ 315 h 2669"/>
                <a:gd name="T10" fmla="*/ 109 w 297"/>
                <a:gd name="T11" fmla="*/ 396 h 2669"/>
                <a:gd name="T12" fmla="*/ 82 w 297"/>
                <a:gd name="T13" fmla="*/ 529 h 2669"/>
                <a:gd name="T14" fmla="*/ 64 w 297"/>
                <a:gd name="T15" fmla="*/ 673 h 2669"/>
                <a:gd name="T16" fmla="*/ 56 w 297"/>
                <a:gd name="T17" fmla="*/ 774 h 2669"/>
                <a:gd name="T18" fmla="*/ 51 w 297"/>
                <a:gd name="T19" fmla="*/ 930 h 2669"/>
                <a:gd name="T20" fmla="*/ 54 w 297"/>
                <a:gd name="T21" fmla="*/ 1147 h 2669"/>
                <a:gd name="T22" fmla="*/ 66 w 297"/>
                <a:gd name="T23" fmla="*/ 1367 h 2669"/>
                <a:gd name="T24" fmla="*/ 86 w 297"/>
                <a:gd name="T25" fmla="*/ 1586 h 2669"/>
                <a:gd name="T26" fmla="*/ 121 w 297"/>
                <a:gd name="T27" fmla="*/ 1899 h 2669"/>
                <a:gd name="T28" fmla="*/ 171 w 297"/>
                <a:gd name="T29" fmla="*/ 2264 h 2669"/>
                <a:gd name="T30" fmla="*/ 206 w 297"/>
                <a:gd name="T31" fmla="*/ 2531 h 2669"/>
                <a:gd name="T32" fmla="*/ 211 w 297"/>
                <a:gd name="T33" fmla="*/ 2617 h 2669"/>
                <a:gd name="T34" fmla="*/ 210 w 297"/>
                <a:gd name="T35" fmla="*/ 2647 h 2669"/>
                <a:gd name="T36" fmla="*/ 204 w 297"/>
                <a:gd name="T37" fmla="*/ 2669 h 2669"/>
                <a:gd name="T38" fmla="*/ 159 w 297"/>
                <a:gd name="T39" fmla="*/ 2646 h 2669"/>
                <a:gd name="T40" fmla="*/ 159 w 297"/>
                <a:gd name="T41" fmla="*/ 2630 h 2669"/>
                <a:gd name="T42" fmla="*/ 159 w 297"/>
                <a:gd name="T43" fmla="*/ 2581 h 2669"/>
                <a:gd name="T44" fmla="*/ 141 w 297"/>
                <a:gd name="T45" fmla="*/ 2419 h 2669"/>
                <a:gd name="T46" fmla="*/ 97 w 297"/>
                <a:gd name="T47" fmla="*/ 2098 h 2669"/>
                <a:gd name="T48" fmla="*/ 46 w 297"/>
                <a:gd name="T49" fmla="*/ 1698 h 2669"/>
                <a:gd name="T50" fmla="*/ 24 w 297"/>
                <a:gd name="T51" fmla="*/ 1482 h 2669"/>
                <a:gd name="T52" fmla="*/ 8 w 297"/>
                <a:gd name="T53" fmla="*/ 1260 h 2669"/>
                <a:gd name="T54" fmla="*/ 0 w 297"/>
                <a:gd name="T55" fmla="*/ 1039 h 2669"/>
                <a:gd name="T56" fmla="*/ 3 w 297"/>
                <a:gd name="T57" fmla="*/ 824 h 2669"/>
                <a:gd name="T58" fmla="*/ 9 w 297"/>
                <a:gd name="T59" fmla="*/ 720 h 2669"/>
                <a:gd name="T60" fmla="*/ 18 w 297"/>
                <a:gd name="T61" fmla="*/ 617 h 2669"/>
                <a:gd name="T62" fmla="*/ 48 w 297"/>
                <a:gd name="T63" fmla="*/ 430 h 2669"/>
                <a:gd name="T64" fmla="*/ 71 w 297"/>
                <a:gd name="T65" fmla="*/ 341 h 2669"/>
                <a:gd name="T66" fmla="*/ 98 w 297"/>
                <a:gd name="T67" fmla="*/ 258 h 2669"/>
                <a:gd name="T68" fmla="*/ 130 w 297"/>
                <a:gd name="T69" fmla="*/ 183 h 2669"/>
                <a:gd name="T70" fmla="*/ 168 w 297"/>
                <a:gd name="T71" fmla="*/ 114 h 2669"/>
                <a:gd name="T72" fmla="*/ 212 w 297"/>
                <a:gd name="T73" fmla="*/ 52 h 2669"/>
                <a:gd name="T74" fmla="*/ 261 w 297"/>
                <a:gd name="T75" fmla="*/ 0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7" h="2669">
                  <a:moveTo>
                    <a:pt x="297" y="36"/>
                  </a:moveTo>
                  <a:lnTo>
                    <a:pt x="273" y="59"/>
                  </a:lnTo>
                  <a:lnTo>
                    <a:pt x="251" y="85"/>
                  </a:lnTo>
                  <a:lnTo>
                    <a:pt x="230" y="112"/>
                  </a:lnTo>
                  <a:lnTo>
                    <a:pt x="211" y="141"/>
                  </a:lnTo>
                  <a:lnTo>
                    <a:pt x="193" y="172"/>
                  </a:lnTo>
                  <a:lnTo>
                    <a:pt x="176" y="205"/>
                  </a:lnTo>
                  <a:lnTo>
                    <a:pt x="160" y="240"/>
                  </a:lnTo>
                  <a:lnTo>
                    <a:pt x="146" y="276"/>
                  </a:lnTo>
                  <a:lnTo>
                    <a:pt x="132" y="315"/>
                  </a:lnTo>
                  <a:lnTo>
                    <a:pt x="120" y="355"/>
                  </a:lnTo>
                  <a:lnTo>
                    <a:pt x="109" y="396"/>
                  </a:lnTo>
                  <a:lnTo>
                    <a:pt x="99" y="439"/>
                  </a:lnTo>
                  <a:lnTo>
                    <a:pt x="82" y="529"/>
                  </a:lnTo>
                  <a:lnTo>
                    <a:pt x="69" y="624"/>
                  </a:lnTo>
                  <a:lnTo>
                    <a:pt x="64" y="673"/>
                  </a:lnTo>
                  <a:lnTo>
                    <a:pt x="60" y="723"/>
                  </a:lnTo>
                  <a:lnTo>
                    <a:pt x="56" y="774"/>
                  </a:lnTo>
                  <a:lnTo>
                    <a:pt x="54" y="825"/>
                  </a:lnTo>
                  <a:lnTo>
                    <a:pt x="51" y="930"/>
                  </a:lnTo>
                  <a:lnTo>
                    <a:pt x="51" y="1038"/>
                  </a:lnTo>
                  <a:lnTo>
                    <a:pt x="54" y="1147"/>
                  </a:lnTo>
                  <a:lnTo>
                    <a:pt x="59" y="1257"/>
                  </a:lnTo>
                  <a:lnTo>
                    <a:pt x="66" y="1367"/>
                  </a:lnTo>
                  <a:lnTo>
                    <a:pt x="75" y="1477"/>
                  </a:lnTo>
                  <a:lnTo>
                    <a:pt x="86" y="1586"/>
                  </a:lnTo>
                  <a:lnTo>
                    <a:pt x="97" y="1693"/>
                  </a:lnTo>
                  <a:lnTo>
                    <a:pt x="121" y="1899"/>
                  </a:lnTo>
                  <a:lnTo>
                    <a:pt x="147" y="2091"/>
                  </a:lnTo>
                  <a:lnTo>
                    <a:pt x="171" y="2264"/>
                  </a:lnTo>
                  <a:lnTo>
                    <a:pt x="192" y="2412"/>
                  </a:lnTo>
                  <a:lnTo>
                    <a:pt x="206" y="2531"/>
                  </a:lnTo>
                  <a:lnTo>
                    <a:pt x="210" y="2578"/>
                  </a:lnTo>
                  <a:lnTo>
                    <a:pt x="211" y="2617"/>
                  </a:lnTo>
                  <a:lnTo>
                    <a:pt x="210" y="2633"/>
                  </a:lnTo>
                  <a:lnTo>
                    <a:pt x="210" y="2647"/>
                  </a:lnTo>
                  <a:lnTo>
                    <a:pt x="208" y="2660"/>
                  </a:lnTo>
                  <a:lnTo>
                    <a:pt x="204" y="2669"/>
                  </a:lnTo>
                  <a:lnTo>
                    <a:pt x="156" y="2650"/>
                  </a:lnTo>
                  <a:lnTo>
                    <a:pt x="159" y="2646"/>
                  </a:lnTo>
                  <a:lnTo>
                    <a:pt x="159" y="2640"/>
                  </a:lnTo>
                  <a:lnTo>
                    <a:pt x="159" y="2630"/>
                  </a:lnTo>
                  <a:lnTo>
                    <a:pt x="160" y="2617"/>
                  </a:lnTo>
                  <a:lnTo>
                    <a:pt x="159" y="2581"/>
                  </a:lnTo>
                  <a:lnTo>
                    <a:pt x="154" y="2536"/>
                  </a:lnTo>
                  <a:lnTo>
                    <a:pt x="141" y="2419"/>
                  </a:lnTo>
                  <a:lnTo>
                    <a:pt x="121" y="2271"/>
                  </a:lnTo>
                  <a:lnTo>
                    <a:pt x="97" y="2098"/>
                  </a:lnTo>
                  <a:lnTo>
                    <a:pt x="71" y="1906"/>
                  </a:lnTo>
                  <a:lnTo>
                    <a:pt x="46" y="1698"/>
                  </a:lnTo>
                  <a:lnTo>
                    <a:pt x="34" y="1590"/>
                  </a:lnTo>
                  <a:lnTo>
                    <a:pt x="24" y="1482"/>
                  </a:lnTo>
                  <a:lnTo>
                    <a:pt x="15" y="1371"/>
                  </a:lnTo>
                  <a:lnTo>
                    <a:pt x="8" y="1260"/>
                  </a:lnTo>
                  <a:lnTo>
                    <a:pt x="3" y="1150"/>
                  </a:lnTo>
                  <a:lnTo>
                    <a:pt x="0" y="1039"/>
                  </a:lnTo>
                  <a:lnTo>
                    <a:pt x="0" y="930"/>
                  </a:lnTo>
                  <a:lnTo>
                    <a:pt x="3" y="824"/>
                  </a:lnTo>
                  <a:lnTo>
                    <a:pt x="5" y="771"/>
                  </a:lnTo>
                  <a:lnTo>
                    <a:pt x="9" y="720"/>
                  </a:lnTo>
                  <a:lnTo>
                    <a:pt x="13" y="668"/>
                  </a:lnTo>
                  <a:lnTo>
                    <a:pt x="18" y="617"/>
                  </a:lnTo>
                  <a:lnTo>
                    <a:pt x="32" y="521"/>
                  </a:lnTo>
                  <a:lnTo>
                    <a:pt x="48" y="430"/>
                  </a:lnTo>
                  <a:lnTo>
                    <a:pt x="59" y="384"/>
                  </a:lnTo>
                  <a:lnTo>
                    <a:pt x="71" y="341"/>
                  </a:lnTo>
                  <a:lnTo>
                    <a:pt x="84" y="299"/>
                  </a:lnTo>
                  <a:lnTo>
                    <a:pt x="98" y="258"/>
                  </a:lnTo>
                  <a:lnTo>
                    <a:pt x="113" y="220"/>
                  </a:lnTo>
                  <a:lnTo>
                    <a:pt x="130" y="183"/>
                  </a:lnTo>
                  <a:lnTo>
                    <a:pt x="148" y="147"/>
                  </a:lnTo>
                  <a:lnTo>
                    <a:pt x="168" y="114"/>
                  </a:lnTo>
                  <a:lnTo>
                    <a:pt x="189" y="82"/>
                  </a:lnTo>
                  <a:lnTo>
                    <a:pt x="212" y="52"/>
                  </a:lnTo>
                  <a:lnTo>
                    <a:pt x="236" y="24"/>
                  </a:lnTo>
                  <a:lnTo>
                    <a:pt x="261" y="0"/>
                  </a:lnTo>
                  <a:lnTo>
                    <a:pt x="297" y="36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8" name="Freeform 34">
              <a:extLst>
                <a:ext uri="{FF2B5EF4-FFF2-40B4-BE49-F238E27FC236}">
                  <a16:creationId xmlns:a16="http://schemas.microsoft.com/office/drawing/2014/main" id="{E796FFBB-57D9-4D14-B236-A1E2B6B770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08100" y="2460625"/>
              <a:ext cx="57150" cy="58738"/>
            </a:xfrm>
            <a:custGeom>
              <a:avLst/>
              <a:gdLst>
                <a:gd name="T0" fmla="*/ 1 w 36"/>
                <a:gd name="T1" fmla="*/ 0 h 37"/>
                <a:gd name="T2" fmla="*/ 0 w 36"/>
                <a:gd name="T3" fmla="*/ 0 h 37"/>
                <a:gd name="T4" fmla="*/ 36 w 36"/>
                <a:gd name="T5" fmla="*/ 36 h 37"/>
                <a:gd name="T6" fmla="*/ 36 w 36"/>
                <a:gd name="T7" fmla="*/ 37 h 37"/>
                <a:gd name="T8" fmla="*/ 1 w 36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7">
                  <a:moveTo>
                    <a:pt x="1" y="0"/>
                  </a:moveTo>
                  <a:lnTo>
                    <a:pt x="0" y="0"/>
                  </a:lnTo>
                  <a:lnTo>
                    <a:pt x="36" y="36"/>
                  </a:lnTo>
                  <a:lnTo>
                    <a:pt x="36" y="3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9" name="Freeform 35">
              <a:extLst>
                <a:ext uri="{FF2B5EF4-FFF2-40B4-BE49-F238E27FC236}">
                  <a16:creationId xmlns:a16="http://schemas.microsoft.com/office/drawing/2014/main" id="{E9126EC6-3D29-45B8-8430-6D168A7258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495300" y="5932488"/>
              <a:ext cx="1677988" cy="795338"/>
            </a:xfrm>
            <a:custGeom>
              <a:avLst/>
              <a:gdLst>
                <a:gd name="T0" fmla="*/ 1057 w 1057"/>
                <a:gd name="T1" fmla="*/ 498 h 501"/>
                <a:gd name="T2" fmla="*/ 1021 w 1057"/>
                <a:gd name="T3" fmla="*/ 501 h 501"/>
                <a:gd name="T4" fmla="*/ 983 w 1057"/>
                <a:gd name="T5" fmla="*/ 501 h 501"/>
                <a:gd name="T6" fmla="*/ 946 w 1057"/>
                <a:gd name="T7" fmla="*/ 498 h 501"/>
                <a:gd name="T8" fmla="*/ 909 w 1057"/>
                <a:gd name="T9" fmla="*/ 493 h 501"/>
                <a:gd name="T10" fmla="*/ 872 w 1057"/>
                <a:gd name="T11" fmla="*/ 486 h 501"/>
                <a:gd name="T12" fmla="*/ 836 w 1057"/>
                <a:gd name="T13" fmla="*/ 477 h 501"/>
                <a:gd name="T14" fmla="*/ 800 w 1057"/>
                <a:gd name="T15" fmla="*/ 465 h 501"/>
                <a:gd name="T16" fmla="*/ 764 w 1057"/>
                <a:gd name="T17" fmla="*/ 451 h 501"/>
                <a:gd name="T18" fmla="*/ 729 w 1057"/>
                <a:gd name="T19" fmla="*/ 436 h 501"/>
                <a:gd name="T20" fmla="*/ 692 w 1057"/>
                <a:gd name="T21" fmla="*/ 420 h 501"/>
                <a:gd name="T22" fmla="*/ 623 w 1057"/>
                <a:gd name="T23" fmla="*/ 384 h 501"/>
                <a:gd name="T24" fmla="*/ 555 w 1057"/>
                <a:gd name="T25" fmla="*/ 344 h 501"/>
                <a:gd name="T26" fmla="*/ 487 w 1057"/>
                <a:gd name="T27" fmla="*/ 302 h 501"/>
                <a:gd name="T28" fmla="*/ 356 w 1057"/>
                <a:gd name="T29" fmla="*/ 218 h 501"/>
                <a:gd name="T30" fmla="*/ 293 w 1057"/>
                <a:gd name="T31" fmla="*/ 177 h 501"/>
                <a:gd name="T32" fmla="*/ 230 w 1057"/>
                <a:gd name="T33" fmla="*/ 140 h 501"/>
                <a:gd name="T34" fmla="*/ 200 w 1057"/>
                <a:gd name="T35" fmla="*/ 123 h 501"/>
                <a:gd name="T36" fmla="*/ 170 w 1057"/>
                <a:gd name="T37" fmla="*/ 108 h 501"/>
                <a:gd name="T38" fmla="*/ 140 w 1057"/>
                <a:gd name="T39" fmla="*/ 93 h 501"/>
                <a:gd name="T40" fmla="*/ 112 w 1057"/>
                <a:gd name="T41" fmla="*/ 81 h 501"/>
                <a:gd name="T42" fmla="*/ 83 w 1057"/>
                <a:gd name="T43" fmla="*/ 70 h 501"/>
                <a:gd name="T44" fmla="*/ 55 w 1057"/>
                <a:gd name="T45" fmla="*/ 61 h 501"/>
                <a:gd name="T46" fmla="*/ 27 w 1057"/>
                <a:gd name="T47" fmla="*/ 55 h 501"/>
                <a:gd name="T48" fmla="*/ 0 w 1057"/>
                <a:gd name="T49" fmla="*/ 51 h 501"/>
                <a:gd name="T50" fmla="*/ 8 w 1057"/>
                <a:gd name="T51" fmla="*/ 0 h 501"/>
                <a:gd name="T52" fmla="*/ 38 w 1057"/>
                <a:gd name="T53" fmla="*/ 5 h 501"/>
                <a:gd name="T54" fmla="*/ 69 w 1057"/>
                <a:gd name="T55" fmla="*/ 12 h 501"/>
                <a:gd name="T56" fmla="*/ 100 w 1057"/>
                <a:gd name="T57" fmla="*/ 22 h 501"/>
                <a:gd name="T58" fmla="*/ 131 w 1057"/>
                <a:gd name="T59" fmla="*/ 34 h 501"/>
                <a:gd name="T60" fmla="*/ 162 w 1057"/>
                <a:gd name="T61" fmla="*/ 47 h 501"/>
                <a:gd name="T62" fmla="*/ 193 w 1057"/>
                <a:gd name="T63" fmla="*/ 62 h 501"/>
                <a:gd name="T64" fmla="*/ 224 w 1057"/>
                <a:gd name="T65" fmla="*/ 78 h 501"/>
                <a:gd name="T66" fmla="*/ 256 w 1057"/>
                <a:gd name="T67" fmla="*/ 96 h 501"/>
                <a:gd name="T68" fmla="*/ 320 w 1057"/>
                <a:gd name="T69" fmla="*/ 133 h 501"/>
                <a:gd name="T70" fmla="*/ 384 w 1057"/>
                <a:gd name="T71" fmla="*/ 175 h 501"/>
                <a:gd name="T72" fmla="*/ 515 w 1057"/>
                <a:gd name="T73" fmla="*/ 260 h 501"/>
                <a:gd name="T74" fmla="*/ 581 w 1057"/>
                <a:gd name="T75" fmla="*/ 300 h 501"/>
                <a:gd name="T76" fmla="*/ 649 w 1057"/>
                <a:gd name="T77" fmla="*/ 340 h 501"/>
                <a:gd name="T78" fmla="*/ 715 w 1057"/>
                <a:gd name="T79" fmla="*/ 374 h 501"/>
                <a:gd name="T80" fmla="*/ 750 w 1057"/>
                <a:gd name="T81" fmla="*/ 390 h 501"/>
                <a:gd name="T82" fmla="*/ 783 w 1057"/>
                <a:gd name="T83" fmla="*/ 404 h 501"/>
                <a:gd name="T84" fmla="*/ 817 w 1057"/>
                <a:gd name="T85" fmla="*/ 417 h 501"/>
                <a:gd name="T86" fmla="*/ 850 w 1057"/>
                <a:gd name="T87" fmla="*/ 428 h 501"/>
                <a:gd name="T88" fmla="*/ 884 w 1057"/>
                <a:gd name="T89" fmla="*/ 437 h 501"/>
                <a:gd name="T90" fmla="*/ 918 w 1057"/>
                <a:gd name="T91" fmla="*/ 444 h 501"/>
                <a:gd name="T92" fmla="*/ 952 w 1057"/>
                <a:gd name="T93" fmla="*/ 448 h 501"/>
                <a:gd name="T94" fmla="*/ 985 w 1057"/>
                <a:gd name="T95" fmla="*/ 451 h 501"/>
                <a:gd name="T96" fmla="*/ 1018 w 1057"/>
                <a:gd name="T97" fmla="*/ 451 h 501"/>
                <a:gd name="T98" fmla="*/ 1053 w 1057"/>
                <a:gd name="T99" fmla="*/ 447 h 501"/>
                <a:gd name="T100" fmla="*/ 1057 w 1057"/>
                <a:gd name="T101" fmla="*/ 498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7" h="501">
                  <a:moveTo>
                    <a:pt x="1057" y="498"/>
                  </a:moveTo>
                  <a:lnTo>
                    <a:pt x="1021" y="501"/>
                  </a:lnTo>
                  <a:lnTo>
                    <a:pt x="983" y="501"/>
                  </a:lnTo>
                  <a:lnTo>
                    <a:pt x="946" y="498"/>
                  </a:lnTo>
                  <a:lnTo>
                    <a:pt x="909" y="493"/>
                  </a:lnTo>
                  <a:lnTo>
                    <a:pt x="872" y="486"/>
                  </a:lnTo>
                  <a:lnTo>
                    <a:pt x="836" y="477"/>
                  </a:lnTo>
                  <a:lnTo>
                    <a:pt x="800" y="465"/>
                  </a:lnTo>
                  <a:lnTo>
                    <a:pt x="764" y="451"/>
                  </a:lnTo>
                  <a:lnTo>
                    <a:pt x="729" y="436"/>
                  </a:lnTo>
                  <a:lnTo>
                    <a:pt x="692" y="420"/>
                  </a:lnTo>
                  <a:lnTo>
                    <a:pt x="623" y="384"/>
                  </a:lnTo>
                  <a:lnTo>
                    <a:pt x="555" y="344"/>
                  </a:lnTo>
                  <a:lnTo>
                    <a:pt x="487" y="302"/>
                  </a:lnTo>
                  <a:lnTo>
                    <a:pt x="356" y="218"/>
                  </a:lnTo>
                  <a:lnTo>
                    <a:pt x="293" y="177"/>
                  </a:lnTo>
                  <a:lnTo>
                    <a:pt x="230" y="140"/>
                  </a:lnTo>
                  <a:lnTo>
                    <a:pt x="200" y="123"/>
                  </a:lnTo>
                  <a:lnTo>
                    <a:pt x="170" y="108"/>
                  </a:lnTo>
                  <a:lnTo>
                    <a:pt x="140" y="93"/>
                  </a:lnTo>
                  <a:lnTo>
                    <a:pt x="112" y="81"/>
                  </a:lnTo>
                  <a:lnTo>
                    <a:pt x="83" y="70"/>
                  </a:lnTo>
                  <a:lnTo>
                    <a:pt x="55" y="61"/>
                  </a:lnTo>
                  <a:lnTo>
                    <a:pt x="27" y="55"/>
                  </a:lnTo>
                  <a:lnTo>
                    <a:pt x="0" y="51"/>
                  </a:lnTo>
                  <a:lnTo>
                    <a:pt x="8" y="0"/>
                  </a:lnTo>
                  <a:lnTo>
                    <a:pt x="38" y="5"/>
                  </a:lnTo>
                  <a:lnTo>
                    <a:pt x="69" y="12"/>
                  </a:lnTo>
                  <a:lnTo>
                    <a:pt x="100" y="22"/>
                  </a:lnTo>
                  <a:lnTo>
                    <a:pt x="131" y="34"/>
                  </a:lnTo>
                  <a:lnTo>
                    <a:pt x="162" y="47"/>
                  </a:lnTo>
                  <a:lnTo>
                    <a:pt x="193" y="62"/>
                  </a:lnTo>
                  <a:lnTo>
                    <a:pt x="224" y="78"/>
                  </a:lnTo>
                  <a:lnTo>
                    <a:pt x="256" y="96"/>
                  </a:lnTo>
                  <a:lnTo>
                    <a:pt x="320" y="133"/>
                  </a:lnTo>
                  <a:lnTo>
                    <a:pt x="384" y="175"/>
                  </a:lnTo>
                  <a:lnTo>
                    <a:pt x="515" y="260"/>
                  </a:lnTo>
                  <a:lnTo>
                    <a:pt x="581" y="300"/>
                  </a:lnTo>
                  <a:lnTo>
                    <a:pt x="649" y="340"/>
                  </a:lnTo>
                  <a:lnTo>
                    <a:pt x="715" y="374"/>
                  </a:lnTo>
                  <a:lnTo>
                    <a:pt x="750" y="390"/>
                  </a:lnTo>
                  <a:lnTo>
                    <a:pt x="783" y="404"/>
                  </a:lnTo>
                  <a:lnTo>
                    <a:pt x="817" y="417"/>
                  </a:lnTo>
                  <a:lnTo>
                    <a:pt x="850" y="428"/>
                  </a:lnTo>
                  <a:lnTo>
                    <a:pt x="884" y="437"/>
                  </a:lnTo>
                  <a:lnTo>
                    <a:pt x="918" y="444"/>
                  </a:lnTo>
                  <a:lnTo>
                    <a:pt x="952" y="448"/>
                  </a:lnTo>
                  <a:lnTo>
                    <a:pt x="985" y="451"/>
                  </a:lnTo>
                  <a:lnTo>
                    <a:pt x="1018" y="451"/>
                  </a:lnTo>
                  <a:lnTo>
                    <a:pt x="1053" y="447"/>
                  </a:lnTo>
                  <a:lnTo>
                    <a:pt x="1057" y="49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0" name="Freeform 36">
              <a:extLst>
                <a:ext uri="{FF2B5EF4-FFF2-40B4-BE49-F238E27FC236}">
                  <a16:creationId xmlns:a16="http://schemas.microsoft.com/office/drawing/2014/main" id="{49A1FAD4-CDF9-4393-A33A-BCBDAF394B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41413" y="6642100"/>
              <a:ext cx="76200" cy="80963"/>
            </a:xfrm>
            <a:custGeom>
              <a:avLst/>
              <a:gdLst>
                <a:gd name="T0" fmla="*/ 48 w 48"/>
                <a:gd name="T1" fmla="*/ 35 h 51"/>
                <a:gd name="T2" fmla="*/ 43 w 48"/>
                <a:gd name="T3" fmla="*/ 49 h 51"/>
                <a:gd name="T4" fmla="*/ 26 w 48"/>
                <a:gd name="T5" fmla="*/ 51 h 51"/>
                <a:gd name="T6" fmla="*/ 22 w 48"/>
                <a:gd name="T7" fmla="*/ 0 h 51"/>
                <a:gd name="T8" fmla="*/ 0 w 48"/>
                <a:gd name="T9" fmla="*/ 16 h 51"/>
                <a:gd name="T10" fmla="*/ 48 w 48"/>
                <a:gd name="T11" fmla="*/ 3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51">
                  <a:moveTo>
                    <a:pt x="48" y="35"/>
                  </a:moveTo>
                  <a:lnTo>
                    <a:pt x="43" y="49"/>
                  </a:lnTo>
                  <a:lnTo>
                    <a:pt x="26" y="51"/>
                  </a:lnTo>
                  <a:lnTo>
                    <a:pt x="22" y="0"/>
                  </a:lnTo>
                  <a:lnTo>
                    <a:pt x="0" y="16"/>
                  </a:lnTo>
                  <a:lnTo>
                    <a:pt x="48" y="35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1" name="Freeform 37">
              <a:extLst>
                <a:ext uri="{FF2B5EF4-FFF2-40B4-BE49-F238E27FC236}">
                  <a16:creationId xmlns:a16="http://schemas.microsoft.com/office/drawing/2014/main" id="{91F18065-17FC-4CC3-A303-EC94EC04DC2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133475" y="5932488"/>
              <a:ext cx="646113" cy="890588"/>
            </a:xfrm>
            <a:custGeom>
              <a:avLst/>
              <a:gdLst>
                <a:gd name="T0" fmla="*/ 407 w 407"/>
                <a:gd name="T1" fmla="*/ 51 h 561"/>
                <a:gd name="T2" fmla="*/ 393 w 407"/>
                <a:gd name="T3" fmla="*/ 51 h 561"/>
                <a:gd name="T4" fmla="*/ 381 w 407"/>
                <a:gd name="T5" fmla="*/ 53 h 561"/>
                <a:gd name="T6" fmla="*/ 368 w 407"/>
                <a:gd name="T7" fmla="*/ 57 h 561"/>
                <a:gd name="T8" fmla="*/ 355 w 407"/>
                <a:gd name="T9" fmla="*/ 61 h 561"/>
                <a:gd name="T10" fmla="*/ 342 w 407"/>
                <a:gd name="T11" fmla="*/ 69 h 561"/>
                <a:gd name="T12" fmla="*/ 328 w 407"/>
                <a:gd name="T13" fmla="*/ 77 h 561"/>
                <a:gd name="T14" fmla="*/ 314 w 407"/>
                <a:gd name="T15" fmla="*/ 88 h 561"/>
                <a:gd name="T16" fmla="*/ 300 w 407"/>
                <a:gd name="T17" fmla="*/ 99 h 561"/>
                <a:gd name="T18" fmla="*/ 271 w 407"/>
                <a:gd name="T19" fmla="*/ 126 h 561"/>
                <a:gd name="T20" fmla="*/ 243 w 407"/>
                <a:gd name="T21" fmla="*/ 159 h 561"/>
                <a:gd name="T22" fmla="*/ 216 w 407"/>
                <a:gd name="T23" fmla="*/ 196 h 561"/>
                <a:gd name="T24" fmla="*/ 190 w 407"/>
                <a:gd name="T25" fmla="*/ 236 h 561"/>
                <a:gd name="T26" fmla="*/ 164 w 407"/>
                <a:gd name="T27" fmla="*/ 278 h 561"/>
                <a:gd name="T28" fmla="*/ 140 w 407"/>
                <a:gd name="T29" fmla="*/ 320 h 561"/>
                <a:gd name="T30" fmla="*/ 119 w 407"/>
                <a:gd name="T31" fmla="*/ 365 h 561"/>
                <a:gd name="T32" fmla="*/ 100 w 407"/>
                <a:gd name="T33" fmla="*/ 408 h 561"/>
                <a:gd name="T34" fmla="*/ 84 w 407"/>
                <a:gd name="T35" fmla="*/ 449 h 561"/>
                <a:gd name="T36" fmla="*/ 69 w 407"/>
                <a:gd name="T37" fmla="*/ 491 h 561"/>
                <a:gd name="T38" fmla="*/ 58 w 407"/>
                <a:gd name="T39" fmla="*/ 527 h 561"/>
                <a:gd name="T40" fmla="*/ 50 w 407"/>
                <a:gd name="T41" fmla="*/ 561 h 561"/>
                <a:gd name="T42" fmla="*/ 0 w 407"/>
                <a:gd name="T43" fmla="*/ 550 h 561"/>
                <a:gd name="T44" fmla="*/ 9 w 407"/>
                <a:gd name="T45" fmla="*/ 514 h 561"/>
                <a:gd name="T46" fmla="*/ 21 w 407"/>
                <a:gd name="T47" fmla="*/ 475 h 561"/>
                <a:gd name="T48" fmla="*/ 35 w 407"/>
                <a:gd name="T49" fmla="*/ 433 h 561"/>
                <a:gd name="T50" fmla="*/ 53 w 407"/>
                <a:gd name="T51" fmla="*/ 388 h 561"/>
                <a:gd name="T52" fmla="*/ 73 w 407"/>
                <a:gd name="T53" fmla="*/ 343 h 561"/>
                <a:gd name="T54" fmla="*/ 95 w 407"/>
                <a:gd name="T55" fmla="*/ 297 h 561"/>
                <a:gd name="T56" fmla="*/ 120 w 407"/>
                <a:gd name="T57" fmla="*/ 252 h 561"/>
                <a:gd name="T58" fmla="*/ 146 w 407"/>
                <a:gd name="T59" fmla="*/ 208 h 561"/>
                <a:gd name="T60" fmla="*/ 174 w 407"/>
                <a:gd name="T61" fmla="*/ 166 h 561"/>
                <a:gd name="T62" fmla="*/ 203 w 407"/>
                <a:gd name="T63" fmla="*/ 127 h 561"/>
                <a:gd name="T64" fmla="*/ 234 w 407"/>
                <a:gd name="T65" fmla="*/ 91 h 561"/>
                <a:gd name="T66" fmla="*/ 265 w 407"/>
                <a:gd name="T67" fmla="*/ 62 h 561"/>
                <a:gd name="T68" fmla="*/ 282 w 407"/>
                <a:gd name="T69" fmla="*/ 48 h 561"/>
                <a:gd name="T70" fmla="*/ 299 w 407"/>
                <a:gd name="T71" fmla="*/ 35 h 561"/>
                <a:gd name="T72" fmla="*/ 316 w 407"/>
                <a:gd name="T73" fmla="*/ 25 h 561"/>
                <a:gd name="T74" fmla="*/ 333 w 407"/>
                <a:gd name="T75" fmla="*/ 15 h 561"/>
                <a:gd name="T76" fmla="*/ 352 w 407"/>
                <a:gd name="T77" fmla="*/ 9 h 561"/>
                <a:gd name="T78" fmla="*/ 370 w 407"/>
                <a:gd name="T79" fmla="*/ 3 h 561"/>
                <a:gd name="T80" fmla="*/ 388 w 407"/>
                <a:gd name="T81" fmla="*/ 0 h 561"/>
                <a:gd name="T82" fmla="*/ 406 w 407"/>
                <a:gd name="T83" fmla="*/ 0 h 561"/>
                <a:gd name="T84" fmla="*/ 407 w 407"/>
                <a:gd name="T85" fmla="*/ 51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7" h="561">
                  <a:moveTo>
                    <a:pt x="407" y="51"/>
                  </a:moveTo>
                  <a:lnTo>
                    <a:pt x="393" y="51"/>
                  </a:lnTo>
                  <a:lnTo>
                    <a:pt x="381" y="53"/>
                  </a:lnTo>
                  <a:lnTo>
                    <a:pt x="368" y="57"/>
                  </a:lnTo>
                  <a:lnTo>
                    <a:pt x="355" y="61"/>
                  </a:lnTo>
                  <a:lnTo>
                    <a:pt x="342" y="69"/>
                  </a:lnTo>
                  <a:lnTo>
                    <a:pt x="328" y="77"/>
                  </a:lnTo>
                  <a:lnTo>
                    <a:pt x="314" y="88"/>
                  </a:lnTo>
                  <a:lnTo>
                    <a:pt x="300" y="99"/>
                  </a:lnTo>
                  <a:lnTo>
                    <a:pt x="271" y="126"/>
                  </a:lnTo>
                  <a:lnTo>
                    <a:pt x="243" y="159"/>
                  </a:lnTo>
                  <a:lnTo>
                    <a:pt x="216" y="196"/>
                  </a:lnTo>
                  <a:lnTo>
                    <a:pt x="190" y="236"/>
                  </a:lnTo>
                  <a:lnTo>
                    <a:pt x="164" y="278"/>
                  </a:lnTo>
                  <a:lnTo>
                    <a:pt x="140" y="320"/>
                  </a:lnTo>
                  <a:lnTo>
                    <a:pt x="119" y="365"/>
                  </a:lnTo>
                  <a:lnTo>
                    <a:pt x="100" y="408"/>
                  </a:lnTo>
                  <a:lnTo>
                    <a:pt x="84" y="449"/>
                  </a:lnTo>
                  <a:lnTo>
                    <a:pt x="69" y="491"/>
                  </a:lnTo>
                  <a:lnTo>
                    <a:pt x="58" y="527"/>
                  </a:lnTo>
                  <a:lnTo>
                    <a:pt x="50" y="561"/>
                  </a:lnTo>
                  <a:lnTo>
                    <a:pt x="0" y="550"/>
                  </a:lnTo>
                  <a:lnTo>
                    <a:pt x="9" y="514"/>
                  </a:lnTo>
                  <a:lnTo>
                    <a:pt x="21" y="475"/>
                  </a:lnTo>
                  <a:lnTo>
                    <a:pt x="35" y="433"/>
                  </a:lnTo>
                  <a:lnTo>
                    <a:pt x="53" y="388"/>
                  </a:lnTo>
                  <a:lnTo>
                    <a:pt x="73" y="343"/>
                  </a:lnTo>
                  <a:lnTo>
                    <a:pt x="95" y="297"/>
                  </a:lnTo>
                  <a:lnTo>
                    <a:pt x="120" y="252"/>
                  </a:lnTo>
                  <a:lnTo>
                    <a:pt x="146" y="208"/>
                  </a:lnTo>
                  <a:lnTo>
                    <a:pt x="174" y="166"/>
                  </a:lnTo>
                  <a:lnTo>
                    <a:pt x="203" y="127"/>
                  </a:lnTo>
                  <a:lnTo>
                    <a:pt x="234" y="91"/>
                  </a:lnTo>
                  <a:lnTo>
                    <a:pt x="265" y="62"/>
                  </a:lnTo>
                  <a:lnTo>
                    <a:pt x="282" y="48"/>
                  </a:lnTo>
                  <a:lnTo>
                    <a:pt x="299" y="35"/>
                  </a:lnTo>
                  <a:lnTo>
                    <a:pt x="316" y="25"/>
                  </a:lnTo>
                  <a:lnTo>
                    <a:pt x="333" y="15"/>
                  </a:lnTo>
                  <a:lnTo>
                    <a:pt x="352" y="9"/>
                  </a:lnTo>
                  <a:lnTo>
                    <a:pt x="370" y="3"/>
                  </a:lnTo>
                  <a:lnTo>
                    <a:pt x="388" y="0"/>
                  </a:lnTo>
                  <a:lnTo>
                    <a:pt x="406" y="0"/>
                  </a:lnTo>
                  <a:lnTo>
                    <a:pt x="407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2" name="Freeform 38">
              <a:extLst>
                <a:ext uri="{FF2B5EF4-FFF2-40B4-BE49-F238E27FC236}">
                  <a16:creationId xmlns:a16="http://schemas.microsoft.com/office/drawing/2014/main" id="{FE464752-80C0-4D19-94D0-847B5EC88F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495300" y="5932488"/>
              <a:ext cx="12700" cy="80963"/>
            </a:xfrm>
            <a:custGeom>
              <a:avLst/>
              <a:gdLst>
                <a:gd name="T0" fmla="*/ 8 w 8"/>
                <a:gd name="T1" fmla="*/ 0 h 51"/>
                <a:gd name="T2" fmla="*/ 7 w 8"/>
                <a:gd name="T3" fmla="*/ 0 h 51"/>
                <a:gd name="T4" fmla="*/ 4 w 8"/>
                <a:gd name="T5" fmla="*/ 0 h 51"/>
                <a:gd name="T6" fmla="*/ 5 w 8"/>
                <a:gd name="T7" fmla="*/ 51 h 51"/>
                <a:gd name="T8" fmla="*/ 0 w 8"/>
                <a:gd name="T9" fmla="*/ 51 h 51"/>
                <a:gd name="T10" fmla="*/ 8 w 8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1">
                  <a:moveTo>
                    <a:pt x="8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5" y="51"/>
                  </a:lnTo>
                  <a:lnTo>
                    <a:pt x="0" y="5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3" name="Freeform 39">
              <a:extLst>
                <a:ext uri="{FF2B5EF4-FFF2-40B4-BE49-F238E27FC236}">
                  <a16:creationId xmlns:a16="http://schemas.microsoft.com/office/drawing/2014/main" id="{AA80ADD9-A44C-4E5C-9725-C9CCD38D2E2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581150" y="6808788"/>
              <a:ext cx="528638" cy="1549400"/>
            </a:xfrm>
            <a:custGeom>
              <a:avLst/>
              <a:gdLst>
                <a:gd name="T0" fmla="*/ 333 w 333"/>
                <a:gd name="T1" fmla="*/ 9 h 976"/>
                <a:gd name="T2" fmla="*/ 311 w 333"/>
                <a:gd name="T3" fmla="*/ 112 h 976"/>
                <a:gd name="T4" fmla="*/ 289 w 333"/>
                <a:gd name="T5" fmla="*/ 211 h 976"/>
                <a:gd name="T6" fmla="*/ 267 w 333"/>
                <a:gd name="T7" fmla="*/ 306 h 976"/>
                <a:gd name="T8" fmla="*/ 244 w 333"/>
                <a:gd name="T9" fmla="*/ 394 h 976"/>
                <a:gd name="T10" fmla="*/ 222 w 333"/>
                <a:gd name="T11" fmla="*/ 478 h 976"/>
                <a:gd name="T12" fmla="*/ 199 w 333"/>
                <a:gd name="T13" fmla="*/ 556 h 976"/>
                <a:gd name="T14" fmla="*/ 157 w 333"/>
                <a:gd name="T15" fmla="*/ 694 h 976"/>
                <a:gd name="T16" fmla="*/ 136 w 333"/>
                <a:gd name="T17" fmla="*/ 754 h 976"/>
                <a:gd name="T18" fmla="*/ 117 w 333"/>
                <a:gd name="T19" fmla="*/ 807 h 976"/>
                <a:gd name="T20" fmla="*/ 99 w 333"/>
                <a:gd name="T21" fmla="*/ 853 h 976"/>
                <a:gd name="T22" fmla="*/ 83 w 333"/>
                <a:gd name="T23" fmla="*/ 892 h 976"/>
                <a:gd name="T24" fmla="*/ 69 w 333"/>
                <a:gd name="T25" fmla="*/ 924 h 976"/>
                <a:gd name="T26" fmla="*/ 56 w 333"/>
                <a:gd name="T27" fmla="*/ 948 h 976"/>
                <a:gd name="T28" fmla="*/ 44 w 333"/>
                <a:gd name="T29" fmla="*/ 967 h 976"/>
                <a:gd name="T30" fmla="*/ 36 w 333"/>
                <a:gd name="T31" fmla="*/ 976 h 976"/>
                <a:gd name="T32" fmla="*/ 0 w 333"/>
                <a:gd name="T33" fmla="*/ 940 h 976"/>
                <a:gd name="T34" fmla="*/ 5 w 333"/>
                <a:gd name="T35" fmla="*/ 935 h 976"/>
                <a:gd name="T36" fmla="*/ 12 w 333"/>
                <a:gd name="T37" fmla="*/ 924 h 976"/>
                <a:gd name="T38" fmla="*/ 23 w 333"/>
                <a:gd name="T39" fmla="*/ 902 h 976"/>
                <a:gd name="T40" fmla="*/ 36 w 333"/>
                <a:gd name="T41" fmla="*/ 872 h 976"/>
                <a:gd name="T42" fmla="*/ 51 w 333"/>
                <a:gd name="T43" fmla="*/ 835 h 976"/>
                <a:gd name="T44" fmla="*/ 69 w 333"/>
                <a:gd name="T45" fmla="*/ 789 h 976"/>
                <a:gd name="T46" fmla="*/ 87 w 333"/>
                <a:gd name="T47" fmla="*/ 737 h 976"/>
                <a:gd name="T48" fmla="*/ 108 w 333"/>
                <a:gd name="T49" fmla="*/ 680 h 976"/>
                <a:gd name="T50" fmla="*/ 150 w 333"/>
                <a:gd name="T51" fmla="*/ 542 h 976"/>
                <a:gd name="T52" fmla="*/ 173 w 333"/>
                <a:gd name="T53" fmla="*/ 464 h 976"/>
                <a:gd name="T54" fmla="*/ 195 w 333"/>
                <a:gd name="T55" fmla="*/ 381 h 976"/>
                <a:gd name="T56" fmla="*/ 217 w 333"/>
                <a:gd name="T57" fmla="*/ 294 h 976"/>
                <a:gd name="T58" fmla="*/ 239 w 333"/>
                <a:gd name="T59" fmla="*/ 200 h 976"/>
                <a:gd name="T60" fmla="*/ 261 w 333"/>
                <a:gd name="T61" fmla="*/ 101 h 976"/>
                <a:gd name="T62" fmla="*/ 282 w 333"/>
                <a:gd name="T63" fmla="*/ 0 h 976"/>
                <a:gd name="T64" fmla="*/ 333 w 333"/>
                <a:gd name="T65" fmla="*/ 9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3" h="976">
                  <a:moveTo>
                    <a:pt x="333" y="9"/>
                  </a:moveTo>
                  <a:lnTo>
                    <a:pt x="311" y="112"/>
                  </a:lnTo>
                  <a:lnTo>
                    <a:pt x="289" y="211"/>
                  </a:lnTo>
                  <a:lnTo>
                    <a:pt x="267" y="306"/>
                  </a:lnTo>
                  <a:lnTo>
                    <a:pt x="244" y="394"/>
                  </a:lnTo>
                  <a:lnTo>
                    <a:pt x="222" y="478"/>
                  </a:lnTo>
                  <a:lnTo>
                    <a:pt x="199" y="556"/>
                  </a:lnTo>
                  <a:lnTo>
                    <a:pt x="157" y="694"/>
                  </a:lnTo>
                  <a:lnTo>
                    <a:pt x="136" y="754"/>
                  </a:lnTo>
                  <a:lnTo>
                    <a:pt x="117" y="807"/>
                  </a:lnTo>
                  <a:lnTo>
                    <a:pt x="99" y="853"/>
                  </a:lnTo>
                  <a:lnTo>
                    <a:pt x="83" y="892"/>
                  </a:lnTo>
                  <a:lnTo>
                    <a:pt x="69" y="924"/>
                  </a:lnTo>
                  <a:lnTo>
                    <a:pt x="56" y="948"/>
                  </a:lnTo>
                  <a:lnTo>
                    <a:pt x="44" y="967"/>
                  </a:lnTo>
                  <a:lnTo>
                    <a:pt x="36" y="976"/>
                  </a:lnTo>
                  <a:lnTo>
                    <a:pt x="0" y="940"/>
                  </a:lnTo>
                  <a:lnTo>
                    <a:pt x="5" y="935"/>
                  </a:lnTo>
                  <a:lnTo>
                    <a:pt x="12" y="924"/>
                  </a:lnTo>
                  <a:lnTo>
                    <a:pt x="23" y="902"/>
                  </a:lnTo>
                  <a:lnTo>
                    <a:pt x="36" y="872"/>
                  </a:lnTo>
                  <a:lnTo>
                    <a:pt x="51" y="835"/>
                  </a:lnTo>
                  <a:lnTo>
                    <a:pt x="69" y="789"/>
                  </a:lnTo>
                  <a:lnTo>
                    <a:pt x="87" y="737"/>
                  </a:lnTo>
                  <a:lnTo>
                    <a:pt x="108" y="680"/>
                  </a:lnTo>
                  <a:lnTo>
                    <a:pt x="150" y="542"/>
                  </a:lnTo>
                  <a:lnTo>
                    <a:pt x="173" y="464"/>
                  </a:lnTo>
                  <a:lnTo>
                    <a:pt x="195" y="381"/>
                  </a:lnTo>
                  <a:lnTo>
                    <a:pt x="217" y="294"/>
                  </a:lnTo>
                  <a:lnTo>
                    <a:pt x="239" y="200"/>
                  </a:lnTo>
                  <a:lnTo>
                    <a:pt x="261" y="101"/>
                  </a:lnTo>
                  <a:lnTo>
                    <a:pt x="282" y="0"/>
                  </a:lnTo>
                  <a:lnTo>
                    <a:pt x="333" y="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4" name="Freeform 40">
              <a:extLst>
                <a:ext uri="{FF2B5EF4-FFF2-40B4-BE49-F238E27FC236}">
                  <a16:creationId xmlns:a16="http://schemas.microsoft.com/office/drawing/2014/main" id="{AE2CA267-739D-41DB-8438-1B3A596E8E1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133475" y="6789738"/>
              <a:ext cx="80963" cy="33338"/>
            </a:xfrm>
            <a:custGeom>
              <a:avLst/>
              <a:gdLst>
                <a:gd name="T0" fmla="*/ 0 w 51"/>
                <a:gd name="T1" fmla="*/ 10 h 21"/>
                <a:gd name="T2" fmla="*/ 2 w 51"/>
                <a:gd name="T3" fmla="*/ 0 h 21"/>
                <a:gd name="T4" fmla="*/ 0 w 51"/>
                <a:gd name="T5" fmla="*/ 12 h 21"/>
                <a:gd name="T6" fmla="*/ 51 w 51"/>
                <a:gd name="T7" fmla="*/ 21 h 21"/>
                <a:gd name="T8" fmla="*/ 50 w 51"/>
                <a:gd name="T9" fmla="*/ 21 h 21"/>
                <a:gd name="T10" fmla="*/ 0 w 51"/>
                <a:gd name="T11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21">
                  <a:moveTo>
                    <a:pt x="0" y="10"/>
                  </a:moveTo>
                  <a:lnTo>
                    <a:pt x="2" y="0"/>
                  </a:lnTo>
                  <a:lnTo>
                    <a:pt x="0" y="12"/>
                  </a:lnTo>
                  <a:lnTo>
                    <a:pt x="51" y="21"/>
                  </a:lnTo>
                  <a:lnTo>
                    <a:pt x="50" y="21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5" name="Freeform 41">
              <a:extLst>
                <a:ext uri="{FF2B5EF4-FFF2-40B4-BE49-F238E27FC236}">
                  <a16:creationId xmlns:a16="http://schemas.microsoft.com/office/drawing/2014/main" id="{20694FBA-D6EE-42A9-9D55-A2268CAE6F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893888" y="3406775"/>
              <a:ext cx="379413" cy="4929188"/>
            </a:xfrm>
            <a:custGeom>
              <a:avLst/>
              <a:gdLst>
                <a:gd name="T0" fmla="*/ 190 w 239"/>
                <a:gd name="T1" fmla="*/ 3105 h 3105"/>
                <a:gd name="T2" fmla="*/ 174 w 239"/>
                <a:gd name="T3" fmla="*/ 3015 h 3105"/>
                <a:gd name="T4" fmla="*/ 157 w 239"/>
                <a:gd name="T5" fmla="*/ 2909 h 3105"/>
                <a:gd name="T6" fmla="*/ 147 w 239"/>
                <a:gd name="T7" fmla="*/ 2843 h 3105"/>
                <a:gd name="T8" fmla="*/ 136 w 239"/>
                <a:gd name="T9" fmla="*/ 2769 h 3105"/>
                <a:gd name="T10" fmla="*/ 112 w 239"/>
                <a:gd name="T11" fmla="*/ 2598 h 3105"/>
                <a:gd name="T12" fmla="*/ 87 w 239"/>
                <a:gd name="T13" fmla="*/ 2402 h 3105"/>
                <a:gd name="T14" fmla="*/ 75 w 239"/>
                <a:gd name="T15" fmla="*/ 2295 h 3105"/>
                <a:gd name="T16" fmla="*/ 62 w 239"/>
                <a:gd name="T17" fmla="*/ 2184 h 3105"/>
                <a:gd name="T18" fmla="*/ 40 w 239"/>
                <a:gd name="T19" fmla="*/ 1950 h 3105"/>
                <a:gd name="T20" fmla="*/ 30 w 239"/>
                <a:gd name="T21" fmla="*/ 1827 h 3105"/>
                <a:gd name="T22" fmla="*/ 25 w 239"/>
                <a:gd name="T23" fmla="*/ 1765 h 3105"/>
                <a:gd name="T24" fmla="*/ 21 w 239"/>
                <a:gd name="T25" fmla="*/ 1703 h 3105"/>
                <a:gd name="T26" fmla="*/ 14 w 239"/>
                <a:gd name="T27" fmla="*/ 1576 h 3105"/>
                <a:gd name="T28" fmla="*/ 8 w 239"/>
                <a:gd name="T29" fmla="*/ 1448 h 3105"/>
                <a:gd name="T30" fmla="*/ 4 w 239"/>
                <a:gd name="T31" fmla="*/ 1318 h 3105"/>
                <a:gd name="T32" fmla="*/ 1 w 239"/>
                <a:gd name="T33" fmla="*/ 1189 h 3105"/>
                <a:gd name="T34" fmla="*/ 0 w 239"/>
                <a:gd name="T35" fmla="*/ 1061 h 3105"/>
                <a:gd name="T36" fmla="*/ 3 w 239"/>
                <a:gd name="T37" fmla="*/ 932 h 3105"/>
                <a:gd name="T38" fmla="*/ 8 w 239"/>
                <a:gd name="T39" fmla="*/ 805 h 3105"/>
                <a:gd name="T40" fmla="*/ 15 w 239"/>
                <a:gd name="T41" fmla="*/ 680 h 3105"/>
                <a:gd name="T42" fmla="*/ 25 w 239"/>
                <a:gd name="T43" fmla="*/ 557 h 3105"/>
                <a:gd name="T44" fmla="*/ 39 w 239"/>
                <a:gd name="T45" fmla="*/ 437 h 3105"/>
                <a:gd name="T46" fmla="*/ 47 w 239"/>
                <a:gd name="T47" fmla="*/ 379 h 3105"/>
                <a:gd name="T48" fmla="*/ 55 w 239"/>
                <a:gd name="T49" fmla="*/ 321 h 3105"/>
                <a:gd name="T50" fmla="*/ 75 w 239"/>
                <a:gd name="T51" fmla="*/ 209 h 3105"/>
                <a:gd name="T52" fmla="*/ 87 w 239"/>
                <a:gd name="T53" fmla="*/ 155 h 3105"/>
                <a:gd name="T54" fmla="*/ 99 w 239"/>
                <a:gd name="T55" fmla="*/ 101 h 3105"/>
                <a:gd name="T56" fmla="*/ 112 w 239"/>
                <a:gd name="T57" fmla="*/ 49 h 3105"/>
                <a:gd name="T58" fmla="*/ 127 w 239"/>
                <a:gd name="T59" fmla="*/ 0 h 3105"/>
                <a:gd name="T60" fmla="*/ 176 w 239"/>
                <a:gd name="T61" fmla="*/ 14 h 3105"/>
                <a:gd name="T62" fmla="*/ 162 w 239"/>
                <a:gd name="T63" fmla="*/ 63 h 3105"/>
                <a:gd name="T64" fmla="*/ 148 w 239"/>
                <a:gd name="T65" fmla="*/ 114 h 3105"/>
                <a:gd name="T66" fmla="*/ 136 w 239"/>
                <a:gd name="T67" fmla="*/ 166 h 3105"/>
                <a:gd name="T68" fmla="*/ 125 w 239"/>
                <a:gd name="T69" fmla="*/ 220 h 3105"/>
                <a:gd name="T70" fmla="*/ 105 w 239"/>
                <a:gd name="T71" fmla="*/ 330 h 3105"/>
                <a:gd name="T72" fmla="*/ 97 w 239"/>
                <a:gd name="T73" fmla="*/ 387 h 3105"/>
                <a:gd name="T74" fmla="*/ 89 w 239"/>
                <a:gd name="T75" fmla="*/ 444 h 3105"/>
                <a:gd name="T76" fmla="*/ 76 w 239"/>
                <a:gd name="T77" fmla="*/ 563 h 3105"/>
                <a:gd name="T78" fmla="*/ 65 w 239"/>
                <a:gd name="T79" fmla="*/ 684 h 3105"/>
                <a:gd name="T80" fmla="*/ 58 w 239"/>
                <a:gd name="T81" fmla="*/ 808 h 3105"/>
                <a:gd name="T82" fmla="*/ 54 w 239"/>
                <a:gd name="T83" fmla="*/ 934 h 3105"/>
                <a:gd name="T84" fmla="*/ 51 w 239"/>
                <a:gd name="T85" fmla="*/ 1061 h 3105"/>
                <a:gd name="T86" fmla="*/ 52 w 239"/>
                <a:gd name="T87" fmla="*/ 1189 h 3105"/>
                <a:gd name="T88" fmla="*/ 54 w 239"/>
                <a:gd name="T89" fmla="*/ 1317 h 3105"/>
                <a:gd name="T90" fmla="*/ 58 w 239"/>
                <a:gd name="T91" fmla="*/ 1446 h 3105"/>
                <a:gd name="T92" fmla="*/ 64 w 239"/>
                <a:gd name="T93" fmla="*/ 1573 h 3105"/>
                <a:gd name="T94" fmla="*/ 72 w 239"/>
                <a:gd name="T95" fmla="*/ 1699 h 3105"/>
                <a:gd name="T96" fmla="*/ 76 w 239"/>
                <a:gd name="T97" fmla="*/ 1761 h 3105"/>
                <a:gd name="T98" fmla="*/ 81 w 239"/>
                <a:gd name="T99" fmla="*/ 1823 h 3105"/>
                <a:gd name="T100" fmla="*/ 91 w 239"/>
                <a:gd name="T101" fmla="*/ 1945 h 3105"/>
                <a:gd name="T102" fmla="*/ 112 w 239"/>
                <a:gd name="T103" fmla="*/ 2178 h 3105"/>
                <a:gd name="T104" fmla="*/ 125 w 239"/>
                <a:gd name="T105" fmla="*/ 2289 h 3105"/>
                <a:gd name="T106" fmla="*/ 137 w 239"/>
                <a:gd name="T107" fmla="*/ 2395 h 3105"/>
                <a:gd name="T108" fmla="*/ 162 w 239"/>
                <a:gd name="T109" fmla="*/ 2591 h 3105"/>
                <a:gd name="T110" fmla="*/ 186 w 239"/>
                <a:gd name="T111" fmla="*/ 2761 h 3105"/>
                <a:gd name="T112" fmla="*/ 197 w 239"/>
                <a:gd name="T113" fmla="*/ 2835 h 3105"/>
                <a:gd name="T114" fmla="*/ 208 w 239"/>
                <a:gd name="T115" fmla="*/ 2902 h 3105"/>
                <a:gd name="T116" fmla="*/ 225 w 239"/>
                <a:gd name="T117" fmla="*/ 3007 h 3105"/>
                <a:gd name="T118" fmla="*/ 239 w 239"/>
                <a:gd name="T119" fmla="*/ 3096 h 3105"/>
                <a:gd name="T120" fmla="*/ 190 w 239"/>
                <a:gd name="T121" fmla="*/ 3105 h 3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39" h="3105">
                  <a:moveTo>
                    <a:pt x="190" y="3105"/>
                  </a:moveTo>
                  <a:lnTo>
                    <a:pt x="174" y="3015"/>
                  </a:lnTo>
                  <a:lnTo>
                    <a:pt x="157" y="2909"/>
                  </a:lnTo>
                  <a:lnTo>
                    <a:pt x="147" y="2843"/>
                  </a:lnTo>
                  <a:lnTo>
                    <a:pt x="136" y="2769"/>
                  </a:lnTo>
                  <a:lnTo>
                    <a:pt x="112" y="2598"/>
                  </a:lnTo>
                  <a:lnTo>
                    <a:pt x="87" y="2402"/>
                  </a:lnTo>
                  <a:lnTo>
                    <a:pt x="75" y="2295"/>
                  </a:lnTo>
                  <a:lnTo>
                    <a:pt x="62" y="2184"/>
                  </a:lnTo>
                  <a:lnTo>
                    <a:pt x="40" y="1950"/>
                  </a:lnTo>
                  <a:lnTo>
                    <a:pt x="30" y="1827"/>
                  </a:lnTo>
                  <a:lnTo>
                    <a:pt x="25" y="1765"/>
                  </a:lnTo>
                  <a:lnTo>
                    <a:pt x="21" y="1703"/>
                  </a:lnTo>
                  <a:lnTo>
                    <a:pt x="14" y="1576"/>
                  </a:lnTo>
                  <a:lnTo>
                    <a:pt x="8" y="1448"/>
                  </a:lnTo>
                  <a:lnTo>
                    <a:pt x="4" y="1318"/>
                  </a:lnTo>
                  <a:lnTo>
                    <a:pt x="1" y="1189"/>
                  </a:lnTo>
                  <a:lnTo>
                    <a:pt x="0" y="1061"/>
                  </a:lnTo>
                  <a:lnTo>
                    <a:pt x="3" y="932"/>
                  </a:lnTo>
                  <a:lnTo>
                    <a:pt x="8" y="805"/>
                  </a:lnTo>
                  <a:lnTo>
                    <a:pt x="15" y="680"/>
                  </a:lnTo>
                  <a:lnTo>
                    <a:pt x="25" y="557"/>
                  </a:lnTo>
                  <a:lnTo>
                    <a:pt x="39" y="437"/>
                  </a:lnTo>
                  <a:lnTo>
                    <a:pt x="47" y="379"/>
                  </a:lnTo>
                  <a:lnTo>
                    <a:pt x="55" y="321"/>
                  </a:lnTo>
                  <a:lnTo>
                    <a:pt x="75" y="209"/>
                  </a:lnTo>
                  <a:lnTo>
                    <a:pt x="87" y="155"/>
                  </a:lnTo>
                  <a:lnTo>
                    <a:pt x="99" y="101"/>
                  </a:lnTo>
                  <a:lnTo>
                    <a:pt x="112" y="49"/>
                  </a:lnTo>
                  <a:lnTo>
                    <a:pt x="127" y="0"/>
                  </a:lnTo>
                  <a:lnTo>
                    <a:pt x="176" y="14"/>
                  </a:lnTo>
                  <a:lnTo>
                    <a:pt x="162" y="63"/>
                  </a:lnTo>
                  <a:lnTo>
                    <a:pt x="148" y="114"/>
                  </a:lnTo>
                  <a:lnTo>
                    <a:pt x="136" y="166"/>
                  </a:lnTo>
                  <a:lnTo>
                    <a:pt x="125" y="220"/>
                  </a:lnTo>
                  <a:lnTo>
                    <a:pt x="105" y="330"/>
                  </a:lnTo>
                  <a:lnTo>
                    <a:pt x="97" y="387"/>
                  </a:lnTo>
                  <a:lnTo>
                    <a:pt x="89" y="444"/>
                  </a:lnTo>
                  <a:lnTo>
                    <a:pt x="76" y="563"/>
                  </a:lnTo>
                  <a:lnTo>
                    <a:pt x="65" y="684"/>
                  </a:lnTo>
                  <a:lnTo>
                    <a:pt x="58" y="808"/>
                  </a:lnTo>
                  <a:lnTo>
                    <a:pt x="54" y="934"/>
                  </a:lnTo>
                  <a:lnTo>
                    <a:pt x="51" y="1061"/>
                  </a:lnTo>
                  <a:lnTo>
                    <a:pt x="52" y="1189"/>
                  </a:lnTo>
                  <a:lnTo>
                    <a:pt x="54" y="1317"/>
                  </a:lnTo>
                  <a:lnTo>
                    <a:pt x="58" y="1446"/>
                  </a:lnTo>
                  <a:lnTo>
                    <a:pt x="64" y="1573"/>
                  </a:lnTo>
                  <a:lnTo>
                    <a:pt x="72" y="1699"/>
                  </a:lnTo>
                  <a:lnTo>
                    <a:pt x="76" y="1761"/>
                  </a:lnTo>
                  <a:lnTo>
                    <a:pt x="81" y="1823"/>
                  </a:lnTo>
                  <a:lnTo>
                    <a:pt x="91" y="1945"/>
                  </a:lnTo>
                  <a:lnTo>
                    <a:pt x="112" y="2178"/>
                  </a:lnTo>
                  <a:lnTo>
                    <a:pt x="125" y="2289"/>
                  </a:lnTo>
                  <a:lnTo>
                    <a:pt x="137" y="2395"/>
                  </a:lnTo>
                  <a:lnTo>
                    <a:pt x="162" y="2591"/>
                  </a:lnTo>
                  <a:lnTo>
                    <a:pt x="186" y="2761"/>
                  </a:lnTo>
                  <a:lnTo>
                    <a:pt x="197" y="2835"/>
                  </a:lnTo>
                  <a:lnTo>
                    <a:pt x="208" y="2902"/>
                  </a:lnTo>
                  <a:lnTo>
                    <a:pt x="225" y="3007"/>
                  </a:lnTo>
                  <a:lnTo>
                    <a:pt x="239" y="3096"/>
                  </a:lnTo>
                  <a:lnTo>
                    <a:pt x="190" y="3105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9" name="Freeform 42">
              <a:extLst>
                <a:ext uri="{FF2B5EF4-FFF2-40B4-BE49-F238E27FC236}">
                  <a16:creationId xmlns:a16="http://schemas.microsoft.com/office/drawing/2014/main" id="{94B5212A-ABEB-4EDC-854F-588AD09C5E1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592263" y="8301038"/>
              <a:ext cx="77788" cy="112713"/>
            </a:xfrm>
            <a:custGeom>
              <a:avLst/>
              <a:gdLst>
                <a:gd name="T0" fmla="*/ 43 w 49"/>
                <a:gd name="T1" fmla="*/ 36 h 71"/>
                <a:gd name="T2" fmla="*/ 8 w 49"/>
                <a:gd name="T3" fmla="*/ 71 h 71"/>
                <a:gd name="T4" fmla="*/ 0 w 49"/>
                <a:gd name="T5" fmla="*/ 22 h 71"/>
                <a:gd name="T6" fmla="*/ 49 w 49"/>
                <a:gd name="T7" fmla="*/ 13 h 71"/>
                <a:gd name="T8" fmla="*/ 7 w 49"/>
                <a:gd name="T9" fmla="*/ 0 h 71"/>
                <a:gd name="T10" fmla="*/ 43 w 49"/>
                <a:gd name="T11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1">
                  <a:moveTo>
                    <a:pt x="43" y="36"/>
                  </a:moveTo>
                  <a:lnTo>
                    <a:pt x="8" y="71"/>
                  </a:lnTo>
                  <a:lnTo>
                    <a:pt x="0" y="22"/>
                  </a:lnTo>
                  <a:lnTo>
                    <a:pt x="49" y="13"/>
                  </a:lnTo>
                  <a:lnTo>
                    <a:pt x="7" y="0"/>
                  </a:lnTo>
                  <a:lnTo>
                    <a:pt x="43" y="36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0" name="Freeform 43">
              <a:extLst>
                <a:ext uri="{FF2B5EF4-FFF2-40B4-BE49-F238E27FC236}">
                  <a16:creationId xmlns:a16="http://schemas.microsoft.com/office/drawing/2014/main" id="{DF12A3C1-A99C-4CE9-8990-850FBC24E9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692275" y="698500"/>
              <a:ext cx="2143125" cy="2732088"/>
            </a:xfrm>
            <a:custGeom>
              <a:avLst/>
              <a:gdLst>
                <a:gd name="T0" fmla="*/ 20 w 1350"/>
                <a:gd name="T1" fmla="*/ 1641 h 1721"/>
                <a:gd name="T2" fmla="*/ 68 w 1350"/>
                <a:gd name="T3" fmla="*/ 1508 h 1721"/>
                <a:gd name="T4" fmla="*/ 125 w 1350"/>
                <a:gd name="T5" fmla="*/ 1371 h 1721"/>
                <a:gd name="T6" fmla="*/ 190 w 1350"/>
                <a:gd name="T7" fmla="*/ 1233 h 1721"/>
                <a:gd name="T8" fmla="*/ 261 w 1350"/>
                <a:gd name="T9" fmla="*/ 1094 h 1721"/>
                <a:gd name="T10" fmla="*/ 340 w 1350"/>
                <a:gd name="T11" fmla="*/ 955 h 1721"/>
                <a:gd name="T12" fmla="*/ 422 w 1350"/>
                <a:gd name="T13" fmla="*/ 820 h 1721"/>
                <a:gd name="T14" fmla="*/ 511 w 1350"/>
                <a:gd name="T15" fmla="*/ 690 h 1721"/>
                <a:gd name="T16" fmla="*/ 603 w 1350"/>
                <a:gd name="T17" fmla="*/ 566 h 1721"/>
                <a:gd name="T18" fmla="*/ 651 w 1350"/>
                <a:gd name="T19" fmla="*/ 506 h 1721"/>
                <a:gd name="T20" fmla="*/ 698 w 1350"/>
                <a:gd name="T21" fmla="*/ 449 h 1721"/>
                <a:gd name="T22" fmla="*/ 796 w 1350"/>
                <a:gd name="T23" fmla="*/ 342 h 1721"/>
                <a:gd name="T24" fmla="*/ 870 w 1350"/>
                <a:gd name="T25" fmla="*/ 269 h 1721"/>
                <a:gd name="T26" fmla="*/ 945 w 1350"/>
                <a:gd name="T27" fmla="*/ 203 h 1721"/>
                <a:gd name="T28" fmla="*/ 1020 w 1350"/>
                <a:gd name="T29" fmla="*/ 145 h 1721"/>
                <a:gd name="T30" fmla="*/ 1095 w 1350"/>
                <a:gd name="T31" fmla="*/ 95 h 1721"/>
                <a:gd name="T32" fmla="*/ 1194 w 1350"/>
                <a:gd name="T33" fmla="*/ 43 h 1721"/>
                <a:gd name="T34" fmla="*/ 1245 w 1350"/>
                <a:gd name="T35" fmla="*/ 24 h 1721"/>
                <a:gd name="T36" fmla="*/ 1318 w 1350"/>
                <a:gd name="T37" fmla="*/ 4 h 1721"/>
                <a:gd name="T38" fmla="*/ 1350 w 1350"/>
                <a:gd name="T39" fmla="*/ 51 h 1721"/>
                <a:gd name="T40" fmla="*/ 1306 w 1350"/>
                <a:gd name="T41" fmla="*/ 59 h 1721"/>
                <a:gd name="T42" fmla="*/ 1239 w 1350"/>
                <a:gd name="T43" fmla="*/ 80 h 1721"/>
                <a:gd name="T44" fmla="*/ 1168 w 1350"/>
                <a:gd name="T45" fmla="*/ 112 h 1721"/>
                <a:gd name="T46" fmla="*/ 1074 w 1350"/>
                <a:gd name="T47" fmla="*/ 170 h 1721"/>
                <a:gd name="T48" fmla="*/ 1026 w 1350"/>
                <a:gd name="T49" fmla="*/ 204 h 1721"/>
                <a:gd name="T50" fmla="*/ 929 w 1350"/>
                <a:gd name="T51" fmla="*/ 285 h 1721"/>
                <a:gd name="T52" fmla="*/ 881 w 1350"/>
                <a:gd name="T53" fmla="*/ 329 h 1721"/>
                <a:gd name="T54" fmla="*/ 784 w 1350"/>
                <a:gd name="T55" fmla="*/ 429 h 1721"/>
                <a:gd name="T56" fmla="*/ 713 w 1350"/>
                <a:gd name="T57" fmla="*/ 510 h 1721"/>
                <a:gd name="T58" fmla="*/ 666 w 1350"/>
                <a:gd name="T59" fmla="*/ 568 h 1721"/>
                <a:gd name="T60" fmla="*/ 598 w 1350"/>
                <a:gd name="T61" fmla="*/ 657 h 1721"/>
                <a:gd name="T62" fmla="*/ 509 w 1350"/>
                <a:gd name="T63" fmla="*/ 783 h 1721"/>
                <a:gd name="T64" fmla="*/ 424 w 1350"/>
                <a:gd name="T65" fmla="*/ 915 h 1721"/>
                <a:gd name="T66" fmla="*/ 344 w 1350"/>
                <a:gd name="T67" fmla="*/ 1050 h 1721"/>
                <a:gd name="T68" fmla="*/ 269 w 1350"/>
                <a:gd name="T69" fmla="*/ 1187 h 1721"/>
                <a:gd name="T70" fmla="*/ 202 w 1350"/>
                <a:gd name="T71" fmla="*/ 1324 h 1721"/>
                <a:gd name="T72" fmla="*/ 142 w 1350"/>
                <a:gd name="T73" fmla="*/ 1461 h 1721"/>
                <a:gd name="T74" fmla="*/ 91 w 1350"/>
                <a:gd name="T75" fmla="*/ 1593 h 1721"/>
                <a:gd name="T76" fmla="*/ 49 w 1350"/>
                <a:gd name="T77" fmla="*/ 1721 h 1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50" h="1721">
                  <a:moveTo>
                    <a:pt x="0" y="1705"/>
                  </a:moveTo>
                  <a:lnTo>
                    <a:pt x="20" y="1641"/>
                  </a:lnTo>
                  <a:lnTo>
                    <a:pt x="43" y="1575"/>
                  </a:lnTo>
                  <a:lnTo>
                    <a:pt x="68" y="1508"/>
                  </a:lnTo>
                  <a:lnTo>
                    <a:pt x="95" y="1440"/>
                  </a:lnTo>
                  <a:lnTo>
                    <a:pt x="125" y="1371"/>
                  </a:lnTo>
                  <a:lnTo>
                    <a:pt x="156" y="1302"/>
                  </a:lnTo>
                  <a:lnTo>
                    <a:pt x="190" y="1233"/>
                  </a:lnTo>
                  <a:lnTo>
                    <a:pt x="225" y="1163"/>
                  </a:lnTo>
                  <a:lnTo>
                    <a:pt x="261" y="1094"/>
                  </a:lnTo>
                  <a:lnTo>
                    <a:pt x="300" y="1024"/>
                  </a:lnTo>
                  <a:lnTo>
                    <a:pt x="340" y="955"/>
                  </a:lnTo>
                  <a:lnTo>
                    <a:pt x="380" y="888"/>
                  </a:lnTo>
                  <a:lnTo>
                    <a:pt x="422" y="820"/>
                  </a:lnTo>
                  <a:lnTo>
                    <a:pt x="466" y="754"/>
                  </a:lnTo>
                  <a:lnTo>
                    <a:pt x="511" y="690"/>
                  </a:lnTo>
                  <a:lnTo>
                    <a:pt x="557" y="626"/>
                  </a:lnTo>
                  <a:lnTo>
                    <a:pt x="603" y="566"/>
                  </a:lnTo>
                  <a:lnTo>
                    <a:pt x="626" y="535"/>
                  </a:lnTo>
                  <a:lnTo>
                    <a:pt x="651" y="506"/>
                  </a:lnTo>
                  <a:lnTo>
                    <a:pt x="674" y="477"/>
                  </a:lnTo>
                  <a:lnTo>
                    <a:pt x="698" y="449"/>
                  </a:lnTo>
                  <a:lnTo>
                    <a:pt x="747" y="394"/>
                  </a:lnTo>
                  <a:lnTo>
                    <a:pt x="796" y="342"/>
                  </a:lnTo>
                  <a:lnTo>
                    <a:pt x="845" y="292"/>
                  </a:lnTo>
                  <a:lnTo>
                    <a:pt x="870" y="269"/>
                  </a:lnTo>
                  <a:lnTo>
                    <a:pt x="896" y="246"/>
                  </a:lnTo>
                  <a:lnTo>
                    <a:pt x="945" y="203"/>
                  </a:lnTo>
                  <a:lnTo>
                    <a:pt x="995" y="164"/>
                  </a:lnTo>
                  <a:lnTo>
                    <a:pt x="1020" y="145"/>
                  </a:lnTo>
                  <a:lnTo>
                    <a:pt x="1046" y="127"/>
                  </a:lnTo>
                  <a:lnTo>
                    <a:pt x="1095" y="95"/>
                  </a:lnTo>
                  <a:lnTo>
                    <a:pt x="1145" y="67"/>
                  </a:lnTo>
                  <a:lnTo>
                    <a:pt x="1194" y="43"/>
                  </a:lnTo>
                  <a:lnTo>
                    <a:pt x="1220" y="33"/>
                  </a:lnTo>
                  <a:lnTo>
                    <a:pt x="1245" y="24"/>
                  </a:lnTo>
                  <a:lnTo>
                    <a:pt x="1293" y="10"/>
                  </a:lnTo>
                  <a:lnTo>
                    <a:pt x="1318" y="4"/>
                  </a:lnTo>
                  <a:lnTo>
                    <a:pt x="1342" y="0"/>
                  </a:lnTo>
                  <a:lnTo>
                    <a:pt x="1350" y="51"/>
                  </a:lnTo>
                  <a:lnTo>
                    <a:pt x="1328" y="54"/>
                  </a:lnTo>
                  <a:lnTo>
                    <a:pt x="1306" y="59"/>
                  </a:lnTo>
                  <a:lnTo>
                    <a:pt x="1260" y="73"/>
                  </a:lnTo>
                  <a:lnTo>
                    <a:pt x="1239" y="80"/>
                  </a:lnTo>
                  <a:lnTo>
                    <a:pt x="1215" y="89"/>
                  </a:lnTo>
                  <a:lnTo>
                    <a:pt x="1168" y="112"/>
                  </a:lnTo>
                  <a:lnTo>
                    <a:pt x="1122" y="138"/>
                  </a:lnTo>
                  <a:lnTo>
                    <a:pt x="1074" y="170"/>
                  </a:lnTo>
                  <a:lnTo>
                    <a:pt x="1050" y="187"/>
                  </a:lnTo>
                  <a:lnTo>
                    <a:pt x="1026" y="204"/>
                  </a:lnTo>
                  <a:lnTo>
                    <a:pt x="978" y="242"/>
                  </a:lnTo>
                  <a:lnTo>
                    <a:pt x="929" y="285"/>
                  </a:lnTo>
                  <a:lnTo>
                    <a:pt x="905" y="306"/>
                  </a:lnTo>
                  <a:lnTo>
                    <a:pt x="881" y="329"/>
                  </a:lnTo>
                  <a:lnTo>
                    <a:pt x="833" y="378"/>
                  </a:lnTo>
                  <a:lnTo>
                    <a:pt x="784" y="429"/>
                  </a:lnTo>
                  <a:lnTo>
                    <a:pt x="736" y="482"/>
                  </a:lnTo>
                  <a:lnTo>
                    <a:pt x="713" y="510"/>
                  </a:lnTo>
                  <a:lnTo>
                    <a:pt x="690" y="539"/>
                  </a:lnTo>
                  <a:lnTo>
                    <a:pt x="666" y="568"/>
                  </a:lnTo>
                  <a:lnTo>
                    <a:pt x="643" y="597"/>
                  </a:lnTo>
                  <a:lnTo>
                    <a:pt x="598" y="657"/>
                  </a:lnTo>
                  <a:lnTo>
                    <a:pt x="552" y="720"/>
                  </a:lnTo>
                  <a:lnTo>
                    <a:pt x="509" y="783"/>
                  </a:lnTo>
                  <a:lnTo>
                    <a:pt x="465" y="848"/>
                  </a:lnTo>
                  <a:lnTo>
                    <a:pt x="424" y="915"/>
                  </a:lnTo>
                  <a:lnTo>
                    <a:pt x="383" y="982"/>
                  </a:lnTo>
                  <a:lnTo>
                    <a:pt x="344" y="1050"/>
                  </a:lnTo>
                  <a:lnTo>
                    <a:pt x="306" y="1118"/>
                  </a:lnTo>
                  <a:lnTo>
                    <a:pt x="269" y="1187"/>
                  </a:lnTo>
                  <a:lnTo>
                    <a:pt x="235" y="1256"/>
                  </a:lnTo>
                  <a:lnTo>
                    <a:pt x="202" y="1324"/>
                  </a:lnTo>
                  <a:lnTo>
                    <a:pt x="171" y="1392"/>
                  </a:lnTo>
                  <a:lnTo>
                    <a:pt x="142" y="1461"/>
                  </a:lnTo>
                  <a:lnTo>
                    <a:pt x="116" y="1526"/>
                  </a:lnTo>
                  <a:lnTo>
                    <a:pt x="91" y="1593"/>
                  </a:lnTo>
                  <a:lnTo>
                    <a:pt x="68" y="1657"/>
                  </a:lnTo>
                  <a:lnTo>
                    <a:pt x="49" y="1721"/>
                  </a:lnTo>
                  <a:lnTo>
                    <a:pt x="0" y="1705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1" name="Freeform 44">
              <a:extLst>
                <a:ext uri="{FF2B5EF4-FFF2-40B4-BE49-F238E27FC236}">
                  <a16:creationId xmlns:a16="http://schemas.microsoft.com/office/drawing/2014/main" id="{3DC3B982-8D5B-40C6-95B5-9CAAB397536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692275" y="3405188"/>
              <a:ext cx="77788" cy="25400"/>
            </a:xfrm>
            <a:custGeom>
              <a:avLst/>
              <a:gdLst>
                <a:gd name="T0" fmla="*/ 0 w 49"/>
                <a:gd name="T1" fmla="*/ 1 h 16"/>
                <a:gd name="T2" fmla="*/ 0 w 49"/>
                <a:gd name="T3" fmla="*/ 0 h 16"/>
                <a:gd name="T4" fmla="*/ 49 w 49"/>
                <a:gd name="T5" fmla="*/ 16 h 16"/>
                <a:gd name="T6" fmla="*/ 49 w 49"/>
                <a:gd name="T7" fmla="*/ 15 h 16"/>
                <a:gd name="T8" fmla="*/ 0 w 49"/>
                <a:gd name="T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6">
                  <a:moveTo>
                    <a:pt x="0" y="1"/>
                  </a:moveTo>
                  <a:lnTo>
                    <a:pt x="0" y="0"/>
                  </a:lnTo>
                  <a:lnTo>
                    <a:pt x="49" y="16"/>
                  </a:lnTo>
                  <a:lnTo>
                    <a:pt x="49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2" name="Freeform 45">
              <a:extLst>
                <a:ext uri="{FF2B5EF4-FFF2-40B4-BE49-F238E27FC236}">
                  <a16:creationId xmlns:a16="http://schemas.microsoft.com/office/drawing/2014/main" id="{88AC8B5A-5F36-480E-92AD-1524359A34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6563" y="-234950"/>
              <a:ext cx="660400" cy="1014413"/>
            </a:xfrm>
            <a:custGeom>
              <a:avLst/>
              <a:gdLst>
                <a:gd name="T0" fmla="*/ 0 w 416"/>
                <a:gd name="T1" fmla="*/ 589 h 639"/>
                <a:gd name="T2" fmla="*/ 24 w 416"/>
                <a:gd name="T3" fmla="*/ 584 h 639"/>
                <a:gd name="T4" fmla="*/ 48 w 416"/>
                <a:gd name="T5" fmla="*/ 577 h 639"/>
                <a:gd name="T6" fmla="*/ 69 w 416"/>
                <a:gd name="T7" fmla="*/ 568 h 639"/>
                <a:gd name="T8" fmla="*/ 90 w 416"/>
                <a:gd name="T9" fmla="*/ 557 h 639"/>
                <a:gd name="T10" fmla="*/ 110 w 416"/>
                <a:gd name="T11" fmla="*/ 545 h 639"/>
                <a:gd name="T12" fmla="*/ 130 w 416"/>
                <a:gd name="T13" fmla="*/ 531 h 639"/>
                <a:gd name="T14" fmla="*/ 149 w 416"/>
                <a:gd name="T15" fmla="*/ 516 h 639"/>
                <a:gd name="T16" fmla="*/ 166 w 416"/>
                <a:gd name="T17" fmla="*/ 499 h 639"/>
                <a:gd name="T18" fmla="*/ 184 w 416"/>
                <a:gd name="T19" fmla="*/ 481 h 639"/>
                <a:gd name="T20" fmla="*/ 200 w 416"/>
                <a:gd name="T21" fmla="*/ 462 h 639"/>
                <a:gd name="T22" fmla="*/ 216 w 416"/>
                <a:gd name="T23" fmla="*/ 441 h 639"/>
                <a:gd name="T24" fmla="*/ 231 w 416"/>
                <a:gd name="T25" fmla="*/ 420 h 639"/>
                <a:gd name="T26" fmla="*/ 245 w 416"/>
                <a:gd name="T27" fmla="*/ 398 h 639"/>
                <a:gd name="T28" fmla="*/ 257 w 416"/>
                <a:gd name="T29" fmla="*/ 376 h 639"/>
                <a:gd name="T30" fmla="*/ 269 w 416"/>
                <a:gd name="T31" fmla="*/ 352 h 639"/>
                <a:gd name="T32" fmla="*/ 282 w 416"/>
                <a:gd name="T33" fmla="*/ 329 h 639"/>
                <a:gd name="T34" fmla="*/ 302 w 416"/>
                <a:gd name="T35" fmla="*/ 280 h 639"/>
                <a:gd name="T36" fmla="*/ 320 w 416"/>
                <a:gd name="T37" fmla="*/ 232 h 639"/>
                <a:gd name="T38" fmla="*/ 335 w 416"/>
                <a:gd name="T39" fmla="*/ 185 h 639"/>
                <a:gd name="T40" fmla="*/ 346 w 416"/>
                <a:gd name="T41" fmla="*/ 140 h 639"/>
                <a:gd name="T42" fmla="*/ 355 w 416"/>
                <a:gd name="T43" fmla="*/ 98 h 639"/>
                <a:gd name="T44" fmla="*/ 362 w 416"/>
                <a:gd name="T45" fmla="*/ 60 h 639"/>
                <a:gd name="T46" fmla="*/ 365 w 416"/>
                <a:gd name="T47" fmla="*/ 27 h 639"/>
                <a:gd name="T48" fmla="*/ 365 w 416"/>
                <a:gd name="T49" fmla="*/ 0 h 639"/>
                <a:gd name="T50" fmla="*/ 416 w 416"/>
                <a:gd name="T51" fmla="*/ 2 h 639"/>
                <a:gd name="T52" fmla="*/ 415 w 416"/>
                <a:gd name="T53" fmla="*/ 31 h 639"/>
                <a:gd name="T54" fmla="*/ 412 w 416"/>
                <a:gd name="T55" fmla="*/ 67 h 639"/>
                <a:gd name="T56" fmla="*/ 405 w 416"/>
                <a:gd name="T57" fmla="*/ 107 h 639"/>
                <a:gd name="T58" fmla="*/ 396 w 416"/>
                <a:gd name="T59" fmla="*/ 152 h 639"/>
                <a:gd name="T60" fmla="*/ 384 w 416"/>
                <a:gd name="T61" fmla="*/ 199 h 639"/>
                <a:gd name="T62" fmla="*/ 368 w 416"/>
                <a:gd name="T63" fmla="*/ 249 h 639"/>
                <a:gd name="T64" fmla="*/ 349 w 416"/>
                <a:gd name="T65" fmla="*/ 300 h 639"/>
                <a:gd name="T66" fmla="*/ 328 w 416"/>
                <a:gd name="T67" fmla="*/ 351 h 639"/>
                <a:gd name="T68" fmla="*/ 315 w 416"/>
                <a:gd name="T69" fmla="*/ 376 h 639"/>
                <a:gd name="T70" fmla="*/ 301 w 416"/>
                <a:gd name="T71" fmla="*/ 401 h 639"/>
                <a:gd name="T72" fmla="*/ 288 w 416"/>
                <a:gd name="T73" fmla="*/ 425 h 639"/>
                <a:gd name="T74" fmla="*/ 273 w 416"/>
                <a:gd name="T75" fmla="*/ 449 h 639"/>
                <a:gd name="T76" fmla="*/ 257 w 416"/>
                <a:gd name="T77" fmla="*/ 472 h 639"/>
                <a:gd name="T78" fmla="*/ 240 w 416"/>
                <a:gd name="T79" fmla="*/ 495 h 639"/>
                <a:gd name="T80" fmla="*/ 221 w 416"/>
                <a:gd name="T81" fmla="*/ 516 h 639"/>
                <a:gd name="T82" fmla="*/ 202 w 416"/>
                <a:gd name="T83" fmla="*/ 535 h 639"/>
                <a:gd name="T84" fmla="*/ 182 w 416"/>
                <a:gd name="T85" fmla="*/ 555 h 639"/>
                <a:gd name="T86" fmla="*/ 161 w 416"/>
                <a:gd name="T87" fmla="*/ 572 h 639"/>
                <a:gd name="T88" fmla="*/ 139 w 416"/>
                <a:gd name="T89" fmla="*/ 587 h 639"/>
                <a:gd name="T90" fmla="*/ 114 w 416"/>
                <a:gd name="T91" fmla="*/ 602 h 639"/>
                <a:gd name="T92" fmla="*/ 90 w 416"/>
                <a:gd name="T93" fmla="*/ 615 h 639"/>
                <a:gd name="T94" fmla="*/ 64 w 416"/>
                <a:gd name="T95" fmla="*/ 625 h 639"/>
                <a:gd name="T96" fmla="*/ 36 w 416"/>
                <a:gd name="T97" fmla="*/ 633 h 639"/>
                <a:gd name="T98" fmla="*/ 10 w 416"/>
                <a:gd name="T99" fmla="*/ 639 h 639"/>
                <a:gd name="T100" fmla="*/ 0 w 416"/>
                <a:gd name="T101" fmla="*/ 589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16" h="639">
                  <a:moveTo>
                    <a:pt x="0" y="589"/>
                  </a:moveTo>
                  <a:lnTo>
                    <a:pt x="24" y="584"/>
                  </a:lnTo>
                  <a:lnTo>
                    <a:pt x="48" y="577"/>
                  </a:lnTo>
                  <a:lnTo>
                    <a:pt x="69" y="568"/>
                  </a:lnTo>
                  <a:lnTo>
                    <a:pt x="90" y="557"/>
                  </a:lnTo>
                  <a:lnTo>
                    <a:pt x="110" y="545"/>
                  </a:lnTo>
                  <a:lnTo>
                    <a:pt x="130" y="531"/>
                  </a:lnTo>
                  <a:lnTo>
                    <a:pt x="149" y="516"/>
                  </a:lnTo>
                  <a:lnTo>
                    <a:pt x="166" y="499"/>
                  </a:lnTo>
                  <a:lnTo>
                    <a:pt x="184" y="481"/>
                  </a:lnTo>
                  <a:lnTo>
                    <a:pt x="200" y="462"/>
                  </a:lnTo>
                  <a:lnTo>
                    <a:pt x="216" y="441"/>
                  </a:lnTo>
                  <a:lnTo>
                    <a:pt x="231" y="420"/>
                  </a:lnTo>
                  <a:lnTo>
                    <a:pt x="245" y="398"/>
                  </a:lnTo>
                  <a:lnTo>
                    <a:pt x="257" y="376"/>
                  </a:lnTo>
                  <a:lnTo>
                    <a:pt x="269" y="352"/>
                  </a:lnTo>
                  <a:lnTo>
                    <a:pt x="282" y="329"/>
                  </a:lnTo>
                  <a:lnTo>
                    <a:pt x="302" y="280"/>
                  </a:lnTo>
                  <a:lnTo>
                    <a:pt x="320" y="232"/>
                  </a:lnTo>
                  <a:lnTo>
                    <a:pt x="335" y="185"/>
                  </a:lnTo>
                  <a:lnTo>
                    <a:pt x="346" y="140"/>
                  </a:lnTo>
                  <a:lnTo>
                    <a:pt x="355" y="98"/>
                  </a:lnTo>
                  <a:lnTo>
                    <a:pt x="362" y="60"/>
                  </a:lnTo>
                  <a:lnTo>
                    <a:pt x="365" y="27"/>
                  </a:lnTo>
                  <a:lnTo>
                    <a:pt x="365" y="0"/>
                  </a:lnTo>
                  <a:lnTo>
                    <a:pt x="416" y="2"/>
                  </a:lnTo>
                  <a:lnTo>
                    <a:pt x="415" y="31"/>
                  </a:lnTo>
                  <a:lnTo>
                    <a:pt x="412" y="67"/>
                  </a:lnTo>
                  <a:lnTo>
                    <a:pt x="405" y="107"/>
                  </a:lnTo>
                  <a:lnTo>
                    <a:pt x="396" y="152"/>
                  </a:lnTo>
                  <a:lnTo>
                    <a:pt x="384" y="199"/>
                  </a:lnTo>
                  <a:lnTo>
                    <a:pt x="368" y="249"/>
                  </a:lnTo>
                  <a:lnTo>
                    <a:pt x="349" y="300"/>
                  </a:lnTo>
                  <a:lnTo>
                    <a:pt x="328" y="351"/>
                  </a:lnTo>
                  <a:lnTo>
                    <a:pt x="315" y="376"/>
                  </a:lnTo>
                  <a:lnTo>
                    <a:pt x="301" y="401"/>
                  </a:lnTo>
                  <a:lnTo>
                    <a:pt x="288" y="425"/>
                  </a:lnTo>
                  <a:lnTo>
                    <a:pt x="273" y="449"/>
                  </a:lnTo>
                  <a:lnTo>
                    <a:pt x="257" y="472"/>
                  </a:lnTo>
                  <a:lnTo>
                    <a:pt x="240" y="495"/>
                  </a:lnTo>
                  <a:lnTo>
                    <a:pt x="221" y="516"/>
                  </a:lnTo>
                  <a:lnTo>
                    <a:pt x="202" y="535"/>
                  </a:lnTo>
                  <a:lnTo>
                    <a:pt x="182" y="555"/>
                  </a:lnTo>
                  <a:lnTo>
                    <a:pt x="161" y="572"/>
                  </a:lnTo>
                  <a:lnTo>
                    <a:pt x="139" y="587"/>
                  </a:lnTo>
                  <a:lnTo>
                    <a:pt x="114" y="602"/>
                  </a:lnTo>
                  <a:lnTo>
                    <a:pt x="90" y="615"/>
                  </a:lnTo>
                  <a:lnTo>
                    <a:pt x="64" y="625"/>
                  </a:lnTo>
                  <a:lnTo>
                    <a:pt x="36" y="633"/>
                  </a:lnTo>
                  <a:lnTo>
                    <a:pt x="10" y="639"/>
                  </a:lnTo>
                  <a:lnTo>
                    <a:pt x="0" y="58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3" name="Freeform 46">
              <a:extLst>
                <a:ext uri="{FF2B5EF4-FFF2-40B4-BE49-F238E27FC236}">
                  <a16:creationId xmlns:a16="http://schemas.microsoft.com/office/drawing/2014/main" id="{64EF03FF-5A19-48DB-9F4F-A3EB523CE72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6563" y="698500"/>
              <a:ext cx="25400" cy="80963"/>
            </a:xfrm>
            <a:custGeom>
              <a:avLst/>
              <a:gdLst>
                <a:gd name="T0" fmla="*/ 9 w 16"/>
                <a:gd name="T1" fmla="*/ 51 h 51"/>
                <a:gd name="T2" fmla="*/ 16 w 16"/>
                <a:gd name="T3" fmla="*/ 49 h 51"/>
                <a:gd name="T4" fmla="*/ 10 w 16"/>
                <a:gd name="T5" fmla="*/ 51 h 51"/>
                <a:gd name="T6" fmla="*/ 0 w 16"/>
                <a:gd name="T7" fmla="*/ 1 h 51"/>
                <a:gd name="T8" fmla="*/ 1 w 16"/>
                <a:gd name="T9" fmla="*/ 0 h 51"/>
                <a:gd name="T10" fmla="*/ 9 w 16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51">
                  <a:moveTo>
                    <a:pt x="9" y="51"/>
                  </a:moveTo>
                  <a:lnTo>
                    <a:pt x="16" y="49"/>
                  </a:lnTo>
                  <a:lnTo>
                    <a:pt x="10" y="51"/>
                  </a:lnTo>
                  <a:lnTo>
                    <a:pt x="0" y="1"/>
                  </a:lnTo>
                  <a:lnTo>
                    <a:pt x="1" y="0"/>
                  </a:lnTo>
                  <a:lnTo>
                    <a:pt x="9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4" name="Freeform 47">
              <a:extLst>
                <a:ext uri="{FF2B5EF4-FFF2-40B4-BE49-F238E27FC236}">
                  <a16:creationId xmlns:a16="http://schemas.microsoft.com/office/drawing/2014/main" id="{578CCCF8-E990-4BA9-BEF8-769277F831F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3463" y="-1285875"/>
              <a:ext cx="2195513" cy="1085850"/>
            </a:xfrm>
            <a:custGeom>
              <a:avLst/>
              <a:gdLst>
                <a:gd name="T0" fmla="*/ 0 w 1383"/>
                <a:gd name="T1" fmla="*/ 642 h 684"/>
                <a:gd name="T2" fmla="*/ 45 w 1383"/>
                <a:gd name="T3" fmla="*/ 612 h 684"/>
                <a:gd name="T4" fmla="*/ 151 w 1383"/>
                <a:gd name="T5" fmla="*/ 541 h 684"/>
                <a:gd name="T6" fmla="*/ 223 w 1383"/>
                <a:gd name="T7" fmla="*/ 494 h 684"/>
                <a:gd name="T8" fmla="*/ 307 w 1383"/>
                <a:gd name="T9" fmla="*/ 442 h 684"/>
                <a:gd name="T10" fmla="*/ 399 w 1383"/>
                <a:gd name="T11" fmla="*/ 388 h 684"/>
                <a:gd name="T12" fmla="*/ 499 w 1383"/>
                <a:gd name="T13" fmla="*/ 330 h 684"/>
                <a:gd name="T14" fmla="*/ 605 w 1383"/>
                <a:gd name="T15" fmla="*/ 273 h 684"/>
                <a:gd name="T16" fmla="*/ 715 w 1383"/>
                <a:gd name="T17" fmla="*/ 217 h 684"/>
                <a:gd name="T18" fmla="*/ 771 w 1383"/>
                <a:gd name="T19" fmla="*/ 190 h 684"/>
                <a:gd name="T20" fmla="*/ 829 w 1383"/>
                <a:gd name="T21" fmla="*/ 164 h 684"/>
                <a:gd name="T22" fmla="*/ 942 w 1383"/>
                <a:gd name="T23" fmla="*/ 115 h 684"/>
                <a:gd name="T24" fmla="*/ 1000 w 1383"/>
                <a:gd name="T25" fmla="*/ 93 h 684"/>
                <a:gd name="T26" fmla="*/ 1056 w 1383"/>
                <a:gd name="T27" fmla="*/ 73 h 684"/>
                <a:gd name="T28" fmla="*/ 1112 w 1383"/>
                <a:gd name="T29" fmla="*/ 54 h 684"/>
                <a:gd name="T30" fmla="*/ 1167 w 1383"/>
                <a:gd name="T31" fmla="*/ 38 h 684"/>
                <a:gd name="T32" fmla="*/ 1223 w 1383"/>
                <a:gd name="T33" fmla="*/ 25 h 684"/>
                <a:gd name="T34" fmla="*/ 1276 w 1383"/>
                <a:gd name="T35" fmla="*/ 14 h 684"/>
                <a:gd name="T36" fmla="*/ 1328 w 1383"/>
                <a:gd name="T37" fmla="*/ 5 h 684"/>
                <a:gd name="T38" fmla="*/ 1355 w 1383"/>
                <a:gd name="T39" fmla="*/ 3 h 684"/>
                <a:gd name="T40" fmla="*/ 1379 w 1383"/>
                <a:gd name="T41" fmla="*/ 0 h 684"/>
                <a:gd name="T42" fmla="*/ 1383 w 1383"/>
                <a:gd name="T43" fmla="*/ 52 h 684"/>
                <a:gd name="T44" fmla="*/ 1359 w 1383"/>
                <a:gd name="T45" fmla="*/ 54 h 684"/>
                <a:gd name="T46" fmla="*/ 1336 w 1383"/>
                <a:gd name="T47" fmla="*/ 56 h 684"/>
                <a:gd name="T48" fmla="*/ 1285 w 1383"/>
                <a:gd name="T49" fmla="*/ 64 h 684"/>
                <a:gd name="T50" fmla="*/ 1234 w 1383"/>
                <a:gd name="T51" fmla="*/ 75 h 684"/>
                <a:gd name="T52" fmla="*/ 1181 w 1383"/>
                <a:gd name="T53" fmla="*/ 87 h 684"/>
                <a:gd name="T54" fmla="*/ 1127 w 1383"/>
                <a:gd name="T55" fmla="*/ 103 h 684"/>
                <a:gd name="T56" fmla="*/ 1073 w 1383"/>
                <a:gd name="T57" fmla="*/ 122 h 684"/>
                <a:gd name="T58" fmla="*/ 1017 w 1383"/>
                <a:gd name="T59" fmla="*/ 141 h 684"/>
                <a:gd name="T60" fmla="*/ 962 w 1383"/>
                <a:gd name="T61" fmla="*/ 162 h 684"/>
                <a:gd name="T62" fmla="*/ 849 w 1383"/>
                <a:gd name="T63" fmla="*/ 211 h 684"/>
                <a:gd name="T64" fmla="*/ 793 w 1383"/>
                <a:gd name="T65" fmla="*/ 236 h 684"/>
                <a:gd name="T66" fmla="*/ 738 w 1383"/>
                <a:gd name="T67" fmla="*/ 262 h 684"/>
                <a:gd name="T68" fmla="*/ 628 w 1383"/>
                <a:gd name="T69" fmla="*/ 318 h 684"/>
                <a:gd name="T70" fmla="*/ 524 w 1383"/>
                <a:gd name="T71" fmla="*/ 374 h 684"/>
                <a:gd name="T72" fmla="*/ 425 w 1383"/>
                <a:gd name="T73" fmla="*/ 432 h 684"/>
                <a:gd name="T74" fmla="*/ 334 w 1383"/>
                <a:gd name="T75" fmla="*/ 486 h 684"/>
                <a:gd name="T76" fmla="*/ 250 w 1383"/>
                <a:gd name="T77" fmla="*/ 538 h 684"/>
                <a:gd name="T78" fmla="*/ 179 w 1383"/>
                <a:gd name="T79" fmla="*/ 584 h 684"/>
                <a:gd name="T80" fmla="*/ 73 w 1383"/>
                <a:gd name="T81" fmla="*/ 655 h 684"/>
                <a:gd name="T82" fmla="*/ 29 w 1383"/>
                <a:gd name="T83" fmla="*/ 684 h 684"/>
                <a:gd name="T84" fmla="*/ 0 w 1383"/>
                <a:gd name="T85" fmla="*/ 64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3" h="684">
                  <a:moveTo>
                    <a:pt x="0" y="642"/>
                  </a:moveTo>
                  <a:lnTo>
                    <a:pt x="45" y="612"/>
                  </a:lnTo>
                  <a:lnTo>
                    <a:pt x="151" y="541"/>
                  </a:lnTo>
                  <a:lnTo>
                    <a:pt x="223" y="494"/>
                  </a:lnTo>
                  <a:lnTo>
                    <a:pt x="307" y="442"/>
                  </a:lnTo>
                  <a:lnTo>
                    <a:pt x="399" y="388"/>
                  </a:lnTo>
                  <a:lnTo>
                    <a:pt x="499" y="330"/>
                  </a:lnTo>
                  <a:lnTo>
                    <a:pt x="605" y="273"/>
                  </a:lnTo>
                  <a:lnTo>
                    <a:pt x="715" y="217"/>
                  </a:lnTo>
                  <a:lnTo>
                    <a:pt x="771" y="190"/>
                  </a:lnTo>
                  <a:lnTo>
                    <a:pt x="829" y="164"/>
                  </a:lnTo>
                  <a:lnTo>
                    <a:pt x="942" y="115"/>
                  </a:lnTo>
                  <a:lnTo>
                    <a:pt x="1000" y="93"/>
                  </a:lnTo>
                  <a:lnTo>
                    <a:pt x="1056" y="73"/>
                  </a:lnTo>
                  <a:lnTo>
                    <a:pt x="1112" y="54"/>
                  </a:lnTo>
                  <a:lnTo>
                    <a:pt x="1167" y="38"/>
                  </a:lnTo>
                  <a:lnTo>
                    <a:pt x="1223" y="25"/>
                  </a:lnTo>
                  <a:lnTo>
                    <a:pt x="1276" y="14"/>
                  </a:lnTo>
                  <a:lnTo>
                    <a:pt x="1328" y="5"/>
                  </a:lnTo>
                  <a:lnTo>
                    <a:pt x="1355" y="3"/>
                  </a:lnTo>
                  <a:lnTo>
                    <a:pt x="1379" y="0"/>
                  </a:lnTo>
                  <a:lnTo>
                    <a:pt x="1383" y="52"/>
                  </a:lnTo>
                  <a:lnTo>
                    <a:pt x="1359" y="54"/>
                  </a:lnTo>
                  <a:lnTo>
                    <a:pt x="1336" y="56"/>
                  </a:lnTo>
                  <a:lnTo>
                    <a:pt x="1285" y="64"/>
                  </a:lnTo>
                  <a:lnTo>
                    <a:pt x="1234" y="75"/>
                  </a:lnTo>
                  <a:lnTo>
                    <a:pt x="1181" y="87"/>
                  </a:lnTo>
                  <a:lnTo>
                    <a:pt x="1127" y="103"/>
                  </a:lnTo>
                  <a:lnTo>
                    <a:pt x="1073" y="122"/>
                  </a:lnTo>
                  <a:lnTo>
                    <a:pt x="1017" y="141"/>
                  </a:lnTo>
                  <a:lnTo>
                    <a:pt x="962" y="162"/>
                  </a:lnTo>
                  <a:lnTo>
                    <a:pt x="849" y="211"/>
                  </a:lnTo>
                  <a:lnTo>
                    <a:pt x="793" y="236"/>
                  </a:lnTo>
                  <a:lnTo>
                    <a:pt x="738" y="262"/>
                  </a:lnTo>
                  <a:lnTo>
                    <a:pt x="628" y="318"/>
                  </a:lnTo>
                  <a:lnTo>
                    <a:pt x="524" y="374"/>
                  </a:lnTo>
                  <a:lnTo>
                    <a:pt x="425" y="432"/>
                  </a:lnTo>
                  <a:lnTo>
                    <a:pt x="334" y="486"/>
                  </a:lnTo>
                  <a:lnTo>
                    <a:pt x="250" y="538"/>
                  </a:lnTo>
                  <a:lnTo>
                    <a:pt x="179" y="584"/>
                  </a:lnTo>
                  <a:lnTo>
                    <a:pt x="73" y="655"/>
                  </a:lnTo>
                  <a:lnTo>
                    <a:pt x="29" y="684"/>
                  </a:lnTo>
                  <a:lnTo>
                    <a:pt x="0" y="642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5" name="Freeform 48">
              <a:extLst>
                <a:ext uri="{FF2B5EF4-FFF2-40B4-BE49-F238E27FC236}">
                  <a16:creationId xmlns:a16="http://schemas.microsoft.com/office/drawing/2014/main" id="{FF2B181E-AA91-4E37-B5AF-F6ED3BB0121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16000" y="-266700"/>
              <a:ext cx="80963" cy="66675"/>
            </a:xfrm>
            <a:custGeom>
              <a:avLst/>
              <a:gdLst>
                <a:gd name="T0" fmla="*/ 0 w 51"/>
                <a:gd name="T1" fmla="*/ 20 h 42"/>
                <a:gd name="T2" fmla="*/ 0 w 51"/>
                <a:gd name="T3" fmla="*/ 7 h 42"/>
                <a:gd name="T4" fmla="*/ 11 w 51"/>
                <a:gd name="T5" fmla="*/ 0 h 42"/>
                <a:gd name="T6" fmla="*/ 40 w 51"/>
                <a:gd name="T7" fmla="*/ 42 h 42"/>
                <a:gd name="T8" fmla="*/ 51 w 51"/>
                <a:gd name="T9" fmla="*/ 22 h 42"/>
                <a:gd name="T10" fmla="*/ 0 w 51"/>
                <a:gd name="T11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2">
                  <a:moveTo>
                    <a:pt x="0" y="20"/>
                  </a:moveTo>
                  <a:lnTo>
                    <a:pt x="0" y="7"/>
                  </a:lnTo>
                  <a:lnTo>
                    <a:pt x="11" y="0"/>
                  </a:lnTo>
                  <a:lnTo>
                    <a:pt x="40" y="42"/>
                  </a:lnTo>
                  <a:lnTo>
                    <a:pt x="51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6" name="Freeform 49">
              <a:extLst>
                <a:ext uri="{FF2B5EF4-FFF2-40B4-BE49-F238E27FC236}">
                  <a16:creationId xmlns:a16="http://schemas.microsoft.com/office/drawing/2014/main" id="{3036D0F9-8742-4F1F-A87A-116DD1473DC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221038" y="-1296988"/>
              <a:ext cx="1047750" cy="334963"/>
            </a:xfrm>
            <a:custGeom>
              <a:avLst/>
              <a:gdLst>
                <a:gd name="T0" fmla="*/ 0 w 660"/>
                <a:gd name="T1" fmla="*/ 7 h 211"/>
                <a:gd name="T2" fmla="*/ 34 w 660"/>
                <a:gd name="T3" fmla="*/ 4 h 211"/>
                <a:gd name="T4" fmla="*/ 67 w 660"/>
                <a:gd name="T5" fmla="*/ 2 h 211"/>
                <a:gd name="T6" fmla="*/ 101 w 660"/>
                <a:gd name="T7" fmla="*/ 0 h 211"/>
                <a:gd name="T8" fmla="*/ 132 w 660"/>
                <a:gd name="T9" fmla="*/ 1 h 211"/>
                <a:gd name="T10" fmla="*/ 164 w 660"/>
                <a:gd name="T11" fmla="*/ 3 h 211"/>
                <a:gd name="T12" fmla="*/ 195 w 660"/>
                <a:gd name="T13" fmla="*/ 5 h 211"/>
                <a:gd name="T14" fmla="*/ 254 w 660"/>
                <a:gd name="T15" fmla="*/ 13 h 211"/>
                <a:gd name="T16" fmla="*/ 310 w 660"/>
                <a:gd name="T17" fmla="*/ 24 h 211"/>
                <a:gd name="T18" fmla="*/ 364 w 660"/>
                <a:gd name="T19" fmla="*/ 38 h 211"/>
                <a:gd name="T20" fmla="*/ 413 w 660"/>
                <a:gd name="T21" fmla="*/ 54 h 211"/>
                <a:gd name="T22" fmla="*/ 460 w 660"/>
                <a:gd name="T23" fmla="*/ 70 h 211"/>
                <a:gd name="T24" fmla="*/ 501 w 660"/>
                <a:gd name="T25" fmla="*/ 88 h 211"/>
                <a:gd name="T26" fmla="*/ 540 w 660"/>
                <a:gd name="T27" fmla="*/ 105 h 211"/>
                <a:gd name="T28" fmla="*/ 601 w 660"/>
                <a:gd name="T29" fmla="*/ 134 h 211"/>
                <a:gd name="T30" fmla="*/ 626 w 660"/>
                <a:gd name="T31" fmla="*/ 146 h 211"/>
                <a:gd name="T32" fmla="*/ 644 w 660"/>
                <a:gd name="T33" fmla="*/ 155 h 211"/>
                <a:gd name="T34" fmla="*/ 656 w 660"/>
                <a:gd name="T35" fmla="*/ 159 h 211"/>
                <a:gd name="T36" fmla="*/ 655 w 660"/>
                <a:gd name="T37" fmla="*/ 159 h 211"/>
                <a:gd name="T38" fmla="*/ 657 w 660"/>
                <a:gd name="T39" fmla="*/ 159 h 211"/>
                <a:gd name="T40" fmla="*/ 660 w 660"/>
                <a:gd name="T41" fmla="*/ 210 h 211"/>
                <a:gd name="T42" fmla="*/ 655 w 660"/>
                <a:gd name="T43" fmla="*/ 211 h 211"/>
                <a:gd name="T44" fmla="*/ 641 w 660"/>
                <a:gd name="T45" fmla="*/ 208 h 211"/>
                <a:gd name="T46" fmla="*/ 625 w 660"/>
                <a:gd name="T47" fmla="*/ 202 h 211"/>
                <a:gd name="T48" fmla="*/ 604 w 660"/>
                <a:gd name="T49" fmla="*/ 192 h 211"/>
                <a:gd name="T50" fmla="*/ 580 w 660"/>
                <a:gd name="T51" fmla="*/ 180 h 211"/>
                <a:gd name="T52" fmla="*/ 518 w 660"/>
                <a:gd name="T53" fmla="*/ 151 h 211"/>
                <a:gd name="T54" fmla="*/ 481 w 660"/>
                <a:gd name="T55" fmla="*/ 135 h 211"/>
                <a:gd name="T56" fmla="*/ 441 w 660"/>
                <a:gd name="T57" fmla="*/ 118 h 211"/>
                <a:gd name="T58" fmla="*/ 397 w 660"/>
                <a:gd name="T59" fmla="*/ 102 h 211"/>
                <a:gd name="T60" fmla="*/ 350 w 660"/>
                <a:gd name="T61" fmla="*/ 87 h 211"/>
                <a:gd name="T62" fmla="*/ 299 w 660"/>
                <a:gd name="T63" fmla="*/ 74 h 211"/>
                <a:gd name="T64" fmla="*/ 246 w 660"/>
                <a:gd name="T65" fmla="*/ 63 h 211"/>
                <a:gd name="T66" fmla="*/ 189 w 660"/>
                <a:gd name="T67" fmla="*/ 56 h 211"/>
                <a:gd name="T68" fmla="*/ 160 w 660"/>
                <a:gd name="T69" fmla="*/ 54 h 211"/>
                <a:gd name="T70" fmla="*/ 131 w 660"/>
                <a:gd name="T71" fmla="*/ 52 h 211"/>
                <a:gd name="T72" fmla="*/ 101 w 660"/>
                <a:gd name="T73" fmla="*/ 52 h 211"/>
                <a:gd name="T74" fmla="*/ 69 w 660"/>
                <a:gd name="T75" fmla="*/ 53 h 211"/>
                <a:gd name="T76" fmla="*/ 38 w 660"/>
                <a:gd name="T77" fmla="*/ 55 h 211"/>
                <a:gd name="T78" fmla="*/ 5 w 660"/>
                <a:gd name="T79" fmla="*/ 59 h 211"/>
                <a:gd name="T80" fmla="*/ 0 w 660"/>
                <a:gd name="T81" fmla="*/ 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0" h="211">
                  <a:moveTo>
                    <a:pt x="0" y="7"/>
                  </a:moveTo>
                  <a:lnTo>
                    <a:pt x="34" y="4"/>
                  </a:lnTo>
                  <a:lnTo>
                    <a:pt x="67" y="2"/>
                  </a:lnTo>
                  <a:lnTo>
                    <a:pt x="101" y="0"/>
                  </a:lnTo>
                  <a:lnTo>
                    <a:pt x="132" y="1"/>
                  </a:lnTo>
                  <a:lnTo>
                    <a:pt x="164" y="3"/>
                  </a:lnTo>
                  <a:lnTo>
                    <a:pt x="195" y="5"/>
                  </a:lnTo>
                  <a:lnTo>
                    <a:pt x="254" y="13"/>
                  </a:lnTo>
                  <a:lnTo>
                    <a:pt x="310" y="24"/>
                  </a:lnTo>
                  <a:lnTo>
                    <a:pt x="364" y="38"/>
                  </a:lnTo>
                  <a:lnTo>
                    <a:pt x="413" y="54"/>
                  </a:lnTo>
                  <a:lnTo>
                    <a:pt x="460" y="70"/>
                  </a:lnTo>
                  <a:lnTo>
                    <a:pt x="501" y="88"/>
                  </a:lnTo>
                  <a:lnTo>
                    <a:pt x="540" y="105"/>
                  </a:lnTo>
                  <a:lnTo>
                    <a:pt x="601" y="134"/>
                  </a:lnTo>
                  <a:lnTo>
                    <a:pt x="626" y="146"/>
                  </a:lnTo>
                  <a:lnTo>
                    <a:pt x="644" y="155"/>
                  </a:lnTo>
                  <a:lnTo>
                    <a:pt x="656" y="159"/>
                  </a:lnTo>
                  <a:lnTo>
                    <a:pt x="655" y="159"/>
                  </a:lnTo>
                  <a:lnTo>
                    <a:pt x="657" y="159"/>
                  </a:lnTo>
                  <a:lnTo>
                    <a:pt x="660" y="210"/>
                  </a:lnTo>
                  <a:lnTo>
                    <a:pt x="655" y="211"/>
                  </a:lnTo>
                  <a:lnTo>
                    <a:pt x="641" y="208"/>
                  </a:lnTo>
                  <a:lnTo>
                    <a:pt x="625" y="202"/>
                  </a:lnTo>
                  <a:lnTo>
                    <a:pt x="604" y="192"/>
                  </a:lnTo>
                  <a:lnTo>
                    <a:pt x="580" y="180"/>
                  </a:lnTo>
                  <a:lnTo>
                    <a:pt x="518" y="151"/>
                  </a:lnTo>
                  <a:lnTo>
                    <a:pt x="481" y="135"/>
                  </a:lnTo>
                  <a:lnTo>
                    <a:pt x="441" y="118"/>
                  </a:lnTo>
                  <a:lnTo>
                    <a:pt x="397" y="102"/>
                  </a:lnTo>
                  <a:lnTo>
                    <a:pt x="350" y="87"/>
                  </a:lnTo>
                  <a:lnTo>
                    <a:pt x="299" y="74"/>
                  </a:lnTo>
                  <a:lnTo>
                    <a:pt x="246" y="63"/>
                  </a:lnTo>
                  <a:lnTo>
                    <a:pt x="189" y="56"/>
                  </a:lnTo>
                  <a:lnTo>
                    <a:pt x="160" y="54"/>
                  </a:lnTo>
                  <a:lnTo>
                    <a:pt x="131" y="52"/>
                  </a:lnTo>
                  <a:lnTo>
                    <a:pt x="101" y="52"/>
                  </a:lnTo>
                  <a:lnTo>
                    <a:pt x="69" y="53"/>
                  </a:lnTo>
                  <a:lnTo>
                    <a:pt x="38" y="55"/>
                  </a:lnTo>
                  <a:lnTo>
                    <a:pt x="5" y="5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7" name="Freeform 50">
              <a:extLst>
                <a:ext uri="{FF2B5EF4-FFF2-40B4-BE49-F238E27FC236}">
                  <a16:creationId xmlns:a16="http://schemas.microsoft.com/office/drawing/2014/main" id="{B5A47027-ADB2-4822-B8AC-2D7EB58F265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221038" y="-1285875"/>
              <a:ext cx="7938" cy="82550"/>
            </a:xfrm>
            <a:custGeom>
              <a:avLst/>
              <a:gdLst>
                <a:gd name="T0" fmla="*/ 5 w 5"/>
                <a:gd name="T1" fmla="*/ 52 h 52"/>
                <a:gd name="T2" fmla="*/ 0 w 5"/>
                <a:gd name="T3" fmla="*/ 0 h 52"/>
                <a:gd name="T4" fmla="*/ 1 w 5"/>
                <a:gd name="T5" fmla="*/ 0 h 52"/>
                <a:gd name="T6" fmla="*/ 5 w 5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2">
                  <a:moveTo>
                    <a:pt x="5" y="52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52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8" name="Freeform 51">
              <a:extLst>
                <a:ext uri="{FF2B5EF4-FFF2-40B4-BE49-F238E27FC236}">
                  <a16:creationId xmlns:a16="http://schemas.microsoft.com/office/drawing/2014/main" id="{14000BC1-6F91-4CCE-9103-C9637D220B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67200" y="-1063625"/>
              <a:ext cx="1446213" cy="100013"/>
            </a:xfrm>
            <a:custGeom>
              <a:avLst/>
              <a:gdLst>
                <a:gd name="T0" fmla="*/ 0 w 911"/>
                <a:gd name="T1" fmla="*/ 12 h 63"/>
                <a:gd name="T2" fmla="*/ 0 w 911"/>
                <a:gd name="T3" fmla="*/ 63 h 63"/>
                <a:gd name="T4" fmla="*/ 456 w 911"/>
                <a:gd name="T5" fmla="*/ 57 h 63"/>
                <a:gd name="T6" fmla="*/ 911 w 911"/>
                <a:gd name="T7" fmla="*/ 51 h 63"/>
                <a:gd name="T8" fmla="*/ 911 w 911"/>
                <a:gd name="T9" fmla="*/ 0 h 63"/>
                <a:gd name="T10" fmla="*/ 456 w 911"/>
                <a:gd name="T11" fmla="*/ 6 h 63"/>
                <a:gd name="T12" fmla="*/ 0 w 911"/>
                <a:gd name="T13" fmla="*/ 1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1" h="63">
                  <a:moveTo>
                    <a:pt x="0" y="12"/>
                  </a:moveTo>
                  <a:lnTo>
                    <a:pt x="0" y="63"/>
                  </a:lnTo>
                  <a:lnTo>
                    <a:pt x="456" y="57"/>
                  </a:lnTo>
                  <a:lnTo>
                    <a:pt x="911" y="51"/>
                  </a:lnTo>
                  <a:lnTo>
                    <a:pt x="911" y="0"/>
                  </a:lnTo>
                  <a:lnTo>
                    <a:pt x="456" y="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9" name="Freeform 52">
              <a:extLst>
                <a:ext uri="{FF2B5EF4-FFF2-40B4-BE49-F238E27FC236}">
                  <a16:creationId xmlns:a16="http://schemas.microsoft.com/office/drawing/2014/main" id="{BFAEE524-44A2-40C2-BCF2-A2836D2943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64025" y="-1044575"/>
              <a:ext cx="4763" cy="80963"/>
            </a:xfrm>
            <a:custGeom>
              <a:avLst/>
              <a:gdLst>
                <a:gd name="T0" fmla="*/ 0 w 3"/>
                <a:gd name="T1" fmla="*/ 0 h 51"/>
                <a:gd name="T2" fmla="*/ 0 w 3"/>
                <a:gd name="T3" fmla="*/ 0 h 51"/>
                <a:gd name="T4" fmla="*/ 2 w 3"/>
                <a:gd name="T5" fmla="*/ 0 h 51"/>
                <a:gd name="T6" fmla="*/ 2 w 3"/>
                <a:gd name="T7" fmla="*/ 51 h 51"/>
                <a:gd name="T8" fmla="*/ 3 w 3"/>
                <a:gd name="T9" fmla="*/ 51 h 51"/>
                <a:gd name="T10" fmla="*/ 0 w 3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1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0" name="Freeform 53">
              <a:extLst>
                <a:ext uri="{FF2B5EF4-FFF2-40B4-BE49-F238E27FC236}">
                  <a16:creationId xmlns:a16="http://schemas.microsoft.com/office/drawing/2014/main" id="{6603E427-1FB0-410D-AC0C-02BF051F893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851400" y="-1370013"/>
              <a:ext cx="892175" cy="374650"/>
            </a:xfrm>
            <a:custGeom>
              <a:avLst/>
              <a:gdLst>
                <a:gd name="T0" fmla="*/ 525 w 562"/>
                <a:gd name="T1" fmla="*/ 236 h 236"/>
                <a:gd name="T2" fmla="*/ 523 w 562"/>
                <a:gd name="T3" fmla="*/ 234 h 236"/>
                <a:gd name="T4" fmla="*/ 513 w 562"/>
                <a:gd name="T5" fmla="*/ 225 h 236"/>
                <a:gd name="T6" fmla="*/ 488 w 562"/>
                <a:gd name="T7" fmla="*/ 210 h 236"/>
                <a:gd name="T8" fmla="*/ 445 w 562"/>
                <a:gd name="T9" fmla="*/ 189 h 236"/>
                <a:gd name="T10" fmla="*/ 379 w 562"/>
                <a:gd name="T11" fmla="*/ 161 h 236"/>
                <a:gd name="T12" fmla="*/ 285 w 562"/>
                <a:gd name="T13" fmla="*/ 129 h 236"/>
                <a:gd name="T14" fmla="*/ 227 w 562"/>
                <a:gd name="T15" fmla="*/ 111 h 236"/>
                <a:gd name="T16" fmla="*/ 161 w 562"/>
                <a:gd name="T17" fmla="*/ 91 h 236"/>
                <a:gd name="T18" fmla="*/ 85 w 562"/>
                <a:gd name="T19" fmla="*/ 71 h 236"/>
                <a:gd name="T20" fmla="*/ 0 w 562"/>
                <a:gd name="T21" fmla="*/ 49 h 236"/>
                <a:gd name="T22" fmla="*/ 13 w 562"/>
                <a:gd name="T23" fmla="*/ 0 h 236"/>
                <a:gd name="T24" fmla="*/ 98 w 562"/>
                <a:gd name="T25" fmla="*/ 22 h 236"/>
                <a:gd name="T26" fmla="*/ 175 w 562"/>
                <a:gd name="T27" fmla="*/ 42 h 236"/>
                <a:gd name="T28" fmla="*/ 242 w 562"/>
                <a:gd name="T29" fmla="*/ 63 h 236"/>
                <a:gd name="T30" fmla="*/ 302 w 562"/>
                <a:gd name="T31" fmla="*/ 81 h 236"/>
                <a:gd name="T32" fmla="*/ 398 w 562"/>
                <a:gd name="T33" fmla="*/ 114 h 236"/>
                <a:gd name="T34" fmla="*/ 466 w 562"/>
                <a:gd name="T35" fmla="*/ 142 h 236"/>
                <a:gd name="T36" fmla="*/ 513 w 562"/>
                <a:gd name="T37" fmla="*/ 166 h 236"/>
                <a:gd name="T38" fmla="*/ 541 w 562"/>
                <a:gd name="T39" fmla="*/ 183 h 236"/>
                <a:gd name="T40" fmla="*/ 557 w 562"/>
                <a:gd name="T41" fmla="*/ 196 h 236"/>
                <a:gd name="T42" fmla="*/ 562 w 562"/>
                <a:gd name="T43" fmla="*/ 201 h 236"/>
                <a:gd name="T44" fmla="*/ 525 w 562"/>
                <a:gd name="T4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2" h="236">
                  <a:moveTo>
                    <a:pt x="525" y="236"/>
                  </a:moveTo>
                  <a:lnTo>
                    <a:pt x="523" y="234"/>
                  </a:lnTo>
                  <a:lnTo>
                    <a:pt x="513" y="225"/>
                  </a:lnTo>
                  <a:lnTo>
                    <a:pt x="488" y="210"/>
                  </a:lnTo>
                  <a:lnTo>
                    <a:pt x="445" y="189"/>
                  </a:lnTo>
                  <a:lnTo>
                    <a:pt x="379" y="161"/>
                  </a:lnTo>
                  <a:lnTo>
                    <a:pt x="285" y="129"/>
                  </a:lnTo>
                  <a:lnTo>
                    <a:pt x="227" y="111"/>
                  </a:lnTo>
                  <a:lnTo>
                    <a:pt x="161" y="91"/>
                  </a:lnTo>
                  <a:lnTo>
                    <a:pt x="85" y="71"/>
                  </a:lnTo>
                  <a:lnTo>
                    <a:pt x="0" y="49"/>
                  </a:lnTo>
                  <a:lnTo>
                    <a:pt x="13" y="0"/>
                  </a:lnTo>
                  <a:lnTo>
                    <a:pt x="98" y="22"/>
                  </a:lnTo>
                  <a:lnTo>
                    <a:pt x="175" y="42"/>
                  </a:lnTo>
                  <a:lnTo>
                    <a:pt x="242" y="63"/>
                  </a:lnTo>
                  <a:lnTo>
                    <a:pt x="302" y="81"/>
                  </a:lnTo>
                  <a:lnTo>
                    <a:pt x="398" y="114"/>
                  </a:lnTo>
                  <a:lnTo>
                    <a:pt x="466" y="142"/>
                  </a:lnTo>
                  <a:lnTo>
                    <a:pt x="513" y="166"/>
                  </a:lnTo>
                  <a:lnTo>
                    <a:pt x="541" y="183"/>
                  </a:lnTo>
                  <a:lnTo>
                    <a:pt x="557" y="196"/>
                  </a:lnTo>
                  <a:lnTo>
                    <a:pt x="562" y="201"/>
                  </a:lnTo>
                  <a:lnTo>
                    <a:pt x="525" y="236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1" name="Freeform 54">
              <a:extLst>
                <a:ext uri="{FF2B5EF4-FFF2-40B4-BE49-F238E27FC236}">
                  <a16:creationId xmlns:a16="http://schemas.microsoft.com/office/drawing/2014/main" id="{E69D1838-5E38-4470-A2C5-D4FD8F4BA7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684838" y="-1063625"/>
              <a:ext cx="122238" cy="80963"/>
            </a:xfrm>
            <a:custGeom>
              <a:avLst/>
              <a:gdLst>
                <a:gd name="T0" fmla="*/ 18 w 77"/>
                <a:gd name="T1" fmla="*/ 51 h 51"/>
                <a:gd name="T2" fmla="*/ 77 w 77"/>
                <a:gd name="T3" fmla="*/ 50 h 51"/>
                <a:gd name="T4" fmla="*/ 37 w 77"/>
                <a:gd name="T5" fmla="*/ 8 h 51"/>
                <a:gd name="T6" fmla="*/ 0 w 77"/>
                <a:gd name="T7" fmla="*/ 43 h 51"/>
                <a:gd name="T8" fmla="*/ 18 w 77"/>
                <a:gd name="T9" fmla="*/ 0 h 51"/>
                <a:gd name="T10" fmla="*/ 18 w 7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51">
                  <a:moveTo>
                    <a:pt x="18" y="51"/>
                  </a:moveTo>
                  <a:lnTo>
                    <a:pt x="77" y="50"/>
                  </a:lnTo>
                  <a:lnTo>
                    <a:pt x="37" y="8"/>
                  </a:lnTo>
                  <a:lnTo>
                    <a:pt x="0" y="43"/>
                  </a:lnTo>
                  <a:lnTo>
                    <a:pt x="18" y="0"/>
                  </a:lnTo>
                  <a:lnTo>
                    <a:pt x="18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2" name="Freeform 55">
              <a:extLst>
                <a:ext uri="{FF2B5EF4-FFF2-40B4-BE49-F238E27FC236}">
                  <a16:creationId xmlns:a16="http://schemas.microsoft.com/office/drawing/2014/main" id="{DBA91E96-93EF-4BCA-819F-4FFC599B277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818063" y="-1649413"/>
              <a:ext cx="2508250" cy="349250"/>
            </a:xfrm>
            <a:custGeom>
              <a:avLst/>
              <a:gdLst>
                <a:gd name="T0" fmla="*/ 10 w 1580"/>
                <a:gd name="T1" fmla="*/ 220 h 220"/>
                <a:gd name="T2" fmla="*/ 0 w 1580"/>
                <a:gd name="T3" fmla="*/ 204 h 220"/>
                <a:gd name="T4" fmla="*/ 6 w 1580"/>
                <a:gd name="T5" fmla="*/ 181 h 220"/>
                <a:gd name="T6" fmla="*/ 14 w 1580"/>
                <a:gd name="T7" fmla="*/ 172 h 220"/>
                <a:gd name="T8" fmla="*/ 25 w 1580"/>
                <a:gd name="T9" fmla="*/ 164 h 220"/>
                <a:gd name="T10" fmla="*/ 51 w 1580"/>
                <a:gd name="T11" fmla="*/ 148 h 220"/>
                <a:gd name="T12" fmla="*/ 91 w 1580"/>
                <a:gd name="T13" fmla="*/ 128 h 220"/>
                <a:gd name="T14" fmla="*/ 144 w 1580"/>
                <a:gd name="T15" fmla="*/ 106 h 220"/>
                <a:gd name="T16" fmla="*/ 175 w 1580"/>
                <a:gd name="T17" fmla="*/ 96 h 220"/>
                <a:gd name="T18" fmla="*/ 210 w 1580"/>
                <a:gd name="T19" fmla="*/ 84 h 220"/>
                <a:gd name="T20" fmla="*/ 248 w 1580"/>
                <a:gd name="T21" fmla="*/ 73 h 220"/>
                <a:gd name="T22" fmla="*/ 288 w 1580"/>
                <a:gd name="T23" fmla="*/ 63 h 220"/>
                <a:gd name="T24" fmla="*/ 332 w 1580"/>
                <a:gd name="T25" fmla="*/ 52 h 220"/>
                <a:gd name="T26" fmla="*/ 380 w 1580"/>
                <a:gd name="T27" fmla="*/ 42 h 220"/>
                <a:gd name="T28" fmla="*/ 431 w 1580"/>
                <a:gd name="T29" fmla="*/ 33 h 220"/>
                <a:gd name="T30" fmla="*/ 484 w 1580"/>
                <a:gd name="T31" fmla="*/ 24 h 220"/>
                <a:gd name="T32" fmla="*/ 542 w 1580"/>
                <a:gd name="T33" fmla="*/ 17 h 220"/>
                <a:gd name="T34" fmla="*/ 602 w 1580"/>
                <a:gd name="T35" fmla="*/ 11 h 220"/>
                <a:gd name="T36" fmla="*/ 666 w 1580"/>
                <a:gd name="T37" fmla="*/ 5 h 220"/>
                <a:gd name="T38" fmla="*/ 732 w 1580"/>
                <a:gd name="T39" fmla="*/ 2 h 220"/>
                <a:gd name="T40" fmla="*/ 804 w 1580"/>
                <a:gd name="T41" fmla="*/ 0 h 220"/>
                <a:gd name="T42" fmla="*/ 876 w 1580"/>
                <a:gd name="T43" fmla="*/ 0 h 220"/>
                <a:gd name="T44" fmla="*/ 953 w 1580"/>
                <a:gd name="T45" fmla="*/ 1 h 220"/>
                <a:gd name="T46" fmla="*/ 1033 w 1580"/>
                <a:gd name="T47" fmla="*/ 5 h 220"/>
                <a:gd name="T48" fmla="*/ 1116 w 1580"/>
                <a:gd name="T49" fmla="*/ 10 h 220"/>
                <a:gd name="T50" fmla="*/ 1202 w 1580"/>
                <a:gd name="T51" fmla="*/ 18 h 220"/>
                <a:gd name="T52" fmla="*/ 1292 w 1580"/>
                <a:gd name="T53" fmla="*/ 28 h 220"/>
                <a:gd name="T54" fmla="*/ 1385 w 1580"/>
                <a:gd name="T55" fmla="*/ 41 h 220"/>
                <a:gd name="T56" fmla="*/ 1481 w 1580"/>
                <a:gd name="T57" fmla="*/ 57 h 220"/>
                <a:gd name="T58" fmla="*/ 1580 w 1580"/>
                <a:gd name="T59" fmla="*/ 75 h 220"/>
                <a:gd name="T60" fmla="*/ 1571 w 1580"/>
                <a:gd name="T61" fmla="*/ 126 h 220"/>
                <a:gd name="T62" fmla="*/ 1472 w 1580"/>
                <a:gd name="T63" fmla="*/ 108 h 220"/>
                <a:gd name="T64" fmla="*/ 1377 w 1580"/>
                <a:gd name="T65" fmla="*/ 92 h 220"/>
                <a:gd name="T66" fmla="*/ 1285 w 1580"/>
                <a:gd name="T67" fmla="*/ 79 h 220"/>
                <a:gd name="T68" fmla="*/ 1197 w 1580"/>
                <a:gd name="T69" fmla="*/ 69 h 220"/>
                <a:gd name="T70" fmla="*/ 1112 w 1580"/>
                <a:gd name="T71" fmla="*/ 61 h 220"/>
                <a:gd name="T72" fmla="*/ 1030 w 1580"/>
                <a:gd name="T73" fmla="*/ 56 h 220"/>
                <a:gd name="T74" fmla="*/ 952 w 1580"/>
                <a:gd name="T75" fmla="*/ 52 h 220"/>
                <a:gd name="T76" fmla="*/ 875 w 1580"/>
                <a:gd name="T77" fmla="*/ 51 h 220"/>
                <a:gd name="T78" fmla="*/ 804 w 1580"/>
                <a:gd name="T79" fmla="*/ 51 h 220"/>
                <a:gd name="T80" fmla="*/ 734 w 1580"/>
                <a:gd name="T81" fmla="*/ 53 h 220"/>
                <a:gd name="T82" fmla="*/ 669 w 1580"/>
                <a:gd name="T83" fmla="*/ 56 h 220"/>
                <a:gd name="T84" fmla="*/ 607 w 1580"/>
                <a:gd name="T85" fmla="*/ 62 h 220"/>
                <a:gd name="T86" fmla="*/ 547 w 1580"/>
                <a:gd name="T87" fmla="*/ 68 h 220"/>
                <a:gd name="T88" fmla="*/ 492 w 1580"/>
                <a:gd name="T89" fmla="*/ 75 h 220"/>
                <a:gd name="T90" fmla="*/ 439 w 1580"/>
                <a:gd name="T91" fmla="*/ 83 h 220"/>
                <a:gd name="T92" fmla="*/ 389 w 1580"/>
                <a:gd name="T93" fmla="*/ 92 h 220"/>
                <a:gd name="T94" fmla="*/ 344 w 1580"/>
                <a:gd name="T95" fmla="*/ 102 h 220"/>
                <a:gd name="T96" fmla="*/ 300 w 1580"/>
                <a:gd name="T97" fmla="*/ 113 h 220"/>
                <a:gd name="T98" fmla="*/ 262 w 1580"/>
                <a:gd name="T99" fmla="*/ 122 h 220"/>
                <a:gd name="T100" fmla="*/ 224 w 1580"/>
                <a:gd name="T101" fmla="*/ 133 h 220"/>
                <a:gd name="T102" fmla="*/ 192 w 1580"/>
                <a:gd name="T103" fmla="*/ 144 h 220"/>
                <a:gd name="T104" fmla="*/ 162 w 1580"/>
                <a:gd name="T105" fmla="*/ 154 h 220"/>
                <a:gd name="T106" fmla="*/ 111 w 1580"/>
                <a:gd name="T107" fmla="*/ 175 h 220"/>
                <a:gd name="T108" fmla="*/ 76 w 1580"/>
                <a:gd name="T109" fmla="*/ 192 h 220"/>
                <a:gd name="T110" fmla="*/ 53 w 1580"/>
                <a:gd name="T111" fmla="*/ 207 h 220"/>
                <a:gd name="T112" fmla="*/ 48 w 1580"/>
                <a:gd name="T113" fmla="*/ 211 h 220"/>
                <a:gd name="T114" fmla="*/ 47 w 1580"/>
                <a:gd name="T115" fmla="*/ 211 h 220"/>
                <a:gd name="T116" fmla="*/ 50 w 1580"/>
                <a:gd name="T117" fmla="*/ 196 h 220"/>
                <a:gd name="T118" fmla="*/ 44 w 1580"/>
                <a:gd name="T119" fmla="*/ 182 h 220"/>
                <a:gd name="T120" fmla="*/ 10 w 1580"/>
                <a:gd name="T121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0" h="220">
                  <a:moveTo>
                    <a:pt x="10" y="220"/>
                  </a:moveTo>
                  <a:lnTo>
                    <a:pt x="0" y="204"/>
                  </a:lnTo>
                  <a:lnTo>
                    <a:pt x="6" y="181"/>
                  </a:lnTo>
                  <a:lnTo>
                    <a:pt x="14" y="172"/>
                  </a:lnTo>
                  <a:lnTo>
                    <a:pt x="25" y="164"/>
                  </a:lnTo>
                  <a:lnTo>
                    <a:pt x="51" y="148"/>
                  </a:lnTo>
                  <a:lnTo>
                    <a:pt x="91" y="128"/>
                  </a:lnTo>
                  <a:lnTo>
                    <a:pt x="144" y="106"/>
                  </a:lnTo>
                  <a:lnTo>
                    <a:pt x="175" y="96"/>
                  </a:lnTo>
                  <a:lnTo>
                    <a:pt x="210" y="84"/>
                  </a:lnTo>
                  <a:lnTo>
                    <a:pt x="248" y="73"/>
                  </a:lnTo>
                  <a:lnTo>
                    <a:pt x="288" y="63"/>
                  </a:lnTo>
                  <a:lnTo>
                    <a:pt x="332" y="52"/>
                  </a:lnTo>
                  <a:lnTo>
                    <a:pt x="380" y="42"/>
                  </a:lnTo>
                  <a:lnTo>
                    <a:pt x="431" y="33"/>
                  </a:lnTo>
                  <a:lnTo>
                    <a:pt x="484" y="24"/>
                  </a:lnTo>
                  <a:lnTo>
                    <a:pt x="542" y="17"/>
                  </a:lnTo>
                  <a:lnTo>
                    <a:pt x="602" y="11"/>
                  </a:lnTo>
                  <a:lnTo>
                    <a:pt x="666" y="5"/>
                  </a:lnTo>
                  <a:lnTo>
                    <a:pt x="732" y="2"/>
                  </a:lnTo>
                  <a:lnTo>
                    <a:pt x="804" y="0"/>
                  </a:lnTo>
                  <a:lnTo>
                    <a:pt x="876" y="0"/>
                  </a:lnTo>
                  <a:lnTo>
                    <a:pt x="953" y="1"/>
                  </a:lnTo>
                  <a:lnTo>
                    <a:pt x="1033" y="5"/>
                  </a:lnTo>
                  <a:lnTo>
                    <a:pt x="1116" y="10"/>
                  </a:lnTo>
                  <a:lnTo>
                    <a:pt x="1202" y="18"/>
                  </a:lnTo>
                  <a:lnTo>
                    <a:pt x="1292" y="28"/>
                  </a:lnTo>
                  <a:lnTo>
                    <a:pt x="1385" y="41"/>
                  </a:lnTo>
                  <a:lnTo>
                    <a:pt x="1481" y="57"/>
                  </a:lnTo>
                  <a:lnTo>
                    <a:pt x="1580" y="75"/>
                  </a:lnTo>
                  <a:lnTo>
                    <a:pt x="1571" y="126"/>
                  </a:lnTo>
                  <a:lnTo>
                    <a:pt x="1472" y="108"/>
                  </a:lnTo>
                  <a:lnTo>
                    <a:pt x="1377" y="92"/>
                  </a:lnTo>
                  <a:lnTo>
                    <a:pt x="1285" y="79"/>
                  </a:lnTo>
                  <a:lnTo>
                    <a:pt x="1197" y="69"/>
                  </a:lnTo>
                  <a:lnTo>
                    <a:pt x="1112" y="61"/>
                  </a:lnTo>
                  <a:lnTo>
                    <a:pt x="1030" y="56"/>
                  </a:lnTo>
                  <a:lnTo>
                    <a:pt x="952" y="52"/>
                  </a:lnTo>
                  <a:lnTo>
                    <a:pt x="875" y="51"/>
                  </a:lnTo>
                  <a:lnTo>
                    <a:pt x="804" y="51"/>
                  </a:lnTo>
                  <a:lnTo>
                    <a:pt x="734" y="53"/>
                  </a:lnTo>
                  <a:lnTo>
                    <a:pt x="669" y="56"/>
                  </a:lnTo>
                  <a:lnTo>
                    <a:pt x="607" y="62"/>
                  </a:lnTo>
                  <a:lnTo>
                    <a:pt x="547" y="68"/>
                  </a:lnTo>
                  <a:lnTo>
                    <a:pt x="492" y="75"/>
                  </a:lnTo>
                  <a:lnTo>
                    <a:pt x="439" y="83"/>
                  </a:lnTo>
                  <a:lnTo>
                    <a:pt x="389" y="92"/>
                  </a:lnTo>
                  <a:lnTo>
                    <a:pt x="344" y="102"/>
                  </a:lnTo>
                  <a:lnTo>
                    <a:pt x="300" y="113"/>
                  </a:lnTo>
                  <a:lnTo>
                    <a:pt x="262" y="122"/>
                  </a:lnTo>
                  <a:lnTo>
                    <a:pt x="224" y="133"/>
                  </a:lnTo>
                  <a:lnTo>
                    <a:pt x="192" y="144"/>
                  </a:lnTo>
                  <a:lnTo>
                    <a:pt x="162" y="154"/>
                  </a:lnTo>
                  <a:lnTo>
                    <a:pt x="111" y="175"/>
                  </a:lnTo>
                  <a:lnTo>
                    <a:pt x="76" y="192"/>
                  </a:lnTo>
                  <a:lnTo>
                    <a:pt x="53" y="207"/>
                  </a:lnTo>
                  <a:lnTo>
                    <a:pt x="48" y="211"/>
                  </a:lnTo>
                  <a:lnTo>
                    <a:pt x="47" y="211"/>
                  </a:lnTo>
                  <a:lnTo>
                    <a:pt x="50" y="196"/>
                  </a:lnTo>
                  <a:lnTo>
                    <a:pt x="44" y="182"/>
                  </a:lnTo>
                  <a:lnTo>
                    <a:pt x="10" y="22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3" name="Freeform 56">
              <a:extLst>
                <a:ext uri="{FF2B5EF4-FFF2-40B4-BE49-F238E27FC236}">
                  <a16:creationId xmlns:a16="http://schemas.microsoft.com/office/drawing/2014/main" id="{312F4EF8-C7DD-449C-B7F0-AB55DF70257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833938" y="-1370013"/>
              <a:ext cx="53975" cy="77788"/>
            </a:xfrm>
            <a:custGeom>
              <a:avLst/>
              <a:gdLst>
                <a:gd name="T0" fmla="*/ 11 w 34"/>
                <a:gd name="T1" fmla="*/ 49 h 49"/>
                <a:gd name="T2" fmla="*/ 4 w 34"/>
                <a:gd name="T3" fmla="*/ 48 h 49"/>
                <a:gd name="T4" fmla="*/ 0 w 34"/>
                <a:gd name="T5" fmla="*/ 44 h 49"/>
                <a:gd name="T6" fmla="*/ 34 w 34"/>
                <a:gd name="T7" fmla="*/ 6 h 49"/>
                <a:gd name="T8" fmla="*/ 24 w 34"/>
                <a:gd name="T9" fmla="*/ 0 h 49"/>
                <a:gd name="T10" fmla="*/ 11 w 34"/>
                <a:gd name="T1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9">
                  <a:moveTo>
                    <a:pt x="11" y="49"/>
                  </a:moveTo>
                  <a:lnTo>
                    <a:pt x="4" y="48"/>
                  </a:lnTo>
                  <a:lnTo>
                    <a:pt x="0" y="44"/>
                  </a:lnTo>
                  <a:lnTo>
                    <a:pt x="34" y="6"/>
                  </a:lnTo>
                  <a:lnTo>
                    <a:pt x="24" y="0"/>
                  </a:lnTo>
                  <a:lnTo>
                    <a:pt x="11" y="49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4" name="Freeform 57">
              <a:extLst>
                <a:ext uri="{FF2B5EF4-FFF2-40B4-BE49-F238E27FC236}">
                  <a16:creationId xmlns:a16="http://schemas.microsoft.com/office/drawing/2014/main" id="{CB61FF8B-E211-4872-AA51-708A0949FB1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08850" y="-1528763"/>
              <a:ext cx="201613" cy="509588"/>
            </a:xfrm>
            <a:custGeom>
              <a:avLst/>
              <a:gdLst>
                <a:gd name="T0" fmla="*/ 12 w 127"/>
                <a:gd name="T1" fmla="*/ 0 h 321"/>
                <a:gd name="T2" fmla="*/ 34 w 127"/>
                <a:gd name="T3" fmla="*/ 5 h 321"/>
                <a:gd name="T4" fmla="*/ 54 w 127"/>
                <a:gd name="T5" fmla="*/ 11 h 321"/>
                <a:gd name="T6" fmla="*/ 71 w 127"/>
                <a:gd name="T7" fmla="*/ 20 h 321"/>
                <a:gd name="T8" fmla="*/ 87 w 127"/>
                <a:gd name="T9" fmla="*/ 29 h 321"/>
                <a:gd name="T10" fmla="*/ 101 w 127"/>
                <a:gd name="T11" fmla="*/ 40 h 321"/>
                <a:gd name="T12" fmla="*/ 110 w 127"/>
                <a:gd name="T13" fmla="*/ 52 h 321"/>
                <a:gd name="T14" fmla="*/ 119 w 127"/>
                <a:gd name="T15" fmla="*/ 66 h 321"/>
                <a:gd name="T16" fmla="*/ 124 w 127"/>
                <a:gd name="T17" fmla="*/ 79 h 321"/>
                <a:gd name="T18" fmla="*/ 127 w 127"/>
                <a:gd name="T19" fmla="*/ 93 h 321"/>
                <a:gd name="T20" fmla="*/ 127 w 127"/>
                <a:gd name="T21" fmla="*/ 107 h 321"/>
                <a:gd name="T22" fmla="*/ 127 w 127"/>
                <a:gd name="T23" fmla="*/ 122 h 321"/>
                <a:gd name="T24" fmla="*/ 124 w 127"/>
                <a:gd name="T25" fmla="*/ 135 h 321"/>
                <a:gd name="T26" fmla="*/ 121 w 127"/>
                <a:gd name="T27" fmla="*/ 148 h 321"/>
                <a:gd name="T28" fmla="*/ 117 w 127"/>
                <a:gd name="T29" fmla="*/ 162 h 321"/>
                <a:gd name="T30" fmla="*/ 106 w 127"/>
                <a:gd name="T31" fmla="*/ 187 h 321"/>
                <a:gd name="T32" fmla="*/ 85 w 127"/>
                <a:gd name="T33" fmla="*/ 230 h 321"/>
                <a:gd name="T34" fmla="*/ 77 w 127"/>
                <a:gd name="T35" fmla="*/ 249 h 321"/>
                <a:gd name="T36" fmla="*/ 71 w 127"/>
                <a:gd name="T37" fmla="*/ 263 h 321"/>
                <a:gd name="T38" fmla="*/ 70 w 127"/>
                <a:gd name="T39" fmla="*/ 273 h 321"/>
                <a:gd name="T40" fmla="*/ 70 w 127"/>
                <a:gd name="T41" fmla="*/ 269 h 321"/>
                <a:gd name="T42" fmla="*/ 68 w 127"/>
                <a:gd name="T43" fmla="*/ 268 h 321"/>
                <a:gd name="T44" fmla="*/ 68 w 127"/>
                <a:gd name="T45" fmla="*/ 267 h 321"/>
                <a:gd name="T46" fmla="*/ 69 w 127"/>
                <a:gd name="T47" fmla="*/ 268 h 321"/>
                <a:gd name="T48" fmla="*/ 73 w 127"/>
                <a:gd name="T49" fmla="*/ 268 h 321"/>
                <a:gd name="T50" fmla="*/ 82 w 127"/>
                <a:gd name="T51" fmla="*/ 270 h 321"/>
                <a:gd name="T52" fmla="*/ 77 w 127"/>
                <a:gd name="T53" fmla="*/ 321 h 321"/>
                <a:gd name="T54" fmla="*/ 64 w 127"/>
                <a:gd name="T55" fmla="*/ 319 h 321"/>
                <a:gd name="T56" fmla="*/ 51 w 127"/>
                <a:gd name="T57" fmla="*/ 315 h 321"/>
                <a:gd name="T58" fmla="*/ 39 w 127"/>
                <a:gd name="T59" fmla="*/ 309 h 321"/>
                <a:gd name="T60" fmla="*/ 29 w 127"/>
                <a:gd name="T61" fmla="*/ 301 h 321"/>
                <a:gd name="T62" fmla="*/ 22 w 127"/>
                <a:gd name="T63" fmla="*/ 287 h 321"/>
                <a:gd name="T64" fmla="*/ 19 w 127"/>
                <a:gd name="T65" fmla="*/ 271 h 321"/>
                <a:gd name="T66" fmla="*/ 21 w 127"/>
                <a:gd name="T67" fmla="*/ 252 h 321"/>
                <a:gd name="T68" fmla="*/ 29 w 127"/>
                <a:gd name="T69" fmla="*/ 230 h 321"/>
                <a:gd name="T70" fmla="*/ 39 w 127"/>
                <a:gd name="T71" fmla="*/ 209 h 321"/>
                <a:gd name="T72" fmla="*/ 60 w 127"/>
                <a:gd name="T73" fmla="*/ 165 h 321"/>
                <a:gd name="T74" fmla="*/ 69 w 127"/>
                <a:gd name="T75" fmla="*/ 144 h 321"/>
                <a:gd name="T76" fmla="*/ 72 w 127"/>
                <a:gd name="T77" fmla="*/ 134 h 321"/>
                <a:gd name="T78" fmla="*/ 74 w 127"/>
                <a:gd name="T79" fmla="*/ 124 h 321"/>
                <a:gd name="T80" fmla="*/ 76 w 127"/>
                <a:gd name="T81" fmla="*/ 116 h 321"/>
                <a:gd name="T82" fmla="*/ 76 w 127"/>
                <a:gd name="T83" fmla="*/ 107 h 321"/>
                <a:gd name="T84" fmla="*/ 76 w 127"/>
                <a:gd name="T85" fmla="*/ 100 h 321"/>
                <a:gd name="T86" fmla="*/ 75 w 127"/>
                <a:gd name="T87" fmla="*/ 93 h 321"/>
                <a:gd name="T88" fmla="*/ 73 w 127"/>
                <a:gd name="T89" fmla="*/ 88 h 321"/>
                <a:gd name="T90" fmla="*/ 69 w 127"/>
                <a:gd name="T91" fmla="*/ 82 h 321"/>
                <a:gd name="T92" fmla="*/ 64 w 127"/>
                <a:gd name="T93" fmla="*/ 76 h 321"/>
                <a:gd name="T94" fmla="*/ 57 w 127"/>
                <a:gd name="T95" fmla="*/ 71 h 321"/>
                <a:gd name="T96" fmla="*/ 48 w 127"/>
                <a:gd name="T97" fmla="*/ 65 h 321"/>
                <a:gd name="T98" fmla="*/ 35 w 127"/>
                <a:gd name="T99" fmla="*/ 59 h 321"/>
                <a:gd name="T100" fmla="*/ 20 w 127"/>
                <a:gd name="T101" fmla="*/ 54 h 321"/>
                <a:gd name="T102" fmla="*/ 0 w 127"/>
                <a:gd name="T103" fmla="*/ 50 h 321"/>
                <a:gd name="T104" fmla="*/ 12 w 127"/>
                <a:gd name="T105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" h="321">
                  <a:moveTo>
                    <a:pt x="12" y="0"/>
                  </a:moveTo>
                  <a:lnTo>
                    <a:pt x="34" y="5"/>
                  </a:lnTo>
                  <a:lnTo>
                    <a:pt x="54" y="11"/>
                  </a:lnTo>
                  <a:lnTo>
                    <a:pt x="71" y="20"/>
                  </a:lnTo>
                  <a:lnTo>
                    <a:pt x="87" y="29"/>
                  </a:lnTo>
                  <a:lnTo>
                    <a:pt x="101" y="40"/>
                  </a:lnTo>
                  <a:lnTo>
                    <a:pt x="110" y="52"/>
                  </a:lnTo>
                  <a:lnTo>
                    <a:pt x="119" y="66"/>
                  </a:lnTo>
                  <a:lnTo>
                    <a:pt x="124" y="79"/>
                  </a:lnTo>
                  <a:lnTo>
                    <a:pt x="127" y="93"/>
                  </a:lnTo>
                  <a:lnTo>
                    <a:pt x="127" y="107"/>
                  </a:lnTo>
                  <a:lnTo>
                    <a:pt x="127" y="122"/>
                  </a:lnTo>
                  <a:lnTo>
                    <a:pt x="124" y="135"/>
                  </a:lnTo>
                  <a:lnTo>
                    <a:pt x="121" y="148"/>
                  </a:lnTo>
                  <a:lnTo>
                    <a:pt x="117" y="162"/>
                  </a:lnTo>
                  <a:lnTo>
                    <a:pt x="106" y="187"/>
                  </a:lnTo>
                  <a:lnTo>
                    <a:pt x="85" y="230"/>
                  </a:lnTo>
                  <a:lnTo>
                    <a:pt x="77" y="249"/>
                  </a:lnTo>
                  <a:lnTo>
                    <a:pt x="71" y="263"/>
                  </a:lnTo>
                  <a:lnTo>
                    <a:pt x="70" y="273"/>
                  </a:lnTo>
                  <a:lnTo>
                    <a:pt x="70" y="269"/>
                  </a:lnTo>
                  <a:lnTo>
                    <a:pt x="68" y="268"/>
                  </a:lnTo>
                  <a:lnTo>
                    <a:pt x="68" y="267"/>
                  </a:lnTo>
                  <a:lnTo>
                    <a:pt x="69" y="268"/>
                  </a:lnTo>
                  <a:lnTo>
                    <a:pt x="73" y="268"/>
                  </a:lnTo>
                  <a:lnTo>
                    <a:pt x="82" y="270"/>
                  </a:lnTo>
                  <a:lnTo>
                    <a:pt x="77" y="321"/>
                  </a:lnTo>
                  <a:lnTo>
                    <a:pt x="64" y="319"/>
                  </a:lnTo>
                  <a:lnTo>
                    <a:pt x="51" y="315"/>
                  </a:lnTo>
                  <a:lnTo>
                    <a:pt x="39" y="309"/>
                  </a:lnTo>
                  <a:lnTo>
                    <a:pt x="29" y="301"/>
                  </a:lnTo>
                  <a:lnTo>
                    <a:pt x="22" y="287"/>
                  </a:lnTo>
                  <a:lnTo>
                    <a:pt x="19" y="271"/>
                  </a:lnTo>
                  <a:lnTo>
                    <a:pt x="21" y="252"/>
                  </a:lnTo>
                  <a:lnTo>
                    <a:pt x="29" y="230"/>
                  </a:lnTo>
                  <a:lnTo>
                    <a:pt x="39" y="209"/>
                  </a:lnTo>
                  <a:lnTo>
                    <a:pt x="60" y="165"/>
                  </a:lnTo>
                  <a:lnTo>
                    <a:pt x="69" y="144"/>
                  </a:lnTo>
                  <a:lnTo>
                    <a:pt x="72" y="134"/>
                  </a:lnTo>
                  <a:lnTo>
                    <a:pt x="74" y="124"/>
                  </a:lnTo>
                  <a:lnTo>
                    <a:pt x="76" y="116"/>
                  </a:lnTo>
                  <a:lnTo>
                    <a:pt x="76" y="107"/>
                  </a:lnTo>
                  <a:lnTo>
                    <a:pt x="76" y="100"/>
                  </a:lnTo>
                  <a:lnTo>
                    <a:pt x="75" y="93"/>
                  </a:lnTo>
                  <a:lnTo>
                    <a:pt x="73" y="88"/>
                  </a:lnTo>
                  <a:lnTo>
                    <a:pt x="69" y="82"/>
                  </a:lnTo>
                  <a:lnTo>
                    <a:pt x="64" y="76"/>
                  </a:lnTo>
                  <a:lnTo>
                    <a:pt x="57" y="71"/>
                  </a:lnTo>
                  <a:lnTo>
                    <a:pt x="48" y="65"/>
                  </a:lnTo>
                  <a:lnTo>
                    <a:pt x="35" y="59"/>
                  </a:lnTo>
                  <a:lnTo>
                    <a:pt x="20" y="54"/>
                  </a:lnTo>
                  <a:lnTo>
                    <a:pt x="0" y="5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5" name="Freeform 58">
              <a:extLst>
                <a:ext uri="{FF2B5EF4-FFF2-40B4-BE49-F238E27FC236}">
                  <a16:creationId xmlns:a16="http://schemas.microsoft.com/office/drawing/2014/main" id="{600FA9E2-5F31-4C37-8FCA-6D16F1F57BE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08850" y="-1531938"/>
              <a:ext cx="19050" cy="82550"/>
            </a:xfrm>
            <a:custGeom>
              <a:avLst/>
              <a:gdLst>
                <a:gd name="T0" fmla="*/ 11 w 12"/>
                <a:gd name="T1" fmla="*/ 1 h 52"/>
                <a:gd name="T2" fmla="*/ 4 w 12"/>
                <a:gd name="T3" fmla="*/ 0 h 52"/>
                <a:gd name="T4" fmla="*/ 12 w 12"/>
                <a:gd name="T5" fmla="*/ 2 h 52"/>
                <a:gd name="T6" fmla="*/ 0 w 12"/>
                <a:gd name="T7" fmla="*/ 52 h 52"/>
                <a:gd name="T8" fmla="*/ 2 w 12"/>
                <a:gd name="T9" fmla="*/ 52 h 52"/>
                <a:gd name="T10" fmla="*/ 11 w 12"/>
                <a:gd name="T1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52">
                  <a:moveTo>
                    <a:pt x="11" y="1"/>
                  </a:moveTo>
                  <a:lnTo>
                    <a:pt x="4" y="0"/>
                  </a:lnTo>
                  <a:lnTo>
                    <a:pt x="12" y="2"/>
                  </a:lnTo>
                  <a:lnTo>
                    <a:pt x="0" y="52"/>
                  </a:lnTo>
                  <a:lnTo>
                    <a:pt x="2" y="52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6" name="Freeform 59">
              <a:extLst>
                <a:ext uri="{FF2B5EF4-FFF2-40B4-BE49-F238E27FC236}">
                  <a16:creationId xmlns:a16="http://schemas.microsoft.com/office/drawing/2014/main" id="{5412A780-2A79-49A5-B3C5-7CBD806109D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4263" y="-1260475"/>
              <a:ext cx="1317625" cy="242888"/>
            </a:xfrm>
            <a:custGeom>
              <a:avLst/>
              <a:gdLst>
                <a:gd name="T0" fmla="*/ 1 w 830"/>
                <a:gd name="T1" fmla="*/ 101 h 153"/>
                <a:gd name="T2" fmla="*/ 47 w 830"/>
                <a:gd name="T3" fmla="*/ 101 h 153"/>
                <a:gd name="T4" fmla="*/ 94 w 830"/>
                <a:gd name="T5" fmla="*/ 99 h 153"/>
                <a:gd name="T6" fmla="*/ 144 w 830"/>
                <a:gd name="T7" fmla="*/ 96 h 153"/>
                <a:gd name="T8" fmla="*/ 194 w 830"/>
                <a:gd name="T9" fmla="*/ 90 h 153"/>
                <a:gd name="T10" fmla="*/ 246 w 830"/>
                <a:gd name="T11" fmla="*/ 83 h 153"/>
                <a:gd name="T12" fmla="*/ 300 w 830"/>
                <a:gd name="T13" fmla="*/ 75 h 153"/>
                <a:gd name="T14" fmla="*/ 409 w 830"/>
                <a:gd name="T15" fmla="*/ 56 h 153"/>
                <a:gd name="T16" fmla="*/ 518 w 830"/>
                <a:gd name="T17" fmla="*/ 36 h 153"/>
                <a:gd name="T18" fmla="*/ 572 w 830"/>
                <a:gd name="T19" fmla="*/ 27 h 153"/>
                <a:gd name="T20" fmla="*/ 625 w 830"/>
                <a:gd name="T21" fmla="*/ 19 h 153"/>
                <a:gd name="T22" fmla="*/ 678 w 830"/>
                <a:gd name="T23" fmla="*/ 12 h 153"/>
                <a:gd name="T24" fmla="*/ 731 w 830"/>
                <a:gd name="T25" fmla="*/ 6 h 153"/>
                <a:gd name="T26" fmla="*/ 780 w 830"/>
                <a:gd name="T27" fmla="*/ 2 h 153"/>
                <a:gd name="T28" fmla="*/ 828 w 830"/>
                <a:gd name="T29" fmla="*/ 0 h 153"/>
                <a:gd name="T30" fmla="*/ 830 w 830"/>
                <a:gd name="T31" fmla="*/ 51 h 153"/>
                <a:gd name="T32" fmla="*/ 783 w 830"/>
                <a:gd name="T33" fmla="*/ 53 h 153"/>
                <a:gd name="T34" fmla="*/ 735 w 830"/>
                <a:gd name="T35" fmla="*/ 57 h 153"/>
                <a:gd name="T36" fmla="*/ 685 w 830"/>
                <a:gd name="T37" fmla="*/ 62 h 153"/>
                <a:gd name="T38" fmla="*/ 633 w 830"/>
                <a:gd name="T39" fmla="*/ 69 h 153"/>
                <a:gd name="T40" fmla="*/ 580 w 830"/>
                <a:gd name="T41" fmla="*/ 78 h 153"/>
                <a:gd name="T42" fmla="*/ 527 w 830"/>
                <a:gd name="T43" fmla="*/ 87 h 153"/>
                <a:gd name="T44" fmla="*/ 417 w 830"/>
                <a:gd name="T45" fmla="*/ 106 h 153"/>
                <a:gd name="T46" fmla="*/ 308 w 830"/>
                <a:gd name="T47" fmla="*/ 125 h 153"/>
                <a:gd name="T48" fmla="*/ 254 w 830"/>
                <a:gd name="T49" fmla="*/ 134 h 153"/>
                <a:gd name="T50" fmla="*/ 200 w 830"/>
                <a:gd name="T51" fmla="*/ 141 h 153"/>
                <a:gd name="T52" fmla="*/ 148 w 830"/>
                <a:gd name="T53" fmla="*/ 147 h 153"/>
                <a:gd name="T54" fmla="*/ 97 w 830"/>
                <a:gd name="T55" fmla="*/ 150 h 153"/>
                <a:gd name="T56" fmla="*/ 47 w 830"/>
                <a:gd name="T57" fmla="*/ 153 h 153"/>
                <a:gd name="T58" fmla="*/ 0 w 830"/>
                <a:gd name="T59" fmla="*/ 152 h 153"/>
                <a:gd name="T60" fmla="*/ 1 w 830"/>
                <a:gd name="T61" fmla="*/ 10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0" h="153">
                  <a:moveTo>
                    <a:pt x="1" y="101"/>
                  </a:moveTo>
                  <a:lnTo>
                    <a:pt x="47" y="101"/>
                  </a:lnTo>
                  <a:lnTo>
                    <a:pt x="94" y="99"/>
                  </a:lnTo>
                  <a:lnTo>
                    <a:pt x="144" y="96"/>
                  </a:lnTo>
                  <a:lnTo>
                    <a:pt x="194" y="90"/>
                  </a:lnTo>
                  <a:lnTo>
                    <a:pt x="246" y="83"/>
                  </a:lnTo>
                  <a:lnTo>
                    <a:pt x="300" y="75"/>
                  </a:lnTo>
                  <a:lnTo>
                    <a:pt x="409" y="56"/>
                  </a:lnTo>
                  <a:lnTo>
                    <a:pt x="518" y="36"/>
                  </a:lnTo>
                  <a:lnTo>
                    <a:pt x="572" y="27"/>
                  </a:lnTo>
                  <a:lnTo>
                    <a:pt x="625" y="19"/>
                  </a:lnTo>
                  <a:lnTo>
                    <a:pt x="678" y="12"/>
                  </a:lnTo>
                  <a:lnTo>
                    <a:pt x="731" y="6"/>
                  </a:lnTo>
                  <a:lnTo>
                    <a:pt x="780" y="2"/>
                  </a:lnTo>
                  <a:lnTo>
                    <a:pt x="828" y="0"/>
                  </a:lnTo>
                  <a:lnTo>
                    <a:pt x="830" y="51"/>
                  </a:lnTo>
                  <a:lnTo>
                    <a:pt x="783" y="53"/>
                  </a:lnTo>
                  <a:lnTo>
                    <a:pt x="735" y="57"/>
                  </a:lnTo>
                  <a:lnTo>
                    <a:pt x="685" y="62"/>
                  </a:lnTo>
                  <a:lnTo>
                    <a:pt x="633" y="69"/>
                  </a:lnTo>
                  <a:lnTo>
                    <a:pt x="580" y="78"/>
                  </a:lnTo>
                  <a:lnTo>
                    <a:pt x="527" y="87"/>
                  </a:lnTo>
                  <a:lnTo>
                    <a:pt x="417" y="106"/>
                  </a:lnTo>
                  <a:lnTo>
                    <a:pt x="308" y="125"/>
                  </a:lnTo>
                  <a:lnTo>
                    <a:pt x="254" y="134"/>
                  </a:lnTo>
                  <a:lnTo>
                    <a:pt x="200" y="141"/>
                  </a:lnTo>
                  <a:lnTo>
                    <a:pt x="148" y="147"/>
                  </a:lnTo>
                  <a:lnTo>
                    <a:pt x="97" y="150"/>
                  </a:lnTo>
                  <a:lnTo>
                    <a:pt x="47" y="153"/>
                  </a:lnTo>
                  <a:lnTo>
                    <a:pt x="0" y="152"/>
                  </a:lnTo>
                  <a:lnTo>
                    <a:pt x="1" y="10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7" name="Freeform 60">
              <a:extLst>
                <a:ext uri="{FF2B5EF4-FFF2-40B4-BE49-F238E27FC236}">
                  <a16:creationId xmlns:a16="http://schemas.microsoft.com/office/drawing/2014/main" id="{AF005A09-32F2-4678-ADF7-AB9A1B7215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1088" y="-1100138"/>
              <a:ext cx="7938" cy="80963"/>
            </a:xfrm>
            <a:custGeom>
              <a:avLst/>
              <a:gdLst>
                <a:gd name="T0" fmla="*/ 0 w 5"/>
                <a:gd name="T1" fmla="*/ 51 h 51"/>
                <a:gd name="T2" fmla="*/ 2 w 5"/>
                <a:gd name="T3" fmla="*/ 51 h 51"/>
                <a:gd name="T4" fmla="*/ 3 w 5"/>
                <a:gd name="T5" fmla="*/ 0 h 51"/>
                <a:gd name="T6" fmla="*/ 5 w 5"/>
                <a:gd name="T7" fmla="*/ 0 h 51"/>
                <a:gd name="T8" fmla="*/ 0 w 5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1">
                  <a:moveTo>
                    <a:pt x="0" y="51"/>
                  </a:moveTo>
                  <a:lnTo>
                    <a:pt x="2" y="51"/>
                  </a:lnTo>
                  <a:lnTo>
                    <a:pt x="3" y="0"/>
                  </a:lnTo>
                  <a:lnTo>
                    <a:pt x="5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8" name="Freeform 61">
              <a:extLst>
                <a:ext uri="{FF2B5EF4-FFF2-40B4-BE49-F238E27FC236}">
                  <a16:creationId xmlns:a16="http://schemas.microsoft.com/office/drawing/2014/main" id="{0BFF5951-B829-4B93-B466-16755F55C26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50300" y="-1262063"/>
              <a:ext cx="720725" cy="985838"/>
            </a:xfrm>
            <a:custGeom>
              <a:avLst/>
              <a:gdLst>
                <a:gd name="T0" fmla="*/ 0 w 454"/>
                <a:gd name="T1" fmla="*/ 1 h 621"/>
                <a:gd name="T2" fmla="*/ 28 w 454"/>
                <a:gd name="T3" fmla="*/ 0 h 621"/>
                <a:gd name="T4" fmla="*/ 56 w 454"/>
                <a:gd name="T5" fmla="*/ 2 h 621"/>
                <a:gd name="T6" fmla="*/ 83 w 454"/>
                <a:gd name="T7" fmla="*/ 9 h 621"/>
                <a:gd name="T8" fmla="*/ 108 w 454"/>
                <a:gd name="T9" fmla="*/ 17 h 621"/>
                <a:gd name="T10" fmla="*/ 131 w 454"/>
                <a:gd name="T11" fmla="*/ 28 h 621"/>
                <a:gd name="T12" fmla="*/ 144 w 454"/>
                <a:gd name="T13" fmla="*/ 34 h 621"/>
                <a:gd name="T14" fmla="*/ 155 w 454"/>
                <a:gd name="T15" fmla="*/ 43 h 621"/>
                <a:gd name="T16" fmla="*/ 176 w 454"/>
                <a:gd name="T17" fmla="*/ 58 h 621"/>
                <a:gd name="T18" fmla="*/ 195 w 454"/>
                <a:gd name="T19" fmla="*/ 75 h 621"/>
                <a:gd name="T20" fmla="*/ 214 w 454"/>
                <a:gd name="T21" fmla="*/ 95 h 621"/>
                <a:gd name="T22" fmla="*/ 231 w 454"/>
                <a:gd name="T23" fmla="*/ 116 h 621"/>
                <a:gd name="T24" fmla="*/ 247 w 454"/>
                <a:gd name="T25" fmla="*/ 137 h 621"/>
                <a:gd name="T26" fmla="*/ 262 w 454"/>
                <a:gd name="T27" fmla="*/ 161 h 621"/>
                <a:gd name="T28" fmla="*/ 289 w 454"/>
                <a:gd name="T29" fmla="*/ 210 h 621"/>
                <a:gd name="T30" fmla="*/ 314 w 454"/>
                <a:gd name="T31" fmla="*/ 261 h 621"/>
                <a:gd name="T32" fmla="*/ 336 w 454"/>
                <a:gd name="T33" fmla="*/ 313 h 621"/>
                <a:gd name="T34" fmla="*/ 356 w 454"/>
                <a:gd name="T35" fmla="*/ 364 h 621"/>
                <a:gd name="T36" fmla="*/ 392 w 454"/>
                <a:gd name="T37" fmla="*/ 461 h 621"/>
                <a:gd name="T38" fmla="*/ 408 w 454"/>
                <a:gd name="T39" fmla="*/ 504 h 621"/>
                <a:gd name="T40" fmla="*/ 424 w 454"/>
                <a:gd name="T41" fmla="*/ 540 h 621"/>
                <a:gd name="T42" fmla="*/ 439 w 454"/>
                <a:gd name="T43" fmla="*/ 569 h 621"/>
                <a:gd name="T44" fmla="*/ 446 w 454"/>
                <a:gd name="T45" fmla="*/ 578 h 621"/>
                <a:gd name="T46" fmla="*/ 454 w 454"/>
                <a:gd name="T47" fmla="*/ 587 h 621"/>
                <a:gd name="T48" fmla="*/ 416 w 454"/>
                <a:gd name="T49" fmla="*/ 621 h 621"/>
                <a:gd name="T50" fmla="*/ 406 w 454"/>
                <a:gd name="T51" fmla="*/ 610 h 621"/>
                <a:gd name="T52" fmla="*/ 395 w 454"/>
                <a:gd name="T53" fmla="*/ 595 h 621"/>
                <a:gd name="T54" fmla="*/ 378 w 454"/>
                <a:gd name="T55" fmla="*/ 562 h 621"/>
                <a:gd name="T56" fmla="*/ 361 w 454"/>
                <a:gd name="T57" fmla="*/ 524 h 621"/>
                <a:gd name="T58" fmla="*/ 344 w 454"/>
                <a:gd name="T59" fmla="*/ 479 h 621"/>
                <a:gd name="T60" fmla="*/ 308 w 454"/>
                <a:gd name="T61" fmla="*/ 383 h 621"/>
                <a:gd name="T62" fmla="*/ 289 w 454"/>
                <a:gd name="T63" fmla="*/ 332 h 621"/>
                <a:gd name="T64" fmla="*/ 267 w 454"/>
                <a:gd name="T65" fmla="*/ 282 h 621"/>
                <a:gd name="T66" fmla="*/ 244 w 454"/>
                <a:gd name="T67" fmla="*/ 233 h 621"/>
                <a:gd name="T68" fmla="*/ 218 w 454"/>
                <a:gd name="T69" fmla="*/ 187 h 621"/>
                <a:gd name="T70" fmla="*/ 205 w 454"/>
                <a:gd name="T71" fmla="*/ 167 h 621"/>
                <a:gd name="T72" fmla="*/ 191 w 454"/>
                <a:gd name="T73" fmla="*/ 147 h 621"/>
                <a:gd name="T74" fmla="*/ 175 w 454"/>
                <a:gd name="T75" fmla="*/ 128 h 621"/>
                <a:gd name="T76" fmla="*/ 159 w 454"/>
                <a:gd name="T77" fmla="*/ 112 h 621"/>
                <a:gd name="T78" fmla="*/ 143 w 454"/>
                <a:gd name="T79" fmla="*/ 97 h 621"/>
                <a:gd name="T80" fmla="*/ 125 w 454"/>
                <a:gd name="T81" fmla="*/ 84 h 621"/>
                <a:gd name="T82" fmla="*/ 116 w 454"/>
                <a:gd name="T83" fmla="*/ 78 h 621"/>
                <a:gd name="T84" fmla="*/ 108 w 454"/>
                <a:gd name="T85" fmla="*/ 74 h 621"/>
                <a:gd name="T86" fmla="*/ 89 w 454"/>
                <a:gd name="T87" fmla="*/ 65 h 621"/>
                <a:gd name="T88" fmla="*/ 69 w 454"/>
                <a:gd name="T89" fmla="*/ 58 h 621"/>
                <a:gd name="T90" fmla="*/ 48 w 454"/>
                <a:gd name="T91" fmla="*/ 53 h 621"/>
                <a:gd name="T92" fmla="*/ 26 w 454"/>
                <a:gd name="T93" fmla="*/ 51 h 621"/>
                <a:gd name="T94" fmla="*/ 1 w 454"/>
                <a:gd name="T95" fmla="*/ 52 h 621"/>
                <a:gd name="T96" fmla="*/ 0 w 454"/>
                <a:gd name="T97" fmla="*/ 1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4" h="621">
                  <a:moveTo>
                    <a:pt x="0" y="1"/>
                  </a:moveTo>
                  <a:lnTo>
                    <a:pt x="28" y="0"/>
                  </a:lnTo>
                  <a:lnTo>
                    <a:pt x="56" y="2"/>
                  </a:lnTo>
                  <a:lnTo>
                    <a:pt x="83" y="9"/>
                  </a:lnTo>
                  <a:lnTo>
                    <a:pt x="108" y="17"/>
                  </a:lnTo>
                  <a:lnTo>
                    <a:pt x="131" y="28"/>
                  </a:lnTo>
                  <a:lnTo>
                    <a:pt x="144" y="34"/>
                  </a:lnTo>
                  <a:lnTo>
                    <a:pt x="155" y="43"/>
                  </a:lnTo>
                  <a:lnTo>
                    <a:pt x="176" y="58"/>
                  </a:lnTo>
                  <a:lnTo>
                    <a:pt x="195" y="75"/>
                  </a:lnTo>
                  <a:lnTo>
                    <a:pt x="214" y="95"/>
                  </a:lnTo>
                  <a:lnTo>
                    <a:pt x="231" y="116"/>
                  </a:lnTo>
                  <a:lnTo>
                    <a:pt x="247" y="137"/>
                  </a:lnTo>
                  <a:lnTo>
                    <a:pt x="262" y="161"/>
                  </a:lnTo>
                  <a:lnTo>
                    <a:pt x="289" y="210"/>
                  </a:lnTo>
                  <a:lnTo>
                    <a:pt x="314" y="261"/>
                  </a:lnTo>
                  <a:lnTo>
                    <a:pt x="336" y="313"/>
                  </a:lnTo>
                  <a:lnTo>
                    <a:pt x="356" y="364"/>
                  </a:lnTo>
                  <a:lnTo>
                    <a:pt x="392" y="461"/>
                  </a:lnTo>
                  <a:lnTo>
                    <a:pt x="408" y="504"/>
                  </a:lnTo>
                  <a:lnTo>
                    <a:pt x="424" y="540"/>
                  </a:lnTo>
                  <a:lnTo>
                    <a:pt x="439" y="569"/>
                  </a:lnTo>
                  <a:lnTo>
                    <a:pt x="446" y="578"/>
                  </a:lnTo>
                  <a:lnTo>
                    <a:pt x="454" y="587"/>
                  </a:lnTo>
                  <a:lnTo>
                    <a:pt x="416" y="621"/>
                  </a:lnTo>
                  <a:lnTo>
                    <a:pt x="406" y="610"/>
                  </a:lnTo>
                  <a:lnTo>
                    <a:pt x="395" y="595"/>
                  </a:lnTo>
                  <a:lnTo>
                    <a:pt x="378" y="562"/>
                  </a:lnTo>
                  <a:lnTo>
                    <a:pt x="361" y="524"/>
                  </a:lnTo>
                  <a:lnTo>
                    <a:pt x="344" y="479"/>
                  </a:lnTo>
                  <a:lnTo>
                    <a:pt x="308" y="383"/>
                  </a:lnTo>
                  <a:lnTo>
                    <a:pt x="289" y="332"/>
                  </a:lnTo>
                  <a:lnTo>
                    <a:pt x="267" y="282"/>
                  </a:lnTo>
                  <a:lnTo>
                    <a:pt x="244" y="233"/>
                  </a:lnTo>
                  <a:lnTo>
                    <a:pt x="218" y="187"/>
                  </a:lnTo>
                  <a:lnTo>
                    <a:pt x="205" y="167"/>
                  </a:lnTo>
                  <a:lnTo>
                    <a:pt x="191" y="147"/>
                  </a:lnTo>
                  <a:lnTo>
                    <a:pt x="175" y="128"/>
                  </a:lnTo>
                  <a:lnTo>
                    <a:pt x="159" y="112"/>
                  </a:lnTo>
                  <a:lnTo>
                    <a:pt x="143" y="97"/>
                  </a:lnTo>
                  <a:lnTo>
                    <a:pt x="125" y="84"/>
                  </a:lnTo>
                  <a:lnTo>
                    <a:pt x="116" y="78"/>
                  </a:lnTo>
                  <a:lnTo>
                    <a:pt x="108" y="74"/>
                  </a:lnTo>
                  <a:lnTo>
                    <a:pt x="89" y="65"/>
                  </a:lnTo>
                  <a:lnTo>
                    <a:pt x="69" y="58"/>
                  </a:lnTo>
                  <a:lnTo>
                    <a:pt x="48" y="53"/>
                  </a:lnTo>
                  <a:lnTo>
                    <a:pt x="26" y="51"/>
                  </a:lnTo>
                  <a:lnTo>
                    <a:pt x="1" y="5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9" name="Freeform 62">
              <a:extLst>
                <a:ext uri="{FF2B5EF4-FFF2-40B4-BE49-F238E27FC236}">
                  <a16:creationId xmlns:a16="http://schemas.microsoft.com/office/drawing/2014/main" id="{10B7C3C8-E135-4AD8-817B-9C92BD8595D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47125" y="-1260475"/>
              <a:ext cx="4763" cy="80963"/>
            </a:xfrm>
            <a:custGeom>
              <a:avLst/>
              <a:gdLst>
                <a:gd name="T0" fmla="*/ 1 w 3"/>
                <a:gd name="T1" fmla="*/ 0 h 51"/>
                <a:gd name="T2" fmla="*/ 0 w 3"/>
                <a:gd name="T3" fmla="*/ 0 h 51"/>
                <a:gd name="T4" fmla="*/ 2 w 3"/>
                <a:gd name="T5" fmla="*/ 0 h 51"/>
                <a:gd name="T6" fmla="*/ 3 w 3"/>
                <a:gd name="T7" fmla="*/ 51 h 51"/>
                <a:gd name="T8" fmla="*/ 1 w 3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1">
                  <a:moveTo>
                    <a:pt x="1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3" y="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0" name="Freeform 63">
              <a:extLst>
                <a:ext uri="{FF2B5EF4-FFF2-40B4-BE49-F238E27FC236}">
                  <a16:creationId xmlns:a16="http://schemas.microsoft.com/office/drawing/2014/main" id="{875C8A80-1F1B-4EA4-A85B-94D5BC5D659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412288" y="-331788"/>
              <a:ext cx="1992313" cy="1870075"/>
            </a:xfrm>
            <a:custGeom>
              <a:avLst/>
              <a:gdLst>
                <a:gd name="T0" fmla="*/ 36 w 1255"/>
                <a:gd name="T1" fmla="*/ 0 h 1178"/>
                <a:gd name="T2" fmla="*/ 345 w 1255"/>
                <a:gd name="T3" fmla="*/ 311 h 1178"/>
                <a:gd name="T4" fmla="*/ 490 w 1255"/>
                <a:gd name="T5" fmla="*/ 456 h 1178"/>
                <a:gd name="T6" fmla="*/ 634 w 1255"/>
                <a:gd name="T7" fmla="*/ 598 h 1178"/>
                <a:gd name="T8" fmla="*/ 706 w 1255"/>
                <a:gd name="T9" fmla="*/ 667 h 1178"/>
                <a:gd name="T10" fmla="*/ 778 w 1255"/>
                <a:gd name="T11" fmla="*/ 735 h 1178"/>
                <a:gd name="T12" fmla="*/ 853 w 1255"/>
                <a:gd name="T13" fmla="*/ 803 h 1178"/>
                <a:gd name="T14" fmla="*/ 929 w 1255"/>
                <a:gd name="T15" fmla="*/ 871 h 1178"/>
                <a:gd name="T16" fmla="*/ 1006 w 1255"/>
                <a:gd name="T17" fmla="*/ 937 h 1178"/>
                <a:gd name="T18" fmla="*/ 1086 w 1255"/>
                <a:gd name="T19" fmla="*/ 1004 h 1178"/>
                <a:gd name="T20" fmla="*/ 1169 w 1255"/>
                <a:gd name="T21" fmla="*/ 1071 h 1178"/>
                <a:gd name="T22" fmla="*/ 1255 w 1255"/>
                <a:gd name="T23" fmla="*/ 1138 h 1178"/>
                <a:gd name="T24" fmla="*/ 1224 w 1255"/>
                <a:gd name="T25" fmla="*/ 1178 h 1178"/>
                <a:gd name="T26" fmla="*/ 1137 w 1255"/>
                <a:gd name="T27" fmla="*/ 1111 h 1178"/>
                <a:gd name="T28" fmla="*/ 1053 w 1255"/>
                <a:gd name="T29" fmla="*/ 1043 h 1178"/>
                <a:gd name="T30" fmla="*/ 973 w 1255"/>
                <a:gd name="T31" fmla="*/ 976 h 1178"/>
                <a:gd name="T32" fmla="*/ 895 w 1255"/>
                <a:gd name="T33" fmla="*/ 909 h 1178"/>
                <a:gd name="T34" fmla="*/ 818 w 1255"/>
                <a:gd name="T35" fmla="*/ 841 h 1178"/>
                <a:gd name="T36" fmla="*/ 744 w 1255"/>
                <a:gd name="T37" fmla="*/ 773 h 1178"/>
                <a:gd name="T38" fmla="*/ 671 w 1255"/>
                <a:gd name="T39" fmla="*/ 704 h 1178"/>
                <a:gd name="T40" fmla="*/ 598 w 1255"/>
                <a:gd name="T41" fmla="*/ 634 h 1178"/>
                <a:gd name="T42" fmla="*/ 454 w 1255"/>
                <a:gd name="T43" fmla="*/ 493 h 1178"/>
                <a:gd name="T44" fmla="*/ 309 w 1255"/>
                <a:gd name="T45" fmla="*/ 347 h 1178"/>
                <a:gd name="T46" fmla="*/ 0 w 1255"/>
                <a:gd name="T47" fmla="*/ 36 h 1178"/>
                <a:gd name="T48" fmla="*/ 36 w 1255"/>
                <a:gd name="T49" fmla="*/ 0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5" h="1178">
                  <a:moveTo>
                    <a:pt x="36" y="0"/>
                  </a:moveTo>
                  <a:lnTo>
                    <a:pt x="345" y="311"/>
                  </a:lnTo>
                  <a:lnTo>
                    <a:pt x="490" y="456"/>
                  </a:lnTo>
                  <a:lnTo>
                    <a:pt x="634" y="598"/>
                  </a:lnTo>
                  <a:lnTo>
                    <a:pt x="706" y="667"/>
                  </a:lnTo>
                  <a:lnTo>
                    <a:pt x="778" y="735"/>
                  </a:lnTo>
                  <a:lnTo>
                    <a:pt x="853" y="803"/>
                  </a:lnTo>
                  <a:lnTo>
                    <a:pt x="929" y="871"/>
                  </a:lnTo>
                  <a:lnTo>
                    <a:pt x="1006" y="937"/>
                  </a:lnTo>
                  <a:lnTo>
                    <a:pt x="1086" y="1004"/>
                  </a:lnTo>
                  <a:lnTo>
                    <a:pt x="1169" y="1071"/>
                  </a:lnTo>
                  <a:lnTo>
                    <a:pt x="1255" y="1138"/>
                  </a:lnTo>
                  <a:lnTo>
                    <a:pt x="1224" y="1178"/>
                  </a:lnTo>
                  <a:lnTo>
                    <a:pt x="1137" y="1111"/>
                  </a:lnTo>
                  <a:lnTo>
                    <a:pt x="1053" y="1043"/>
                  </a:lnTo>
                  <a:lnTo>
                    <a:pt x="973" y="976"/>
                  </a:lnTo>
                  <a:lnTo>
                    <a:pt x="895" y="909"/>
                  </a:lnTo>
                  <a:lnTo>
                    <a:pt x="818" y="841"/>
                  </a:lnTo>
                  <a:lnTo>
                    <a:pt x="744" y="773"/>
                  </a:lnTo>
                  <a:lnTo>
                    <a:pt x="671" y="704"/>
                  </a:lnTo>
                  <a:lnTo>
                    <a:pt x="598" y="634"/>
                  </a:lnTo>
                  <a:lnTo>
                    <a:pt x="454" y="493"/>
                  </a:lnTo>
                  <a:lnTo>
                    <a:pt x="309" y="347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1" name="Freeform 64">
              <a:extLst>
                <a:ext uri="{FF2B5EF4-FFF2-40B4-BE49-F238E27FC236}">
                  <a16:creationId xmlns:a16="http://schemas.microsoft.com/office/drawing/2014/main" id="{E6E4F22A-D46C-404B-BD24-74EE167D631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410700" y="-331788"/>
              <a:ext cx="60325" cy="57150"/>
            </a:xfrm>
            <a:custGeom>
              <a:avLst/>
              <a:gdLst>
                <a:gd name="T0" fmla="*/ 0 w 38"/>
                <a:gd name="T1" fmla="*/ 35 h 36"/>
                <a:gd name="T2" fmla="*/ 1 w 38"/>
                <a:gd name="T3" fmla="*/ 36 h 36"/>
                <a:gd name="T4" fmla="*/ 37 w 38"/>
                <a:gd name="T5" fmla="*/ 0 h 36"/>
                <a:gd name="T6" fmla="*/ 38 w 38"/>
                <a:gd name="T7" fmla="*/ 1 h 36"/>
                <a:gd name="T8" fmla="*/ 0 w 38"/>
                <a:gd name="T9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35"/>
                  </a:moveTo>
                  <a:lnTo>
                    <a:pt x="1" y="36"/>
                  </a:lnTo>
                  <a:lnTo>
                    <a:pt x="37" y="0"/>
                  </a:lnTo>
                  <a:lnTo>
                    <a:pt x="38" y="1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2" name="Freeform 65">
              <a:extLst>
                <a:ext uri="{FF2B5EF4-FFF2-40B4-BE49-F238E27FC236}">
                  <a16:creationId xmlns:a16="http://schemas.microsoft.com/office/drawing/2014/main" id="{B152B42A-DF76-4448-91D6-D79C4376009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41100" y="846138"/>
              <a:ext cx="180975" cy="676275"/>
            </a:xfrm>
            <a:custGeom>
              <a:avLst/>
              <a:gdLst>
                <a:gd name="T0" fmla="*/ 0 w 114"/>
                <a:gd name="T1" fmla="*/ 406 h 426"/>
                <a:gd name="T2" fmla="*/ 4 w 114"/>
                <a:gd name="T3" fmla="*/ 396 h 426"/>
                <a:gd name="T4" fmla="*/ 9 w 114"/>
                <a:gd name="T5" fmla="*/ 384 h 426"/>
                <a:gd name="T6" fmla="*/ 19 w 114"/>
                <a:gd name="T7" fmla="*/ 344 h 426"/>
                <a:gd name="T8" fmla="*/ 30 w 114"/>
                <a:gd name="T9" fmla="*/ 293 h 426"/>
                <a:gd name="T10" fmla="*/ 42 w 114"/>
                <a:gd name="T11" fmla="*/ 234 h 426"/>
                <a:gd name="T12" fmla="*/ 51 w 114"/>
                <a:gd name="T13" fmla="*/ 171 h 426"/>
                <a:gd name="T14" fmla="*/ 59 w 114"/>
                <a:gd name="T15" fmla="*/ 108 h 426"/>
                <a:gd name="T16" fmla="*/ 63 w 114"/>
                <a:gd name="T17" fmla="*/ 50 h 426"/>
                <a:gd name="T18" fmla="*/ 63 w 114"/>
                <a:gd name="T19" fmla="*/ 0 h 426"/>
                <a:gd name="T20" fmla="*/ 114 w 114"/>
                <a:gd name="T21" fmla="*/ 0 h 426"/>
                <a:gd name="T22" fmla="*/ 114 w 114"/>
                <a:gd name="T23" fmla="*/ 52 h 426"/>
                <a:gd name="T24" fmla="*/ 110 w 114"/>
                <a:gd name="T25" fmla="*/ 113 h 426"/>
                <a:gd name="T26" fmla="*/ 102 w 114"/>
                <a:gd name="T27" fmla="*/ 178 h 426"/>
                <a:gd name="T28" fmla="*/ 91 w 114"/>
                <a:gd name="T29" fmla="*/ 243 h 426"/>
                <a:gd name="T30" fmla="*/ 80 w 114"/>
                <a:gd name="T31" fmla="*/ 304 h 426"/>
                <a:gd name="T32" fmla="*/ 68 w 114"/>
                <a:gd name="T33" fmla="*/ 357 h 426"/>
                <a:gd name="T34" fmla="*/ 58 w 114"/>
                <a:gd name="T35" fmla="*/ 398 h 426"/>
                <a:gd name="T36" fmla="*/ 52 w 114"/>
                <a:gd name="T37" fmla="*/ 414 h 426"/>
                <a:gd name="T38" fmla="*/ 47 w 114"/>
                <a:gd name="T39" fmla="*/ 426 h 426"/>
                <a:gd name="T40" fmla="*/ 0 w 114"/>
                <a:gd name="T41" fmla="*/ 40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426">
                  <a:moveTo>
                    <a:pt x="0" y="406"/>
                  </a:moveTo>
                  <a:lnTo>
                    <a:pt x="4" y="396"/>
                  </a:lnTo>
                  <a:lnTo>
                    <a:pt x="9" y="384"/>
                  </a:lnTo>
                  <a:lnTo>
                    <a:pt x="19" y="344"/>
                  </a:lnTo>
                  <a:lnTo>
                    <a:pt x="30" y="293"/>
                  </a:lnTo>
                  <a:lnTo>
                    <a:pt x="42" y="234"/>
                  </a:lnTo>
                  <a:lnTo>
                    <a:pt x="51" y="171"/>
                  </a:lnTo>
                  <a:lnTo>
                    <a:pt x="59" y="108"/>
                  </a:lnTo>
                  <a:lnTo>
                    <a:pt x="63" y="50"/>
                  </a:lnTo>
                  <a:lnTo>
                    <a:pt x="63" y="0"/>
                  </a:lnTo>
                  <a:lnTo>
                    <a:pt x="114" y="0"/>
                  </a:lnTo>
                  <a:lnTo>
                    <a:pt x="114" y="52"/>
                  </a:lnTo>
                  <a:lnTo>
                    <a:pt x="110" y="113"/>
                  </a:lnTo>
                  <a:lnTo>
                    <a:pt x="102" y="178"/>
                  </a:lnTo>
                  <a:lnTo>
                    <a:pt x="91" y="243"/>
                  </a:lnTo>
                  <a:lnTo>
                    <a:pt x="80" y="304"/>
                  </a:lnTo>
                  <a:lnTo>
                    <a:pt x="68" y="357"/>
                  </a:lnTo>
                  <a:lnTo>
                    <a:pt x="58" y="398"/>
                  </a:lnTo>
                  <a:lnTo>
                    <a:pt x="52" y="414"/>
                  </a:lnTo>
                  <a:lnTo>
                    <a:pt x="47" y="426"/>
                  </a:lnTo>
                  <a:lnTo>
                    <a:pt x="0" y="406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3" name="Freeform 66">
              <a:extLst>
                <a:ext uri="{FF2B5EF4-FFF2-40B4-BE49-F238E27FC236}">
                  <a16:creationId xmlns:a16="http://schemas.microsoft.com/office/drawing/2014/main" id="{BDC0C4EF-8832-445E-81F2-309F9B9C63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41100" y="1474788"/>
              <a:ext cx="74613" cy="95250"/>
            </a:xfrm>
            <a:custGeom>
              <a:avLst/>
              <a:gdLst>
                <a:gd name="T0" fmla="*/ 9 w 47"/>
                <a:gd name="T1" fmla="*/ 40 h 60"/>
                <a:gd name="T2" fmla="*/ 35 w 47"/>
                <a:gd name="T3" fmla="*/ 60 h 60"/>
                <a:gd name="T4" fmla="*/ 47 w 47"/>
                <a:gd name="T5" fmla="*/ 30 h 60"/>
                <a:gd name="T6" fmla="*/ 0 w 47"/>
                <a:gd name="T7" fmla="*/ 10 h 60"/>
                <a:gd name="T8" fmla="*/ 40 w 47"/>
                <a:gd name="T9" fmla="*/ 0 h 60"/>
                <a:gd name="T10" fmla="*/ 9 w 47"/>
                <a:gd name="T11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60">
                  <a:moveTo>
                    <a:pt x="9" y="40"/>
                  </a:moveTo>
                  <a:lnTo>
                    <a:pt x="35" y="60"/>
                  </a:lnTo>
                  <a:lnTo>
                    <a:pt x="47" y="30"/>
                  </a:lnTo>
                  <a:lnTo>
                    <a:pt x="0" y="10"/>
                  </a:lnTo>
                  <a:lnTo>
                    <a:pt x="40" y="0"/>
                  </a:lnTo>
                  <a:lnTo>
                    <a:pt x="9" y="4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4" name="Freeform 67">
              <a:extLst>
                <a:ext uri="{FF2B5EF4-FFF2-40B4-BE49-F238E27FC236}">
                  <a16:creationId xmlns:a16="http://schemas.microsoft.com/office/drawing/2014/main" id="{A2D25391-FD8F-4A18-9CFB-FA94294E9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437938" y="669925"/>
              <a:ext cx="223838" cy="179388"/>
            </a:xfrm>
            <a:custGeom>
              <a:avLst/>
              <a:gdLst>
                <a:gd name="T0" fmla="*/ 2 w 141"/>
                <a:gd name="T1" fmla="*/ 113 h 113"/>
                <a:gd name="T2" fmla="*/ 0 w 141"/>
                <a:gd name="T3" fmla="*/ 73 h 113"/>
                <a:gd name="T4" fmla="*/ 0 w 141"/>
                <a:gd name="T5" fmla="*/ 50 h 113"/>
                <a:gd name="T6" fmla="*/ 2 w 141"/>
                <a:gd name="T7" fmla="*/ 37 h 113"/>
                <a:gd name="T8" fmla="*/ 5 w 141"/>
                <a:gd name="T9" fmla="*/ 26 h 113"/>
                <a:gd name="T10" fmla="*/ 11 w 141"/>
                <a:gd name="T11" fmla="*/ 18 h 113"/>
                <a:gd name="T12" fmla="*/ 18 w 141"/>
                <a:gd name="T13" fmla="*/ 10 h 113"/>
                <a:gd name="T14" fmla="*/ 30 w 141"/>
                <a:gd name="T15" fmla="*/ 2 h 113"/>
                <a:gd name="T16" fmla="*/ 47 w 141"/>
                <a:gd name="T17" fmla="*/ 0 h 113"/>
                <a:gd name="T18" fmla="*/ 63 w 141"/>
                <a:gd name="T19" fmla="*/ 2 h 113"/>
                <a:gd name="T20" fmla="*/ 80 w 141"/>
                <a:gd name="T21" fmla="*/ 8 h 113"/>
                <a:gd name="T22" fmla="*/ 98 w 141"/>
                <a:gd name="T23" fmla="*/ 17 h 113"/>
                <a:gd name="T24" fmla="*/ 119 w 141"/>
                <a:gd name="T25" fmla="*/ 30 h 113"/>
                <a:gd name="T26" fmla="*/ 141 w 141"/>
                <a:gd name="T27" fmla="*/ 46 h 113"/>
                <a:gd name="T28" fmla="*/ 111 w 141"/>
                <a:gd name="T29" fmla="*/ 88 h 113"/>
                <a:gd name="T30" fmla="*/ 89 w 141"/>
                <a:gd name="T31" fmla="*/ 72 h 113"/>
                <a:gd name="T32" fmla="*/ 73 w 141"/>
                <a:gd name="T33" fmla="*/ 61 h 113"/>
                <a:gd name="T34" fmla="*/ 59 w 141"/>
                <a:gd name="T35" fmla="*/ 55 h 113"/>
                <a:gd name="T36" fmla="*/ 51 w 141"/>
                <a:gd name="T37" fmla="*/ 51 h 113"/>
                <a:gd name="T38" fmla="*/ 47 w 141"/>
                <a:gd name="T39" fmla="*/ 51 h 113"/>
                <a:gd name="T40" fmla="*/ 48 w 141"/>
                <a:gd name="T41" fmla="*/ 50 h 113"/>
                <a:gd name="T42" fmla="*/ 48 w 141"/>
                <a:gd name="T43" fmla="*/ 51 h 113"/>
                <a:gd name="T44" fmla="*/ 51 w 141"/>
                <a:gd name="T45" fmla="*/ 49 h 113"/>
                <a:gd name="T46" fmla="*/ 52 w 141"/>
                <a:gd name="T47" fmla="*/ 46 h 113"/>
                <a:gd name="T48" fmla="*/ 51 w 141"/>
                <a:gd name="T49" fmla="*/ 51 h 113"/>
                <a:gd name="T50" fmla="*/ 51 w 141"/>
                <a:gd name="T51" fmla="*/ 54 h 113"/>
                <a:gd name="T52" fmla="*/ 51 w 141"/>
                <a:gd name="T53" fmla="*/ 71 h 113"/>
                <a:gd name="T54" fmla="*/ 53 w 141"/>
                <a:gd name="T55" fmla="*/ 109 h 113"/>
                <a:gd name="T56" fmla="*/ 2 w 141"/>
                <a:gd name="T5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1" h="113">
                  <a:moveTo>
                    <a:pt x="2" y="113"/>
                  </a:moveTo>
                  <a:lnTo>
                    <a:pt x="0" y="73"/>
                  </a:lnTo>
                  <a:lnTo>
                    <a:pt x="0" y="50"/>
                  </a:lnTo>
                  <a:lnTo>
                    <a:pt x="2" y="37"/>
                  </a:lnTo>
                  <a:lnTo>
                    <a:pt x="5" y="26"/>
                  </a:lnTo>
                  <a:lnTo>
                    <a:pt x="11" y="18"/>
                  </a:lnTo>
                  <a:lnTo>
                    <a:pt x="18" y="10"/>
                  </a:lnTo>
                  <a:lnTo>
                    <a:pt x="30" y="2"/>
                  </a:lnTo>
                  <a:lnTo>
                    <a:pt x="47" y="0"/>
                  </a:lnTo>
                  <a:lnTo>
                    <a:pt x="63" y="2"/>
                  </a:lnTo>
                  <a:lnTo>
                    <a:pt x="80" y="8"/>
                  </a:lnTo>
                  <a:lnTo>
                    <a:pt x="98" y="17"/>
                  </a:lnTo>
                  <a:lnTo>
                    <a:pt x="119" y="30"/>
                  </a:lnTo>
                  <a:lnTo>
                    <a:pt x="141" y="46"/>
                  </a:lnTo>
                  <a:lnTo>
                    <a:pt x="111" y="88"/>
                  </a:lnTo>
                  <a:lnTo>
                    <a:pt x="89" y="72"/>
                  </a:lnTo>
                  <a:lnTo>
                    <a:pt x="73" y="61"/>
                  </a:lnTo>
                  <a:lnTo>
                    <a:pt x="59" y="55"/>
                  </a:lnTo>
                  <a:lnTo>
                    <a:pt x="51" y="51"/>
                  </a:lnTo>
                  <a:lnTo>
                    <a:pt x="47" y="51"/>
                  </a:lnTo>
                  <a:lnTo>
                    <a:pt x="48" y="50"/>
                  </a:lnTo>
                  <a:lnTo>
                    <a:pt x="48" y="51"/>
                  </a:lnTo>
                  <a:lnTo>
                    <a:pt x="51" y="49"/>
                  </a:lnTo>
                  <a:lnTo>
                    <a:pt x="52" y="46"/>
                  </a:lnTo>
                  <a:lnTo>
                    <a:pt x="51" y="51"/>
                  </a:lnTo>
                  <a:lnTo>
                    <a:pt x="51" y="54"/>
                  </a:lnTo>
                  <a:lnTo>
                    <a:pt x="51" y="71"/>
                  </a:lnTo>
                  <a:lnTo>
                    <a:pt x="53" y="109"/>
                  </a:lnTo>
                  <a:lnTo>
                    <a:pt x="2" y="113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5" name="Freeform 68">
              <a:extLst>
                <a:ext uri="{FF2B5EF4-FFF2-40B4-BE49-F238E27FC236}">
                  <a16:creationId xmlns:a16="http://schemas.microsoft.com/office/drawing/2014/main" id="{59015DC3-CE78-4AB3-A36A-C48C340D98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441113" y="842963"/>
              <a:ext cx="80963" cy="6350"/>
            </a:xfrm>
            <a:custGeom>
              <a:avLst/>
              <a:gdLst>
                <a:gd name="T0" fmla="*/ 51 w 51"/>
                <a:gd name="T1" fmla="*/ 2 h 4"/>
                <a:gd name="T2" fmla="*/ 51 w 51"/>
                <a:gd name="T3" fmla="*/ 0 h 4"/>
                <a:gd name="T4" fmla="*/ 0 w 51"/>
                <a:gd name="T5" fmla="*/ 4 h 4"/>
                <a:gd name="T6" fmla="*/ 0 w 51"/>
                <a:gd name="T7" fmla="*/ 2 h 4"/>
                <a:gd name="T8" fmla="*/ 51 w 51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">
                  <a:moveTo>
                    <a:pt x="51" y="2"/>
                  </a:moveTo>
                  <a:lnTo>
                    <a:pt x="51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51" y="2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6" name="Freeform 69">
              <a:extLst>
                <a:ext uri="{FF2B5EF4-FFF2-40B4-BE49-F238E27FC236}">
                  <a16:creationId xmlns:a16="http://schemas.microsoft.com/office/drawing/2014/main" id="{B4AEC126-2E02-4F4F-A05A-8B6AED945E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12563" y="742950"/>
              <a:ext cx="57150" cy="66675"/>
            </a:xfrm>
            <a:custGeom>
              <a:avLst/>
              <a:gdLst>
                <a:gd name="T0" fmla="*/ 31 w 36"/>
                <a:gd name="T1" fmla="*/ 0 h 42"/>
                <a:gd name="T2" fmla="*/ 36 w 36"/>
                <a:gd name="T3" fmla="*/ 4 h 42"/>
                <a:gd name="T4" fmla="*/ 33 w 36"/>
                <a:gd name="T5" fmla="*/ 1 h 42"/>
                <a:gd name="T6" fmla="*/ 0 w 36"/>
                <a:gd name="T7" fmla="*/ 41 h 42"/>
                <a:gd name="T8" fmla="*/ 1 w 36"/>
                <a:gd name="T9" fmla="*/ 42 h 42"/>
                <a:gd name="T10" fmla="*/ 31 w 3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2">
                  <a:moveTo>
                    <a:pt x="31" y="0"/>
                  </a:moveTo>
                  <a:lnTo>
                    <a:pt x="36" y="4"/>
                  </a:lnTo>
                  <a:lnTo>
                    <a:pt x="33" y="1"/>
                  </a:lnTo>
                  <a:lnTo>
                    <a:pt x="0" y="41"/>
                  </a:lnTo>
                  <a:lnTo>
                    <a:pt x="1" y="4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7" name="Freeform 70">
              <a:extLst>
                <a:ext uri="{FF2B5EF4-FFF2-40B4-BE49-F238E27FC236}">
                  <a16:creationId xmlns:a16="http://schemas.microsoft.com/office/drawing/2014/main" id="{9C0375E4-ADF3-4EB9-90EF-11B2719DF90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376738" y="-1011238"/>
              <a:ext cx="6943725" cy="2800350"/>
            </a:xfrm>
            <a:custGeom>
              <a:avLst/>
              <a:gdLst>
                <a:gd name="T0" fmla="*/ 2565 w 4374"/>
                <a:gd name="T1" fmla="*/ 303 h 1764"/>
                <a:gd name="T2" fmla="*/ 4344 w 4374"/>
                <a:gd name="T3" fmla="*/ 1754 h 1764"/>
                <a:gd name="T4" fmla="*/ 4146 w 4374"/>
                <a:gd name="T5" fmla="*/ 1665 h 1764"/>
                <a:gd name="T6" fmla="*/ 3399 w 4374"/>
                <a:gd name="T7" fmla="*/ 1317 h 1764"/>
                <a:gd name="T8" fmla="*/ 3295 w 4374"/>
                <a:gd name="T9" fmla="*/ 1278 h 1764"/>
                <a:gd name="T10" fmla="*/ 3302 w 4374"/>
                <a:gd name="T11" fmla="*/ 1292 h 1764"/>
                <a:gd name="T12" fmla="*/ 1853 w 4374"/>
                <a:gd name="T13" fmla="*/ 946 h 1764"/>
                <a:gd name="T14" fmla="*/ 1436 w 4374"/>
                <a:gd name="T15" fmla="*/ 820 h 1764"/>
                <a:gd name="T16" fmla="*/ 1552 w 4374"/>
                <a:gd name="T17" fmla="*/ 788 h 1764"/>
                <a:gd name="T18" fmla="*/ 1676 w 4374"/>
                <a:gd name="T19" fmla="*/ 740 h 1764"/>
                <a:gd name="T20" fmla="*/ 1796 w 4374"/>
                <a:gd name="T21" fmla="*/ 682 h 1764"/>
                <a:gd name="T22" fmla="*/ 1899 w 4374"/>
                <a:gd name="T23" fmla="*/ 616 h 1764"/>
                <a:gd name="T24" fmla="*/ 1464 w 4374"/>
                <a:gd name="T25" fmla="*/ 448 h 1764"/>
                <a:gd name="T26" fmla="*/ 0 w 4374"/>
                <a:gd name="T27" fmla="*/ 78 h 1764"/>
                <a:gd name="T28" fmla="*/ 987 w 4374"/>
                <a:gd name="T29" fmla="*/ 47 h 1764"/>
                <a:gd name="T30" fmla="*/ 2230 w 4374"/>
                <a:gd name="T31" fmla="*/ 10 h 1764"/>
                <a:gd name="T32" fmla="*/ 2662 w 4374"/>
                <a:gd name="T33" fmla="*/ 1 h 1764"/>
                <a:gd name="T34" fmla="*/ 2732 w 4374"/>
                <a:gd name="T35" fmla="*/ 32 h 1764"/>
                <a:gd name="T36" fmla="*/ 2798 w 4374"/>
                <a:gd name="T37" fmla="*/ 82 h 1764"/>
                <a:gd name="T38" fmla="*/ 2843 w 4374"/>
                <a:gd name="T39" fmla="*/ 126 h 1764"/>
                <a:gd name="T40" fmla="*/ 2852 w 4374"/>
                <a:gd name="T41" fmla="*/ 150 h 1764"/>
                <a:gd name="T42" fmla="*/ 2848 w 4374"/>
                <a:gd name="T43" fmla="*/ 191 h 1764"/>
                <a:gd name="T44" fmla="*/ 2858 w 4374"/>
                <a:gd name="T45" fmla="*/ 216 h 1764"/>
                <a:gd name="T46" fmla="*/ 2878 w 4374"/>
                <a:gd name="T47" fmla="*/ 220 h 1764"/>
                <a:gd name="T48" fmla="*/ 2910 w 4374"/>
                <a:gd name="T49" fmla="*/ 207 h 1764"/>
                <a:gd name="T50" fmla="*/ 2979 w 4374"/>
                <a:gd name="T51" fmla="*/ 310 h 1764"/>
                <a:gd name="T52" fmla="*/ 2990 w 4374"/>
                <a:gd name="T53" fmla="*/ 357 h 1764"/>
                <a:gd name="T54" fmla="*/ 2982 w 4374"/>
                <a:gd name="T55" fmla="*/ 367 h 1764"/>
                <a:gd name="T56" fmla="*/ 2957 w 4374"/>
                <a:gd name="T57" fmla="*/ 368 h 1764"/>
                <a:gd name="T58" fmla="*/ 2954 w 4374"/>
                <a:gd name="T59" fmla="*/ 380 h 1764"/>
                <a:gd name="T60" fmla="*/ 2960 w 4374"/>
                <a:gd name="T61" fmla="*/ 397 h 1764"/>
                <a:gd name="T62" fmla="*/ 2951 w 4374"/>
                <a:gd name="T63" fmla="*/ 404 h 1764"/>
                <a:gd name="T64" fmla="*/ 2919 w 4374"/>
                <a:gd name="T65" fmla="*/ 401 h 1764"/>
                <a:gd name="T66" fmla="*/ 3038 w 4374"/>
                <a:gd name="T67" fmla="*/ 499 h 1764"/>
                <a:gd name="T68" fmla="*/ 3634 w 4374"/>
                <a:gd name="T69" fmla="*/ 974 h 1764"/>
                <a:gd name="T70" fmla="*/ 3829 w 4374"/>
                <a:gd name="T71" fmla="*/ 1140 h 1764"/>
                <a:gd name="T72" fmla="*/ 3846 w 4374"/>
                <a:gd name="T73" fmla="*/ 1169 h 1764"/>
                <a:gd name="T74" fmla="*/ 3873 w 4374"/>
                <a:gd name="T75" fmla="*/ 1242 h 1764"/>
                <a:gd name="T76" fmla="*/ 3883 w 4374"/>
                <a:gd name="T77" fmla="*/ 1255 h 1764"/>
                <a:gd name="T78" fmla="*/ 3903 w 4374"/>
                <a:gd name="T79" fmla="*/ 1264 h 1764"/>
                <a:gd name="T80" fmla="*/ 3943 w 4374"/>
                <a:gd name="T81" fmla="*/ 1297 h 1764"/>
                <a:gd name="T82" fmla="*/ 3990 w 4374"/>
                <a:gd name="T83" fmla="*/ 1351 h 1764"/>
                <a:gd name="T84" fmla="*/ 4021 w 4374"/>
                <a:gd name="T85" fmla="*/ 1371 h 1764"/>
                <a:gd name="T86" fmla="*/ 4047 w 4374"/>
                <a:gd name="T87" fmla="*/ 1387 h 1764"/>
                <a:gd name="T88" fmla="*/ 4081 w 4374"/>
                <a:gd name="T89" fmla="*/ 1429 h 1764"/>
                <a:gd name="T90" fmla="*/ 4104 w 4374"/>
                <a:gd name="T91" fmla="*/ 1452 h 1764"/>
                <a:gd name="T92" fmla="*/ 4125 w 4374"/>
                <a:gd name="T93" fmla="*/ 1460 h 1764"/>
                <a:gd name="T94" fmla="*/ 4156 w 4374"/>
                <a:gd name="T95" fmla="*/ 1487 h 1764"/>
                <a:gd name="T96" fmla="*/ 4189 w 4374"/>
                <a:gd name="T97" fmla="*/ 1529 h 1764"/>
                <a:gd name="T98" fmla="*/ 4208 w 4374"/>
                <a:gd name="T99" fmla="*/ 1542 h 1764"/>
                <a:gd name="T100" fmla="*/ 4229 w 4374"/>
                <a:gd name="T101" fmla="*/ 1551 h 1764"/>
                <a:gd name="T102" fmla="*/ 4258 w 4374"/>
                <a:gd name="T103" fmla="*/ 1575 h 1764"/>
                <a:gd name="T104" fmla="*/ 4292 w 4374"/>
                <a:gd name="T105" fmla="*/ 1612 h 1764"/>
                <a:gd name="T106" fmla="*/ 4328 w 4374"/>
                <a:gd name="T107" fmla="*/ 1636 h 1764"/>
                <a:gd name="T108" fmla="*/ 4344 w 4374"/>
                <a:gd name="T109" fmla="*/ 1647 h 1764"/>
                <a:gd name="T110" fmla="*/ 4352 w 4374"/>
                <a:gd name="T111" fmla="*/ 1671 h 1764"/>
                <a:gd name="T112" fmla="*/ 4361 w 4374"/>
                <a:gd name="T113" fmla="*/ 1741 h 1764"/>
                <a:gd name="T114" fmla="*/ 4374 w 4374"/>
                <a:gd name="T115" fmla="*/ 1764 h 1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74" h="1764">
                  <a:moveTo>
                    <a:pt x="2565" y="303"/>
                  </a:moveTo>
                  <a:lnTo>
                    <a:pt x="2408" y="269"/>
                  </a:lnTo>
                  <a:lnTo>
                    <a:pt x="2565" y="303"/>
                  </a:lnTo>
                  <a:close/>
                  <a:moveTo>
                    <a:pt x="4374" y="1764"/>
                  </a:moveTo>
                  <a:lnTo>
                    <a:pt x="4362" y="1761"/>
                  </a:lnTo>
                  <a:lnTo>
                    <a:pt x="4344" y="1754"/>
                  </a:lnTo>
                  <a:lnTo>
                    <a:pt x="4294" y="1733"/>
                  </a:lnTo>
                  <a:lnTo>
                    <a:pt x="4227" y="1702"/>
                  </a:lnTo>
                  <a:lnTo>
                    <a:pt x="4146" y="1665"/>
                  </a:lnTo>
                  <a:lnTo>
                    <a:pt x="3750" y="1479"/>
                  </a:lnTo>
                  <a:lnTo>
                    <a:pt x="3556" y="1388"/>
                  </a:lnTo>
                  <a:lnTo>
                    <a:pt x="3399" y="1317"/>
                  </a:lnTo>
                  <a:lnTo>
                    <a:pt x="3342" y="1294"/>
                  </a:lnTo>
                  <a:lnTo>
                    <a:pt x="3305" y="1281"/>
                  </a:lnTo>
                  <a:lnTo>
                    <a:pt x="3295" y="1278"/>
                  </a:lnTo>
                  <a:lnTo>
                    <a:pt x="3291" y="1279"/>
                  </a:lnTo>
                  <a:lnTo>
                    <a:pt x="3293" y="1283"/>
                  </a:lnTo>
                  <a:lnTo>
                    <a:pt x="3302" y="1292"/>
                  </a:lnTo>
                  <a:lnTo>
                    <a:pt x="2819" y="1176"/>
                  </a:lnTo>
                  <a:lnTo>
                    <a:pt x="2336" y="1061"/>
                  </a:lnTo>
                  <a:lnTo>
                    <a:pt x="1853" y="946"/>
                  </a:lnTo>
                  <a:lnTo>
                    <a:pt x="1371" y="832"/>
                  </a:lnTo>
                  <a:lnTo>
                    <a:pt x="1402" y="827"/>
                  </a:lnTo>
                  <a:lnTo>
                    <a:pt x="1436" y="820"/>
                  </a:lnTo>
                  <a:lnTo>
                    <a:pt x="1473" y="811"/>
                  </a:lnTo>
                  <a:lnTo>
                    <a:pt x="1511" y="800"/>
                  </a:lnTo>
                  <a:lnTo>
                    <a:pt x="1552" y="788"/>
                  </a:lnTo>
                  <a:lnTo>
                    <a:pt x="1593" y="773"/>
                  </a:lnTo>
                  <a:lnTo>
                    <a:pt x="1635" y="757"/>
                  </a:lnTo>
                  <a:lnTo>
                    <a:pt x="1676" y="740"/>
                  </a:lnTo>
                  <a:lnTo>
                    <a:pt x="1717" y="722"/>
                  </a:lnTo>
                  <a:lnTo>
                    <a:pt x="1758" y="702"/>
                  </a:lnTo>
                  <a:lnTo>
                    <a:pt x="1796" y="682"/>
                  </a:lnTo>
                  <a:lnTo>
                    <a:pt x="1833" y="660"/>
                  </a:lnTo>
                  <a:lnTo>
                    <a:pt x="1868" y="638"/>
                  </a:lnTo>
                  <a:lnTo>
                    <a:pt x="1899" y="616"/>
                  </a:lnTo>
                  <a:lnTo>
                    <a:pt x="1927" y="594"/>
                  </a:lnTo>
                  <a:lnTo>
                    <a:pt x="1952" y="570"/>
                  </a:lnTo>
                  <a:lnTo>
                    <a:pt x="1464" y="448"/>
                  </a:lnTo>
                  <a:lnTo>
                    <a:pt x="976" y="325"/>
                  </a:lnTo>
                  <a:lnTo>
                    <a:pt x="488" y="201"/>
                  </a:lnTo>
                  <a:lnTo>
                    <a:pt x="0" y="78"/>
                  </a:lnTo>
                  <a:lnTo>
                    <a:pt x="329" y="68"/>
                  </a:lnTo>
                  <a:lnTo>
                    <a:pt x="658" y="57"/>
                  </a:lnTo>
                  <a:lnTo>
                    <a:pt x="987" y="47"/>
                  </a:lnTo>
                  <a:lnTo>
                    <a:pt x="1317" y="36"/>
                  </a:lnTo>
                  <a:lnTo>
                    <a:pt x="1802" y="21"/>
                  </a:lnTo>
                  <a:lnTo>
                    <a:pt x="2230" y="10"/>
                  </a:lnTo>
                  <a:lnTo>
                    <a:pt x="2536" y="2"/>
                  </a:lnTo>
                  <a:lnTo>
                    <a:pt x="2626" y="0"/>
                  </a:lnTo>
                  <a:lnTo>
                    <a:pt x="2662" y="1"/>
                  </a:lnTo>
                  <a:lnTo>
                    <a:pt x="2688" y="8"/>
                  </a:lnTo>
                  <a:lnTo>
                    <a:pt x="2711" y="19"/>
                  </a:lnTo>
                  <a:lnTo>
                    <a:pt x="2732" y="32"/>
                  </a:lnTo>
                  <a:lnTo>
                    <a:pt x="2754" y="49"/>
                  </a:lnTo>
                  <a:lnTo>
                    <a:pt x="2781" y="68"/>
                  </a:lnTo>
                  <a:lnTo>
                    <a:pt x="2798" y="82"/>
                  </a:lnTo>
                  <a:lnTo>
                    <a:pt x="2815" y="96"/>
                  </a:lnTo>
                  <a:lnTo>
                    <a:pt x="2831" y="111"/>
                  </a:lnTo>
                  <a:lnTo>
                    <a:pt x="2843" y="126"/>
                  </a:lnTo>
                  <a:lnTo>
                    <a:pt x="2847" y="135"/>
                  </a:lnTo>
                  <a:lnTo>
                    <a:pt x="2850" y="143"/>
                  </a:lnTo>
                  <a:lnTo>
                    <a:pt x="2852" y="150"/>
                  </a:lnTo>
                  <a:lnTo>
                    <a:pt x="2852" y="158"/>
                  </a:lnTo>
                  <a:lnTo>
                    <a:pt x="2849" y="176"/>
                  </a:lnTo>
                  <a:lnTo>
                    <a:pt x="2848" y="191"/>
                  </a:lnTo>
                  <a:lnTo>
                    <a:pt x="2849" y="202"/>
                  </a:lnTo>
                  <a:lnTo>
                    <a:pt x="2853" y="211"/>
                  </a:lnTo>
                  <a:lnTo>
                    <a:pt x="2858" y="216"/>
                  </a:lnTo>
                  <a:lnTo>
                    <a:pt x="2863" y="220"/>
                  </a:lnTo>
                  <a:lnTo>
                    <a:pt x="2870" y="220"/>
                  </a:lnTo>
                  <a:lnTo>
                    <a:pt x="2878" y="220"/>
                  </a:lnTo>
                  <a:lnTo>
                    <a:pt x="2887" y="218"/>
                  </a:lnTo>
                  <a:lnTo>
                    <a:pt x="2895" y="215"/>
                  </a:lnTo>
                  <a:lnTo>
                    <a:pt x="2910" y="207"/>
                  </a:lnTo>
                  <a:lnTo>
                    <a:pt x="2932" y="195"/>
                  </a:lnTo>
                  <a:lnTo>
                    <a:pt x="2967" y="279"/>
                  </a:lnTo>
                  <a:lnTo>
                    <a:pt x="2979" y="310"/>
                  </a:lnTo>
                  <a:lnTo>
                    <a:pt x="2987" y="334"/>
                  </a:lnTo>
                  <a:lnTo>
                    <a:pt x="2990" y="351"/>
                  </a:lnTo>
                  <a:lnTo>
                    <a:pt x="2990" y="357"/>
                  </a:lnTo>
                  <a:lnTo>
                    <a:pt x="2989" y="362"/>
                  </a:lnTo>
                  <a:lnTo>
                    <a:pt x="2986" y="365"/>
                  </a:lnTo>
                  <a:lnTo>
                    <a:pt x="2982" y="367"/>
                  </a:lnTo>
                  <a:lnTo>
                    <a:pt x="2976" y="368"/>
                  </a:lnTo>
                  <a:lnTo>
                    <a:pt x="2970" y="368"/>
                  </a:lnTo>
                  <a:lnTo>
                    <a:pt x="2957" y="368"/>
                  </a:lnTo>
                  <a:lnTo>
                    <a:pt x="2954" y="370"/>
                  </a:lnTo>
                  <a:lnTo>
                    <a:pt x="2953" y="373"/>
                  </a:lnTo>
                  <a:lnTo>
                    <a:pt x="2954" y="380"/>
                  </a:lnTo>
                  <a:lnTo>
                    <a:pt x="2957" y="388"/>
                  </a:lnTo>
                  <a:lnTo>
                    <a:pt x="2959" y="393"/>
                  </a:lnTo>
                  <a:lnTo>
                    <a:pt x="2960" y="397"/>
                  </a:lnTo>
                  <a:lnTo>
                    <a:pt x="2959" y="400"/>
                  </a:lnTo>
                  <a:lnTo>
                    <a:pt x="2956" y="402"/>
                  </a:lnTo>
                  <a:lnTo>
                    <a:pt x="2951" y="404"/>
                  </a:lnTo>
                  <a:lnTo>
                    <a:pt x="2943" y="405"/>
                  </a:lnTo>
                  <a:lnTo>
                    <a:pt x="2933" y="404"/>
                  </a:lnTo>
                  <a:lnTo>
                    <a:pt x="2919" y="401"/>
                  </a:lnTo>
                  <a:lnTo>
                    <a:pt x="2925" y="408"/>
                  </a:lnTo>
                  <a:lnTo>
                    <a:pt x="2949" y="428"/>
                  </a:lnTo>
                  <a:lnTo>
                    <a:pt x="3038" y="499"/>
                  </a:lnTo>
                  <a:lnTo>
                    <a:pt x="3323" y="724"/>
                  </a:lnTo>
                  <a:lnTo>
                    <a:pt x="3484" y="853"/>
                  </a:lnTo>
                  <a:lnTo>
                    <a:pt x="3634" y="974"/>
                  </a:lnTo>
                  <a:lnTo>
                    <a:pt x="3755" y="1074"/>
                  </a:lnTo>
                  <a:lnTo>
                    <a:pt x="3799" y="1112"/>
                  </a:lnTo>
                  <a:lnTo>
                    <a:pt x="3829" y="1140"/>
                  </a:lnTo>
                  <a:lnTo>
                    <a:pt x="3834" y="1145"/>
                  </a:lnTo>
                  <a:lnTo>
                    <a:pt x="3838" y="1152"/>
                  </a:lnTo>
                  <a:lnTo>
                    <a:pt x="3846" y="1169"/>
                  </a:lnTo>
                  <a:lnTo>
                    <a:pt x="3859" y="1208"/>
                  </a:lnTo>
                  <a:lnTo>
                    <a:pt x="3865" y="1226"/>
                  </a:lnTo>
                  <a:lnTo>
                    <a:pt x="3873" y="1242"/>
                  </a:lnTo>
                  <a:lnTo>
                    <a:pt x="3875" y="1245"/>
                  </a:lnTo>
                  <a:lnTo>
                    <a:pt x="3877" y="1249"/>
                  </a:lnTo>
                  <a:lnTo>
                    <a:pt x="3883" y="1255"/>
                  </a:lnTo>
                  <a:lnTo>
                    <a:pt x="3889" y="1258"/>
                  </a:lnTo>
                  <a:lnTo>
                    <a:pt x="3896" y="1261"/>
                  </a:lnTo>
                  <a:lnTo>
                    <a:pt x="3903" y="1264"/>
                  </a:lnTo>
                  <a:lnTo>
                    <a:pt x="3911" y="1268"/>
                  </a:lnTo>
                  <a:lnTo>
                    <a:pt x="3927" y="1281"/>
                  </a:lnTo>
                  <a:lnTo>
                    <a:pt x="3943" y="1297"/>
                  </a:lnTo>
                  <a:lnTo>
                    <a:pt x="3959" y="1316"/>
                  </a:lnTo>
                  <a:lnTo>
                    <a:pt x="3975" y="1334"/>
                  </a:lnTo>
                  <a:lnTo>
                    <a:pt x="3990" y="1351"/>
                  </a:lnTo>
                  <a:lnTo>
                    <a:pt x="4006" y="1364"/>
                  </a:lnTo>
                  <a:lnTo>
                    <a:pt x="4014" y="1368"/>
                  </a:lnTo>
                  <a:lnTo>
                    <a:pt x="4021" y="1371"/>
                  </a:lnTo>
                  <a:lnTo>
                    <a:pt x="4028" y="1373"/>
                  </a:lnTo>
                  <a:lnTo>
                    <a:pt x="4035" y="1376"/>
                  </a:lnTo>
                  <a:lnTo>
                    <a:pt x="4047" y="1387"/>
                  </a:lnTo>
                  <a:lnTo>
                    <a:pt x="4058" y="1400"/>
                  </a:lnTo>
                  <a:lnTo>
                    <a:pt x="4070" y="1414"/>
                  </a:lnTo>
                  <a:lnTo>
                    <a:pt x="4081" y="1429"/>
                  </a:lnTo>
                  <a:lnTo>
                    <a:pt x="4092" y="1442"/>
                  </a:lnTo>
                  <a:lnTo>
                    <a:pt x="4098" y="1447"/>
                  </a:lnTo>
                  <a:lnTo>
                    <a:pt x="4104" y="1452"/>
                  </a:lnTo>
                  <a:lnTo>
                    <a:pt x="4111" y="1456"/>
                  </a:lnTo>
                  <a:lnTo>
                    <a:pt x="4118" y="1458"/>
                  </a:lnTo>
                  <a:lnTo>
                    <a:pt x="4125" y="1460"/>
                  </a:lnTo>
                  <a:lnTo>
                    <a:pt x="4132" y="1463"/>
                  </a:lnTo>
                  <a:lnTo>
                    <a:pt x="4145" y="1474"/>
                  </a:lnTo>
                  <a:lnTo>
                    <a:pt x="4156" y="1487"/>
                  </a:lnTo>
                  <a:lnTo>
                    <a:pt x="4166" y="1501"/>
                  </a:lnTo>
                  <a:lnTo>
                    <a:pt x="4178" y="1516"/>
                  </a:lnTo>
                  <a:lnTo>
                    <a:pt x="4189" y="1529"/>
                  </a:lnTo>
                  <a:lnTo>
                    <a:pt x="4195" y="1535"/>
                  </a:lnTo>
                  <a:lnTo>
                    <a:pt x="4201" y="1539"/>
                  </a:lnTo>
                  <a:lnTo>
                    <a:pt x="4208" y="1542"/>
                  </a:lnTo>
                  <a:lnTo>
                    <a:pt x="4215" y="1545"/>
                  </a:lnTo>
                  <a:lnTo>
                    <a:pt x="4222" y="1547"/>
                  </a:lnTo>
                  <a:lnTo>
                    <a:pt x="4229" y="1551"/>
                  </a:lnTo>
                  <a:lnTo>
                    <a:pt x="4236" y="1556"/>
                  </a:lnTo>
                  <a:lnTo>
                    <a:pt x="4244" y="1561"/>
                  </a:lnTo>
                  <a:lnTo>
                    <a:pt x="4258" y="1575"/>
                  </a:lnTo>
                  <a:lnTo>
                    <a:pt x="4272" y="1590"/>
                  </a:lnTo>
                  <a:lnTo>
                    <a:pt x="4285" y="1605"/>
                  </a:lnTo>
                  <a:lnTo>
                    <a:pt x="4292" y="1612"/>
                  </a:lnTo>
                  <a:lnTo>
                    <a:pt x="4299" y="1619"/>
                  </a:lnTo>
                  <a:lnTo>
                    <a:pt x="4313" y="1629"/>
                  </a:lnTo>
                  <a:lnTo>
                    <a:pt x="4328" y="1636"/>
                  </a:lnTo>
                  <a:lnTo>
                    <a:pt x="4335" y="1638"/>
                  </a:lnTo>
                  <a:lnTo>
                    <a:pt x="4340" y="1642"/>
                  </a:lnTo>
                  <a:lnTo>
                    <a:pt x="4344" y="1647"/>
                  </a:lnTo>
                  <a:lnTo>
                    <a:pt x="4347" y="1654"/>
                  </a:lnTo>
                  <a:lnTo>
                    <a:pt x="4350" y="1663"/>
                  </a:lnTo>
                  <a:lnTo>
                    <a:pt x="4352" y="1671"/>
                  </a:lnTo>
                  <a:lnTo>
                    <a:pt x="4354" y="1691"/>
                  </a:lnTo>
                  <a:lnTo>
                    <a:pt x="4359" y="1732"/>
                  </a:lnTo>
                  <a:lnTo>
                    <a:pt x="4361" y="1741"/>
                  </a:lnTo>
                  <a:lnTo>
                    <a:pt x="4365" y="1750"/>
                  </a:lnTo>
                  <a:lnTo>
                    <a:pt x="4369" y="1758"/>
                  </a:lnTo>
                  <a:lnTo>
                    <a:pt x="4374" y="1764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8" name="Freeform 71">
              <a:extLst>
                <a:ext uri="{FF2B5EF4-FFF2-40B4-BE49-F238E27FC236}">
                  <a16:creationId xmlns:a16="http://schemas.microsoft.com/office/drawing/2014/main" id="{44FE9B41-2814-4E02-BC12-ECC1C604126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18388" y="-801688"/>
              <a:ext cx="2836863" cy="1843088"/>
            </a:xfrm>
            <a:custGeom>
              <a:avLst/>
              <a:gdLst>
                <a:gd name="T0" fmla="*/ 1440 w 1787"/>
                <a:gd name="T1" fmla="*/ 1158 h 1161"/>
                <a:gd name="T2" fmla="*/ 1427 w 1787"/>
                <a:gd name="T3" fmla="*/ 1146 h 1161"/>
                <a:gd name="T4" fmla="*/ 1340 w 1787"/>
                <a:gd name="T5" fmla="*/ 1090 h 1161"/>
                <a:gd name="T6" fmla="*/ 1195 w 1787"/>
                <a:gd name="T7" fmla="*/ 1010 h 1161"/>
                <a:gd name="T8" fmla="*/ 915 w 1787"/>
                <a:gd name="T9" fmla="*/ 864 h 1161"/>
                <a:gd name="T10" fmla="*/ 398 w 1787"/>
                <a:gd name="T11" fmla="*/ 597 h 1161"/>
                <a:gd name="T12" fmla="*/ 316 w 1787"/>
                <a:gd name="T13" fmla="*/ 550 h 1161"/>
                <a:gd name="T14" fmla="*/ 342 w 1787"/>
                <a:gd name="T15" fmla="*/ 485 h 1161"/>
                <a:gd name="T16" fmla="*/ 357 w 1787"/>
                <a:gd name="T17" fmla="*/ 458 h 1161"/>
                <a:gd name="T18" fmla="*/ 377 w 1787"/>
                <a:gd name="T19" fmla="*/ 434 h 1161"/>
                <a:gd name="T20" fmla="*/ 400 w 1787"/>
                <a:gd name="T21" fmla="*/ 415 h 1161"/>
                <a:gd name="T22" fmla="*/ 430 w 1787"/>
                <a:gd name="T23" fmla="*/ 400 h 1161"/>
                <a:gd name="T24" fmla="*/ 466 w 1787"/>
                <a:gd name="T25" fmla="*/ 390 h 1161"/>
                <a:gd name="T26" fmla="*/ 511 w 1787"/>
                <a:gd name="T27" fmla="*/ 385 h 1161"/>
                <a:gd name="T28" fmla="*/ 500 w 1787"/>
                <a:gd name="T29" fmla="*/ 379 h 1161"/>
                <a:gd name="T30" fmla="*/ 468 w 1787"/>
                <a:gd name="T31" fmla="*/ 374 h 1161"/>
                <a:gd name="T32" fmla="*/ 402 w 1787"/>
                <a:gd name="T33" fmla="*/ 381 h 1161"/>
                <a:gd name="T34" fmla="*/ 307 w 1787"/>
                <a:gd name="T35" fmla="*/ 404 h 1161"/>
                <a:gd name="T36" fmla="*/ 231 w 1787"/>
                <a:gd name="T37" fmla="*/ 429 h 1161"/>
                <a:gd name="T38" fmla="*/ 210 w 1787"/>
                <a:gd name="T39" fmla="*/ 432 h 1161"/>
                <a:gd name="T40" fmla="*/ 187 w 1787"/>
                <a:gd name="T41" fmla="*/ 432 h 1161"/>
                <a:gd name="T42" fmla="*/ 150 w 1787"/>
                <a:gd name="T43" fmla="*/ 424 h 1161"/>
                <a:gd name="T44" fmla="*/ 114 w 1787"/>
                <a:gd name="T45" fmla="*/ 409 h 1161"/>
                <a:gd name="T46" fmla="*/ 79 w 1787"/>
                <a:gd name="T47" fmla="*/ 385 h 1161"/>
                <a:gd name="T48" fmla="*/ 58 w 1787"/>
                <a:gd name="T49" fmla="*/ 363 h 1161"/>
                <a:gd name="T50" fmla="*/ 39 w 1787"/>
                <a:gd name="T51" fmla="*/ 338 h 1161"/>
                <a:gd name="T52" fmla="*/ 16 w 1787"/>
                <a:gd name="T53" fmla="*/ 291 h 1161"/>
                <a:gd name="T54" fmla="*/ 6 w 1787"/>
                <a:gd name="T55" fmla="*/ 254 h 1161"/>
                <a:gd name="T56" fmla="*/ 1 w 1787"/>
                <a:gd name="T57" fmla="*/ 213 h 1161"/>
                <a:gd name="T58" fmla="*/ 1 w 1787"/>
                <a:gd name="T59" fmla="*/ 167 h 1161"/>
                <a:gd name="T60" fmla="*/ 6 w 1787"/>
                <a:gd name="T61" fmla="*/ 116 h 1161"/>
                <a:gd name="T62" fmla="*/ 19 w 1787"/>
                <a:gd name="T63" fmla="*/ 61 h 1161"/>
                <a:gd name="T64" fmla="*/ 38 w 1787"/>
                <a:gd name="T65" fmla="*/ 0 h 1161"/>
                <a:gd name="T66" fmla="*/ 267 w 1787"/>
                <a:gd name="T67" fmla="*/ 67 h 1161"/>
                <a:gd name="T68" fmla="*/ 499 w 1787"/>
                <a:gd name="T69" fmla="*/ 130 h 1161"/>
                <a:gd name="T70" fmla="*/ 671 w 1787"/>
                <a:gd name="T71" fmla="*/ 185 h 1161"/>
                <a:gd name="T72" fmla="*/ 784 w 1787"/>
                <a:gd name="T73" fmla="*/ 228 h 1161"/>
                <a:gd name="T74" fmla="*/ 894 w 1787"/>
                <a:gd name="T75" fmla="*/ 278 h 1161"/>
                <a:gd name="T76" fmla="*/ 988 w 1787"/>
                <a:gd name="T77" fmla="*/ 330 h 1161"/>
                <a:gd name="T78" fmla="*/ 1088 w 1787"/>
                <a:gd name="T79" fmla="*/ 399 h 1161"/>
                <a:gd name="T80" fmla="*/ 1206 w 1787"/>
                <a:gd name="T81" fmla="*/ 490 h 1161"/>
                <a:gd name="T82" fmla="*/ 1398 w 1787"/>
                <a:gd name="T83" fmla="*/ 645 h 1161"/>
                <a:gd name="T84" fmla="*/ 1635 w 1787"/>
                <a:gd name="T85" fmla="*/ 845 h 1161"/>
                <a:gd name="T86" fmla="*/ 1787 w 1787"/>
                <a:gd name="T87" fmla="*/ 973 h 1161"/>
                <a:gd name="T88" fmla="*/ 1785 w 1787"/>
                <a:gd name="T89" fmla="*/ 978 h 1161"/>
                <a:gd name="T90" fmla="*/ 1762 w 1787"/>
                <a:gd name="T91" fmla="*/ 998 h 1161"/>
                <a:gd name="T92" fmla="*/ 1717 w 1787"/>
                <a:gd name="T93" fmla="*/ 1027 h 1161"/>
                <a:gd name="T94" fmla="*/ 1627 w 1787"/>
                <a:gd name="T95" fmla="*/ 1076 h 1161"/>
                <a:gd name="T96" fmla="*/ 1506 w 1787"/>
                <a:gd name="T97" fmla="*/ 1137 h 1161"/>
                <a:gd name="T98" fmla="*/ 1450 w 1787"/>
                <a:gd name="T99" fmla="*/ 116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7" h="1161">
                  <a:moveTo>
                    <a:pt x="1443" y="1161"/>
                  </a:moveTo>
                  <a:lnTo>
                    <a:pt x="1440" y="1158"/>
                  </a:lnTo>
                  <a:lnTo>
                    <a:pt x="1438" y="1155"/>
                  </a:lnTo>
                  <a:lnTo>
                    <a:pt x="1427" y="1146"/>
                  </a:lnTo>
                  <a:lnTo>
                    <a:pt x="1392" y="1122"/>
                  </a:lnTo>
                  <a:lnTo>
                    <a:pt x="1340" y="1090"/>
                  </a:lnTo>
                  <a:lnTo>
                    <a:pt x="1274" y="1053"/>
                  </a:lnTo>
                  <a:lnTo>
                    <a:pt x="1195" y="1010"/>
                  </a:lnTo>
                  <a:lnTo>
                    <a:pt x="1107" y="964"/>
                  </a:lnTo>
                  <a:lnTo>
                    <a:pt x="915" y="864"/>
                  </a:lnTo>
                  <a:lnTo>
                    <a:pt x="539" y="672"/>
                  </a:lnTo>
                  <a:lnTo>
                    <a:pt x="398" y="597"/>
                  </a:lnTo>
                  <a:lnTo>
                    <a:pt x="348" y="570"/>
                  </a:lnTo>
                  <a:lnTo>
                    <a:pt x="316" y="550"/>
                  </a:lnTo>
                  <a:lnTo>
                    <a:pt x="328" y="516"/>
                  </a:lnTo>
                  <a:lnTo>
                    <a:pt x="342" y="485"/>
                  </a:lnTo>
                  <a:lnTo>
                    <a:pt x="349" y="471"/>
                  </a:lnTo>
                  <a:lnTo>
                    <a:pt x="357" y="458"/>
                  </a:lnTo>
                  <a:lnTo>
                    <a:pt x="366" y="445"/>
                  </a:lnTo>
                  <a:lnTo>
                    <a:pt x="377" y="434"/>
                  </a:lnTo>
                  <a:lnTo>
                    <a:pt x="388" y="424"/>
                  </a:lnTo>
                  <a:lnTo>
                    <a:pt x="400" y="415"/>
                  </a:lnTo>
                  <a:lnTo>
                    <a:pt x="415" y="407"/>
                  </a:lnTo>
                  <a:lnTo>
                    <a:pt x="430" y="400"/>
                  </a:lnTo>
                  <a:lnTo>
                    <a:pt x="447" y="394"/>
                  </a:lnTo>
                  <a:lnTo>
                    <a:pt x="466" y="390"/>
                  </a:lnTo>
                  <a:lnTo>
                    <a:pt x="488" y="387"/>
                  </a:lnTo>
                  <a:lnTo>
                    <a:pt x="511" y="385"/>
                  </a:lnTo>
                  <a:lnTo>
                    <a:pt x="506" y="382"/>
                  </a:lnTo>
                  <a:lnTo>
                    <a:pt x="500" y="379"/>
                  </a:lnTo>
                  <a:lnTo>
                    <a:pt x="485" y="375"/>
                  </a:lnTo>
                  <a:lnTo>
                    <a:pt x="468" y="374"/>
                  </a:lnTo>
                  <a:lnTo>
                    <a:pt x="447" y="375"/>
                  </a:lnTo>
                  <a:lnTo>
                    <a:pt x="402" y="381"/>
                  </a:lnTo>
                  <a:lnTo>
                    <a:pt x="354" y="392"/>
                  </a:lnTo>
                  <a:lnTo>
                    <a:pt x="307" y="404"/>
                  </a:lnTo>
                  <a:lnTo>
                    <a:pt x="269" y="417"/>
                  </a:lnTo>
                  <a:lnTo>
                    <a:pt x="231" y="429"/>
                  </a:lnTo>
                  <a:lnTo>
                    <a:pt x="221" y="431"/>
                  </a:lnTo>
                  <a:lnTo>
                    <a:pt x="210" y="432"/>
                  </a:lnTo>
                  <a:lnTo>
                    <a:pt x="199" y="432"/>
                  </a:lnTo>
                  <a:lnTo>
                    <a:pt x="187" y="432"/>
                  </a:lnTo>
                  <a:lnTo>
                    <a:pt x="162" y="428"/>
                  </a:lnTo>
                  <a:lnTo>
                    <a:pt x="150" y="424"/>
                  </a:lnTo>
                  <a:lnTo>
                    <a:pt x="138" y="420"/>
                  </a:lnTo>
                  <a:lnTo>
                    <a:pt x="114" y="409"/>
                  </a:lnTo>
                  <a:lnTo>
                    <a:pt x="90" y="394"/>
                  </a:lnTo>
                  <a:lnTo>
                    <a:pt x="79" y="385"/>
                  </a:lnTo>
                  <a:lnTo>
                    <a:pt x="67" y="374"/>
                  </a:lnTo>
                  <a:lnTo>
                    <a:pt x="58" y="363"/>
                  </a:lnTo>
                  <a:lnTo>
                    <a:pt x="48" y="351"/>
                  </a:lnTo>
                  <a:lnTo>
                    <a:pt x="39" y="338"/>
                  </a:lnTo>
                  <a:lnTo>
                    <a:pt x="30" y="323"/>
                  </a:lnTo>
                  <a:lnTo>
                    <a:pt x="16" y="291"/>
                  </a:lnTo>
                  <a:lnTo>
                    <a:pt x="11" y="273"/>
                  </a:lnTo>
                  <a:lnTo>
                    <a:pt x="6" y="254"/>
                  </a:lnTo>
                  <a:lnTo>
                    <a:pt x="3" y="235"/>
                  </a:lnTo>
                  <a:lnTo>
                    <a:pt x="1" y="213"/>
                  </a:lnTo>
                  <a:lnTo>
                    <a:pt x="0" y="191"/>
                  </a:lnTo>
                  <a:lnTo>
                    <a:pt x="1" y="167"/>
                  </a:lnTo>
                  <a:lnTo>
                    <a:pt x="3" y="142"/>
                  </a:lnTo>
                  <a:lnTo>
                    <a:pt x="6" y="116"/>
                  </a:lnTo>
                  <a:lnTo>
                    <a:pt x="12" y="89"/>
                  </a:lnTo>
                  <a:lnTo>
                    <a:pt x="19" y="61"/>
                  </a:lnTo>
                  <a:lnTo>
                    <a:pt x="27" y="31"/>
                  </a:lnTo>
                  <a:lnTo>
                    <a:pt x="38" y="0"/>
                  </a:lnTo>
                  <a:lnTo>
                    <a:pt x="152" y="34"/>
                  </a:lnTo>
                  <a:lnTo>
                    <a:pt x="267" y="67"/>
                  </a:lnTo>
                  <a:lnTo>
                    <a:pt x="382" y="97"/>
                  </a:lnTo>
                  <a:lnTo>
                    <a:pt x="499" y="130"/>
                  </a:lnTo>
                  <a:lnTo>
                    <a:pt x="614" y="166"/>
                  </a:lnTo>
                  <a:lnTo>
                    <a:pt x="671" y="185"/>
                  </a:lnTo>
                  <a:lnTo>
                    <a:pt x="728" y="206"/>
                  </a:lnTo>
                  <a:lnTo>
                    <a:pt x="784" y="228"/>
                  </a:lnTo>
                  <a:lnTo>
                    <a:pt x="839" y="252"/>
                  </a:lnTo>
                  <a:lnTo>
                    <a:pt x="894" y="278"/>
                  </a:lnTo>
                  <a:lnTo>
                    <a:pt x="948" y="306"/>
                  </a:lnTo>
                  <a:lnTo>
                    <a:pt x="988" y="330"/>
                  </a:lnTo>
                  <a:lnTo>
                    <a:pt x="1035" y="361"/>
                  </a:lnTo>
                  <a:lnTo>
                    <a:pt x="1088" y="399"/>
                  </a:lnTo>
                  <a:lnTo>
                    <a:pt x="1145" y="442"/>
                  </a:lnTo>
                  <a:lnTo>
                    <a:pt x="1206" y="490"/>
                  </a:lnTo>
                  <a:lnTo>
                    <a:pt x="1269" y="540"/>
                  </a:lnTo>
                  <a:lnTo>
                    <a:pt x="1398" y="645"/>
                  </a:lnTo>
                  <a:lnTo>
                    <a:pt x="1522" y="749"/>
                  </a:lnTo>
                  <a:lnTo>
                    <a:pt x="1635" y="845"/>
                  </a:lnTo>
                  <a:lnTo>
                    <a:pt x="1727" y="922"/>
                  </a:lnTo>
                  <a:lnTo>
                    <a:pt x="1787" y="973"/>
                  </a:lnTo>
                  <a:lnTo>
                    <a:pt x="1787" y="975"/>
                  </a:lnTo>
                  <a:lnTo>
                    <a:pt x="1785" y="978"/>
                  </a:lnTo>
                  <a:lnTo>
                    <a:pt x="1777" y="987"/>
                  </a:lnTo>
                  <a:lnTo>
                    <a:pt x="1762" y="998"/>
                  </a:lnTo>
                  <a:lnTo>
                    <a:pt x="1741" y="1011"/>
                  </a:lnTo>
                  <a:lnTo>
                    <a:pt x="1717" y="1027"/>
                  </a:lnTo>
                  <a:lnTo>
                    <a:pt x="1689" y="1043"/>
                  </a:lnTo>
                  <a:lnTo>
                    <a:pt x="1627" y="1076"/>
                  </a:lnTo>
                  <a:lnTo>
                    <a:pt x="1563" y="1109"/>
                  </a:lnTo>
                  <a:lnTo>
                    <a:pt x="1506" y="1137"/>
                  </a:lnTo>
                  <a:lnTo>
                    <a:pt x="1464" y="1156"/>
                  </a:lnTo>
                  <a:lnTo>
                    <a:pt x="1450" y="1160"/>
                  </a:lnTo>
                  <a:lnTo>
                    <a:pt x="1443" y="1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9" name="Freeform 72">
              <a:extLst>
                <a:ext uri="{FF2B5EF4-FFF2-40B4-BE49-F238E27FC236}">
                  <a16:creationId xmlns:a16="http://schemas.microsoft.com/office/drawing/2014/main" id="{A050ED52-9C88-47F6-92EE-9C1A689515D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455400" y="798513"/>
              <a:ext cx="577850" cy="962025"/>
            </a:xfrm>
            <a:custGeom>
              <a:avLst/>
              <a:gdLst>
                <a:gd name="T0" fmla="*/ 8 w 364"/>
                <a:gd name="T1" fmla="*/ 606 h 606"/>
                <a:gd name="T2" fmla="*/ 4 w 364"/>
                <a:gd name="T3" fmla="*/ 532 h 606"/>
                <a:gd name="T4" fmla="*/ 1 w 364"/>
                <a:gd name="T5" fmla="*/ 449 h 606"/>
                <a:gd name="T6" fmla="*/ 0 w 364"/>
                <a:gd name="T7" fmla="*/ 407 h 606"/>
                <a:gd name="T8" fmla="*/ 2 w 364"/>
                <a:gd name="T9" fmla="*/ 364 h 606"/>
                <a:gd name="T10" fmla="*/ 5 w 364"/>
                <a:gd name="T11" fmla="*/ 324 h 606"/>
                <a:gd name="T12" fmla="*/ 10 w 364"/>
                <a:gd name="T13" fmla="*/ 286 h 606"/>
                <a:gd name="T14" fmla="*/ 16 w 364"/>
                <a:gd name="T15" fmla="*/ 250 h 606"/>
                <a:gd name="T16" fmla="*/ 24 w 364"/>
                <a:gd name="T17" fmla="*/ 214 h 606"/>
                <a:gd name="T18" fmla="*/ 46 w 364"/>
                <a:gd name="T19" fmla="*/ 143 h 606"/>
                <a:gd name="T20" fmla="*/ 58 w 364"/>
                <a:gd name="T21" fmla="*/ 108 h 606"/>
                <a:gd name="T22" fmla="*/ 72 w 364"/>
                <a:gd name="T23" fmla="*/ 72 h 606"/>
                <a:gd name="T24" fmla="*/ 102 w 364"/>
                <a:gd name="T25" fmla="*/ 0 h 606"/>
                <a:gd name="T26" fmla="*/ 144 w 364"/>
                <a:gd name="T27" fmla="*/ 41 h 606"/>
                <a:gd name="T28" fmla="*/ 181 w 364"/>
                <a:gd name="T29" fmla="*/ 80 h 606"/>
                <a:gd name="T30" fmla="*/ 214 w 364"/>
                <a:gd name="T31" fmla="*/ 114 h 606"/>
                <a:gd name="T32" fmla="*/ 243 w 364"/>
                <a:gd name="T33" fmla="*/ 145 h 606"/>
                <a:gd name="T34" fmla="*/ 289 w 364"/>
                <a:gd name="T35" fmla="*/ 199 h 606"/>
                <a:gd name="T36" fmla="*/ 322 w 364"/>
                <a:gd name="T37" fmla="*/ 241 h 606"/>
                <a:gd name="T38" fmla="*/ 343 w 364"/>
                <a:gd name="T39" fmla="*/ 273 h 606"/>
                <a:gd name="T40" fmla="*/ 356 w 364"/>
                <a:gd name="T41" fmla="*/ 294 h 606"/>
                <a:gd name="T42" fmla="*/ 362 w 364"/>
                <a:gd name="T43" fmla="*/ 306 h 606"/>
                <a:gd name="T44" fmla="*/ 364 w 364"/>
                <a:gd name="T45" fmla="*/ 310 h 606"/>
                <a:gd name="T46" fmla="*/ 341 w 364"/>
                <a:gd name="T47" fmla="*/ 304 h 606"/>
                <a:gd name="T48" fmla="*/ 320 w 364"/>
                <a:gd name="T49" fmla="*/ 302 h 606"/>
                <a:gd name="T50" fmla="*/ 299 w 364"/>
                <a:gd name="T51" fmla="*/ 301 h 606"/>
                <a:gd name="T52" fmla="*/ 279 w 364"/>
                <a:gd name="T53" fmla="*/ 303 h 606"/>
                <a:gd name="T54" fmla="*/ 259 w 364"/>
                <a:gd name="T55" fmla="*/ 306 h 606"/>
                <a:gd name="T56" fmla="*/ 241 w 364"/>
                <a:gd name="T57" fmla="*/ 312 h 606"/>
                <a:gd name="T58" fmla="*/ 224 w 364"/>
                <a:gd name="T59" fmla="*/ 319 h 606"/>
                <a:gd name="T60" fmla="*/ 207 w 364"/>
                <a:gd name="T61" fmla="*/ 327 h 606"/>
                <a:gd name="T62" fmla="*/ 191 w 364"/>
                <a:gd name="T63" fmla="*/ 337 h 606"/>
                <a:gd name="T64" fmla="*/ 184 w 364"/>
                <a:gd name="T65" fmla="*/ 343 h 606"/>
                <a:gd name="T66" fmla="*/ 177 w 364"/>
                <a:gd name="T67" fmla="*/ 349 h 606"/>
                <a:gd name="T68" fmla="*/ 162 w 364"/>
                <a:gd name="T69" fmla="*/ 361 h 606"/>
                <a:gd name="T70" fmla="*/ 148 w 364"/>
                <a:gd name="T71" fmla="*/ 374 h 606"/>
                <a:gd name="T72" fmla="*/ 136 w 364"/>
                <a:gd name="T73" fmla="*/ 388 h 606"/>
                <a:gd name="T74" fmla="*/ 123 w 364"/>
                <a:gd name="T75" fmla="*/ 404 h 606"/>
                <a:gd name="T76" fmla="*/ 101 w 364"/>
                <a:gd name="T77" fmla="*/ 434 h 606"/>
                <a:gd name="T78" fmla="*/ 82 w 364"/>
                <a:gd name="T79" fmla="*/ 466 h 606"/>
                <a:gd name="T80" fmla="*/ 64 w 364"/>
                <a:gd name="T81" fmla="*/ 497 h 606"/>
                <a:gd name="T82" fmla="*/ 38 w 364"/>
                <a:gd name="T83" fmla="*/ 553 h 606"/>
                <a:gd name="T84" fmla="*/ 19 w 364"/>
                <a:gd name="T85" fmla="*/ 592 h 606"/>
                <a:gd name="T86" fmla="*/ 12 w 364"/>
                <a:gd name="T87" fmla="*/ 603 h 606"/>
                <a:gd name="T88" fmla="*/ 10 w 364"/>
                <a:gd name="T89" fmla="*/ 605 h 606"/>
                <a:gd name="T90" fmla="*/ 8 w 364"/>
                <a:gd name="T91" fmla="*/ 60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606">
                  <a:moveTo>
                    <a:pt x="8" y="606"/>
                  </a:moveTo>
                  <a:lnTo>
                    <a:pt x="4" y="532"/>
                  </a:lnTo>
                  <a:lnTo>
                    <a:pt x="1" y="449"/>
                  </a:lnTo>
                  <a:lnTo>
                    <a:pt x="0" y="407"/>
                  </a:lnTo>
                  <a:lnTo>
                    <a:pt x="2" y="364"/>
                  </a:lnTo>
                  <a:lnTo>
                    <a:pt x="5" y="324"/>
                  </a:lnTo>
                  <a:lnTo>
                    <a:pt x="10" y="286"/>
                  </a:lnTo>
                  <a:lnTo>
                    <a:pt x="16" y="250"/>
                  </a:lnTo>
                  <a:lnTo>
                    <a:pt x="24" y="214"/>
                  </a:lnTo>
                  <a:lnTo>
                    <a:pt x="46" y="143"/>
                  </a:lnTo>
                  <a:lnTo>
                    <a:pt x="58" y="108"/>
                  </a:lnTo>
                  <a:lnTo>
                    <a:pt x="72" y="72"/>
                  </a:lnTo>
                  <a:lnTo>
                    <a:pt x="102" y="0"/>
                  </a:lnTo>
                  <a:lnTo>
                    <a:pt x="144" y="41"/>
                  </a:lnTo>
                  <a:lnTo>
                    <a:pt x="181" y="80"/>
                  </a:lnTo>
                  <a:lnTo>
                    <a:pt x="214" y="114"/>
                  </a:lnTo>
                  <a:lnTo>
                    <a:pt x="243" y="145"/>
                  </a:lnTo>
                  <a:lnTo>
                    <a:pt x="289" y="199"/>
                  </a:lnTo>
                  <a:lnTo>
                    <a:pt x="322" y="241"/>
                  </a:lnTo>
                  <a:lnTo>
                    <a:pt x="343" y="273"/>
                  </a:lnTo>
                  <a:lnTo>
                    <a:pt x="356" y="294"/>
                  </a:lnTo>
                  <a:lnTo>
                    <a:pt x="362" y="306"/>
                  </a:lnTo>
                  <a:lnTo>
                    <a:pt x="364" y="310"/>
                  </a:lnTo>
                  <a:lnTo>
                    <a:pt x="341" y="304"/>
                  </a:lnTo>
                  <a:lnTo>
                    <a:pt x="320" y="302"/>
                  </a:lnTo>
                  <a:lnTo>
                    <a:pt x="299" y="301"/>
                  </a:lnTo>
                  <a:lnTo>
                    <a:pt x="279" y="303"/>
                  </a:lnTo>
                  <a:lnTo>
                    <a:pt x="259" y="306"/>
                  </a:lnTo>
                  <a:lnTo>
                    <a:pt x="241" y="312"/>
                  </a:lnTo>
                  <a:lnTo>
                    <a:pt x="224" y="319"/>
                  </a:lnTo>
                  <a:lnTo>
                    <a:pt x="207" y="327"/>
                  </a:lnTo>
                  <a:lnTo>
                    <a:pt x="191" y="337"/>
                  </a:lnTo>
                  <a:lnTo>
                    <a:pt x="184" y="343"/>
                  </a:lnTo>
                  <a:lnTo>
                    <a:pt x="177" y="349"/>
                  </a:lnTo>
                  <a:lnTo>
                    <a:pt x="162" y="361"/>
                  </a:lnTo>
                  <a:lnTo>
                    <a:pt x="148" y="374"/>
                  </a:lnTo>
                  <a:lnTo>
                    <a:pt x="136" y="388"/>
                  </a:lnTo>
                  <a:lnTo>
                    <a:pt x="123" y="404"/>
                  </a:lnTo>
                  <a:lnTo>
                    <a:pt x="101" y="434"/>
                  </a:lnTo>
                  <a:lnTo>
                    <a:pt x="82" y="466"/>
                  </a:lnTo>
                  <a:lnTo>
                    <a:pt x="64" y="497"/>
                  </a:lnTo>
                  <a:lnTo>
                    <a:pt x="38" y="553"/>
                  </a:lnTo>
                  <a:lnTo>
                    <a:pt x="19" y="592"/>
                  </a:lnTo>
                  <a:lnTo>
                    <a:pt x="12" y="603"/>
                  </a:lnTo>
                  <a:lnTo>
                    <a:pt x="10" y="605"/>
                  </a:lnTo>
                  <a:lnTo>
                    <a:pt x="8" y="606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0" name="Freeform 73">
              <a:extLst>
                <a:ext uri="{FF2B5EF4-FFF2-40B4-BE49-F238E27FC236}">
                  <a16:creationId xmlns:a16="http://schemas.microsoft.com/office/drawing/2014/main" id="{0928588A-69C2-4BFD-AD19-50382332A21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75150" y="-822325"/>
              <a:ext cx="3000375" cy="1127125"/>
            </a:xfrm>
            <a:custGeom>
              <a:avLst/>
              <a:gdLst>
                <a:gd name="T0" fmla="*/ 1890 w 1890"/>
                <a:gd name="T1" fmla="*/ 467 h 710"/>
                <a:gd name="T2" fmla="*/ 1872 w 1890"/>
                <a:gd name="T3" fmla="*/ 479 h 710"/>
                <a:gd name="T4" fmla="*/ 1854 w 1890"/>
                <a:gd name="T5" fmla="*/ 492 h 710"/>
                <a:gd name="T6" fmla="*/ 1835 w 1890"/>
                <a:gd name="T7" fmla="*/ 505 h 710"/>
                <a:gd name="T8" fmla="*/ 1816 w 1890"/>
                <a:gd name="T9" fmla="*/ 517 h 710"/>
                <a:gd name="T10" fmla="*/ 1797 w 1890"/>
                <a:gd name="T11" fmla="*/ 528 h 710"/>
                <a:gd name="T12" fmla="*/ 1778 w 1890"/>
                <a:gd name="T13" fmla="*/ 540 h 710"/>
                <a:gd name="T14" fmla="*/ 1738 w 1890"/>
                <a:gd name="T15" fmla="*/ 562 h 710"/>
                <a:gd name="T16" fmla="*/ 1718 w 1890"/>
                <a:gd name="T17" fmla="*/ 573 h 710"/>
                <a:gd name="T18" fmla="*/ 1698 w 1890"/>
                <a:gd name="T19" fmla="*/ 583 h 710"/>
                <a:gd name="T20" fmla="*/ 1677 w 1890"/>
                <a:gd name="T21" fmla="*/ 593 h 710"/>
                <a:gd name="T22" fmla="*/ 1656 w 1890"/>
                <a:gd name="T23" fmla="*/ 603 h 710"/>
                <a:gd name="T24" fmla="*/ 1614 w 1890"/>
                <a:gd name="T25" fmla="*/ 621 h 710"/>
                <a:gd name="T26" fmla="*/ 1594 w 1890"/>
                <a:gd name="T27" fmla="*/ 629 h 710"/>
                <a:gd name="T28" fmla="*/ 1573 w 1890"/>
                <a:gd name="T29" fmla="*/ 638 h 710"/>
                <a:gd name="T30" fmla="*/ 1552 w 1890"/>
                <a:gd name="T31" fmla="*/ 645 h 710"/>
                <a:gd name="T32" fmla="*/ 1531 w 1890"/>
                <a:gd name="T33" fmla="*/ 653 h 710"/>
                <a:gd name="T34" fmla="*/ 1510 w 1890"/>
                <a:gd name="T35" fmla="*/ 660 h 710"/>
                <a:gd name="T36" fmla="*/ 1489 w 1890"/>
                <a:gd name="T37" fmla="*/ 666 h 710"/>
                <a:gd name="T38" fmla="*/ 1468 w 1890"/>
                <a:gd name="T39" fmla="*/ 673 h 710"/>
                <a:gd name="T40" fmla="*/ 1448 w 1890"/>
                <a:gd name="T41" fmla="*/ 678 h 710"/>
                <a:gd name="T42" fmla="*/ 1427 w 1890"/>
                <a:gd name="T43" fmla="*/ 684 h 710"/>
                <a:gd name="T44" fmla="*/ 1407 w 1890"/>
                <a:gd name="T45" fmla="*/ 689 h 710"/>
                <a:gd name="T46" fmla="*/ 1387 w 1890"/>
                <a:gd name="T47" fmla="*/ 693 h 710"/>
                <a:gd name="T48" fmla="*/ 1367 w 1890"/>
                <a:gd name="T49" fmla="*/ 697 h 710"/>
                <a:gd name="T50" fmla="*/ 1347 w 1890"/>
                <a:gd name="T51" fmla="*/ 701 h 710"/>
                <a:gd name="T52" fmla="*/ 1328 w 1890"/>
                <a:gd name="T53" fmla="*/ 704 h 710"/>
                <a:gd name="T54" fmla="*/ 1308 w 1890"/>
                <a:gd name="T55" fmla="*/ 706 h 710"/>
                <a:gd name="T56" fmla="*/ 1290 w 1890"/>
                <a:gd name="T57" fmla="*/ 708 h 710"/>
                <a:gd name="T58" fmla="*/ 1271 w 1890"/>
                <a:gd name="T59" fmla="*/ 709 h 710"/>
                <a:gd name="T60" fmla="*/ 1262 w 1890"/>
                <a:gd name="T61" fmla="*/ 709 h 710"/>
                <a:gd name="T62" fmla="*/ 1254 w 1890"/>
                <a:gd name="T63" fmla="*/ 710 h 710"/>
                <a:gd name="T64" fmla="*/ 1059 w 1890"/>
                <a:gd name="T65" fmla="*/ 601 h 710"/>
                <a:gd name="T66" fmla="*/ 629 w 1890"/>
                <a:gd name="T67" fmla="*/ 359 h 710"/>
                <a:gd name="T68" fmla="*/ 400 w 1890"/>
                <a:gd name="T69" fmla="*/ 229 h 710"/>
                <a:gd name="T70" fmla="*/ 198 w 1890"/>
                <a:gd name="T71" fmla="*/ 115 h 710"/>
                <a:gd name="T72" fmla="*/ 56 w 1890"/>
                <a:gd name="T73" fmla="*/ 34 h 710"/>
                <a:gd name="T74" fmla="*/ 15 w 1890"/>
                <a:gd name="T75" fmla="*/ 10 h 710"/>
                <a:gd name="T76" fmla="*/ 4 w 1890"/>
                <a:gd name="T77" fmla="*/ 3 h 710"/>
                <a:gd name="T78" fmla="*/ 0 w 1890"/>
                <a:gd name="T79" fmla="*/ 0 h 710"/>
                <a:gd name="T80" fmla="*/ 472 w 1890"/>
                <a:gd name="T81" fmla="*/ 117 h 710"/>
                <a:gd name="T82" fmla="*/ 944 w 1890"/>
                <a:gd name="T83" fmla="*/ 234 h 710"/>
                <a:gd name="T84" fmla="*/ 1417 w 1890"/>
                <a:gd name="T85" fmla="*/ 351 h 710"/>
                <a:gd name="T86" fmla="*/ 1890 w 1890"/>
                <a:gd name="T87" fmla="*/ 467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0" h="710">
                  <a:moveTo>
                    <a:pt x="1890" y="467"/>
                  </a:moveTo>
                  <a:lnTo>
                    <a:pt x="1872" y="479"/>
                  </a:lnTo>
                  <a:lnTo>
                    <a:pt x="1854" y="492"/>
                  </a:lnTo>
                  <a:lnTo>
                    <a:pt x="1835" y="505"/>
                  </a:lnTo>
                  <a:lnTo>
                    <a:pt x="1816" y="517"/>
                  </a:lnTo>
                  <a:lnTo>
                    <a:pt x="1797" y="528"/>
                  </a:lnTo>
                  <a:lnTo>
                    <a:pt x="1778" y="540"/>
                  </a:lnTo>
                  <a:lnTo>
                    <a:pt x="1738" y="562"/>
                  </a:lnTo>
                  <a:lnTo>
                    <a:pt x="1718" y="573"/>
                  </a:lnTo>
                  <a:lnTo>
                    <a:pt x="1698" y="583"/>
                  </a:lnTo>
                  <a:lnTo>
                    <a:pt x="1677" y="593"/>
                  </a:lnTo>
                  <a:lnTo>
                    <a:pt x="1656" y="603"/>
                  </a:lnTo>
                  <a:lnTo>
                    <a:pt x="1614" y="621"/>
                  </a:lnTo>
                  <a:lnTo>
                    <a:pt x="1594" y="629"/>
                  </a:lnTo>
                  <a:lnTo>
                    <a:pt x="1573" y="638"/>
                  </a:lnTo>
                  <a:lnTo>
                    <a:pt x="1552" y="645"/>
                  </a:lnTo>
                  <a:lnTo>
                    <a:pt x="1531" y="653"/>
                  </a:lnTo>
                  <a:lnTo>
                    <a:pt x="1510" y="660"/>
                  </a:lnTo>
                  <a:lnTo>
                    <a:pt x="1489" y="666"/>
                  </a:lnTo>
                  <a:lnTo>
                    <a:pt x="1468" y="673"/>
                  </a:lnTo>
                  <a:lnTo>
                    <a:pt x="1448" y="678"/>
                  </a:lnTo>
                  <a:lnTo>
                    <a:pt x="1427" y="684"/>
                  </a:lnTo>
                  <a:lnTo>
                    <a:pt x="1407" y="689"/>
                  </a:lnTo>
                  <a:lnTo>
                    <a:pt x="1387" y="693"/>
                  </a:lnTo>
                  <a:lnTo>
                    <a:pt x="1367" y="697"/>
                  </a:lnTo>
                  <a:lnTo>
                    <a:pt x="1347" y="701"/>
                  </a:lnTo>
                  <a:lnTo>
                    <a:pt x="1328" y="704"/>
                  </a:lnTo>
                  <a:lnTo>
                    <a:pt x="1308" y="706"/>
                  </a:lnTo>
                  <a:lnTo>
                    <a:pt x="1290" y="708"/>
                  </a:lnTo>
                  <a:lnTo>
                    <a:pt x="1271" y="709"/>
                  </a:lnTo>
                  <a:lnTo>
                    <a:pt x="1262" y="709"/>
                  </a:lnTo>
                  <a:lnTo>
                    <a:pt x="1254" y="710"/>
                  </a:lnTo>
                  <a:lnTo>
                    <a:pt x="1059" y="601"/>
                  </a:lnTo>
                  <a:lnTo>
                    <a:pt x="629" y="359"/>
                  </a:lnTo>
                  <a:lnTo>
                    <a:pt x="400" y="229"/>
                  </a:lnTo>
                  <a:lnTo>
                    <a:pt x="198" y="115"/>
                  </a:lnTo>
                  <a:lnTo>
                    <a:pt x="56" y="34"/>
                  </a:lnTo>
                  <a:lnTo>
                    <a:pt x="15" y="10"/>
                  </a:lnTo>
                  <a:lnTo>
                    <a:pt x="4" y="3"/>
                  </a:lnTo>
                  <a:lnTo>
                    <a:pt x="0" y="0"/>
                  </a:lnTo>
                  <a:lnTo>
                    <a:pt x="472" y="117"/>
                  </a:lnTo>
                  <a:lnTo>
                    <a:pt x="944" y="234"/>
                  </a:lnTo>
                  <a:lnTo>
                    <a:pt x="1417" y="351"/>
                  </a:lnTo>
                  <a:lnTo>
                    <a:pt x="1890" y="467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1" name="Freeform 74">
              <a:extLst>
                <a:ext uri="{FF2B5EF4-FFF2-40B4-BE49-F238E27FC236}">
                  <a16:creationId xmlns:a16="http://schemas.microsoft.com/office/drawing/2014/main" id="{D2CC1ACA-6BBE-44BC-93F0-BC32EC7AC0E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0425" y="600075"/>
              <a:ext cx="2066925" cy="803275"/>
            </a:xfrm>
            <a:custGeom>
              <a:avLst/>
              <a:gdLst>
                <a:gd name="T0" fmla="*/ 1282 w 1302"/>
                <a:gd name="T1" fmla="*/ 463 h 506"/>
                <a:gd name="T2" fmla="*/ 1238 w 1302"/>
                <a:gd name="T3" fmla="*/ 475 h 506"/>
                <a:gd name="T4" fmla="*/ 1160 w 1302"/>
                <a:gd name="T5" fmla="*/ 490 h 506"/>
                <a:gd name="T6" fmla="*/ 1067 w 1302"/>
                <a:gd name="T7" fmla="*/ 501 h 506"/>
                <a:gd name="T8" fmla="*/ 979 w 1302"/>
                <a:gd name="T9" fmla="*/ 506 h 506"/>
                <a:gd name="T10" fmla="*/ 883 w 1302"/>
                <a:gd name="T11" fmla="*/ 506 h 506"/>
                <a:gd name="T12" fmla="*/ 800 w 1302"/>
                <a:gd name="T13" fmla="*/ 503 h 506"/>
                <a:gd name="T14" fmla="*/ 713 w 1302"/>
                <a:gd name="T15" fmla="*/ 497 h 506"/>
                <a:gd name="T16" fmla="*/ 621 w 1302"/>
                <a:gd name="T17" fmla="*/ 488 h 506"/>
                <a:gd name="T18" fmla="*/ 551 w 1302"/>
                <a:gd name="T19" fmla="*/ 478 h 506"/>
                <a:gd name="T20" fmla="*/ 426 w 1302"/>
                <a:gd name="T21" fmla="*/ 457 h 506"/>
                <a:gd name="T22" fmla="*/ 271 w 1302"/>
                <a:gd name="T23" fmla="*/ 425 h 506"/>
                <a:gd name="T24" fmla="*/ 110 w 1302"/>
                <a:gd name="T25" fmla="*/ 382 h 506"/>
                <a:gd name="T26" fmla="*/ 27 w 1302"/>
                <a:gd name="T27" fmla="*/ 357 h 506"/>
                <a:gd name="T28" fmla="*/ 46 w 1302"/>
                <a:gd name="T29" fmla="*/ 311 h 506"/>
                <a:gd name="T30" fmla="*/ 132 w 1302"/>
                <a:gd name="T31" fmla="*/ 246 h 506"/>
                <a:gd name="T32" fmla="*/ 232 w 1302"/>
                <a:gd name="T33" fmla="*/ 174 h 506"/>
                <a:gd name="T34" fmla="*/ 337 w 1302"/>
                <a:gd name="T35" fmla="*/ 103 h 506"/>
                <a:gd name="T36" fmla="*/ 467 w 1302"/>
                <a:gd name="T37" fmla="*/ 18 h 506"/>
                <a:gd name="T38" fmla="*/ 511 w 1302"/>
                <a:gd name="T39" fmla="*/ 19 h 506"/>
                <a:gd name="T40" fmla="*/ 541 w 1302"/>
                <a:gd name="T41" fmla="*/ 53 h 506"/>
                <a:gd name="T42" fmla="*/ 565 w 1302"/>
                <a:gd name="T43" fmla="*/ 74 h 506"/>
                <a:gd name="T44" fmla="*/ 593 w 1302"/>
                <a:gd name="T45" fmla="*/ 94 h 506"/>
                <a:gd name="T46" fmla="*/ 613 w 1302"/>
                <a:gd name="T47" fmla="*/ 104 h 506"/>
                <a:gd name="T48" fmla="*/ 635 w 1302"/>
                <a:gd name="T49" fmla="*/ 111 h 506"/>
                <a:gd name="T50" fmla="*/ 662 w 1302"/>
                <a:gd name="T51" fmla="*/ 115 h 506"/>
                <a:gd name="T52" fmla="*/ 679 w 1302"/>
                <a:gd name="T53" fmla="*/ 113 h 506"/>
                <a:gd name="T54" fmla="*/ 696 w 1302"/>
                <a:gd name="T55" fmla="*/ 108 h 506"/>
                <a:gd name="T56" fmla="*/ 713 w 1302"/>
                <a:gd name="T57" fmla="*/ 99 h 506"/>
                <a:gd name="T58" fmla="*/ 729 w 1302"/>
                <a:gd name="T59" fmla="*/ 87 h 506"/>
                <a:gd name="T60" fmla="*/ 745 w 1302"/>
                <a:gd name="T61" fmla="*/ 69 h 506"/>
                <a:gd name="T62" fmla="*/ 762 w 1302"/>
                <a:gd name="T63" fmla="*/ 58 h 506"/>
                <a:gd name="T64" fmla="*/ 781 w 1302"/>
                <a:gd name="T65" fmla="*/ 64 h 506"/>
                <a:gd name="T66" fmla="*/ 830 w 1302"/>
                <a:gd name="T67" fmla="*/ 87 h 506"/>
                <a:gd name="T68" fmla="*/ 887 w 1302"/>
                <a:gd name="T69" fmla="*/ 121 h 506"/>
                <a:gd name="T70" fmla="*/ 952 w 1302"/>
                <a:gd name="T71" fmla="*/ 162 h 506"/>
                <a:gd name="T72" fmla="*/ 1064 w 1302"/>
                <a:gd name="T73" fmla="*/ 241 h 506"/>
                <a:gd name="T74" fmla="*/ 1150 w 1302"/>
                <a:gd name="T75" fmla="*/ 308 h 506"/>
                <a:gd name="T76" fmla="*/ 1223 w 1302"/>
                <a:gd name="T77" fmla="*/ 369 h 506"/>
                <a:gd name="T78" fmla="*/ 1266 w 1302"/>
                <a:gd name="T79" fmla="*/ 409 h 506"/>
                <a:gd name="T80" fmla="*/ 1285 w 1302"/>
                <a:gd name="T81" fmla="*/ 431 h 506"/>
                <a:gd name="T82" fmla="*/ 1296 w 1302"/>
                <a:gd name="T83" fmla="*/ 445 h 506"/>
                <a:gd name="T84" fmla="*/ 1302 w 1302"/>
                <a:gd name="T85" fmla="*/ 45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2" h="506">
                  <a:moveTo>
                    <a:pt x="1302" y="456"/>
                  </a:moveTo>
                  <a:lnTo>
                    <a:pt x="1292" y="459"/>
                  </a:lnTo>
                  <a:lnTo>
                    <a:pt x="1282" y="463"/>
                  </a:lnTo>
                  <a:lnTo>
                    <a:pt x="1272" y="466"/>
                  </a:lnTo>
                  <a:lnTo>
                    <a:pt x="1261" y="469"/>
                  </a:lnTo>
                  <a:lnTo>
                    <a:pt x="1238" y="475"/>
                  </a:lnTo>
                  <a:lnTo>
                    <a:pt x="1214" y="481"/>
                  </a:lnTo>
                  <a:lnTo>
                    <a:pt x="1187" y="486"/>
                  </a:lnTo>
                  <a:lnTo>
                    <a:pt x="1160" y="490"/>
                  </a:lnTo>
                  <a:lnTo>
                    <a:pt x="1130" y="495"/>
                  </a:lnTo>
                  <a:lnTo>
                    <a:pt x="1099" y="498"/>
                  </a:lnTo>
                  <a:lnTo>
                    <a:pt x="1067" y="501"/>
                  </a:lnTo>
                  <a:lnTo>
                    <a:pt x="1033" y="504"/>
                  </a:lnTo>
                  <a:lnTo>
                    <a:pt x="997" y="505"/>
                  </a:lnTo>
                  <a:lnTo>
                    <a:pt x="979" y="506"/>
                  </a:lnTo>
                  <a:lnTo>
                    <a:pt x="961" y="506"/>
                  </a:lnTo>
                  <a:lnTo>
                    <a:pt x="922" y="506"/>
                  </a:lnTo>
                  <a:lnTo>
                    <a:pt x="883" y="506"/>
                  </a:lnTo>
                  <a:lnTo>
                    <a:pt x="842" y="505"/>
                  </a:lnTo>
                  <a:lnTo>
                    <a:pt x="822" y="504"/>
                  </a:lnTo>
                  <a:lnTo>
                    <a:pt x="800" y="503"/>
                  </a:lnTo>
                  <a:lnTo>
                    <a:pt x="757" y="501"/>
                  </a:lnTo>
                  <a:lnTo>
                    <a:pt x="736" y="499"/>
                  </a:lnTo>
                  <a:lnTo>
                    <a:pt x="713" y="497"/>
                  </a:lnTo>
                  <a:lnTo>
                    <a:pt x="691" y="495"/>
                  </a:lnTo>
                  <a:lnTo>
                    <a:pt x="668" y="492"/>
                  </a:lnTo>
                  <a:lnTo>
                    <a:pt x="621" y="488"/>
                  </a:lnTo>
                  <a:lnTo>
                    <a:pt x="598" y="485"/>
                  </a:lnTo>
                  <a:lnTo>
                    <a:pt x="574" y="481"/>
                  </a:lnTo>
                  <a:lnTo>
                    <a:pt x="551" y="478"/>
                  </a:lnTo>
                  <a:lnTo>
                    <a:pt x="526" y="474"/>
                  </a:lnTo>
                  <a:lnTo>
                    <a:pt x="477" y="466"/>
                  </a:lnTo>
                  <a:lnTo>
                    <a:pt x="426" y="457"/>
                  </a:lnTo>
                  <a:lnTo>
                    <a:pt x="376" y="448"/>
                  </a:lnTo>
                  <a:lnTo>
                    <a:pt x="324" y="437"/>
                  </a:lnTo>
                  <a:lnTo>
                    <a:pt x="271" y="425"/>
                  </a:lnTo>
                  <a:lnTo>
                    <a:pt x="219" y="412"/>
                  </a:lnTo>
                  <a:lnTo>
                    <a:pt x="165" y="398"/>
                  </a:lnTo>
                  <a:lnTo>
                    <a:pt x="110" y="382"/>
                  </a:lnTo>
                  <a:lnTo>
                    <a:pt x="83" y="374"/>
                  </a:lnTo>
                  <a:lnTo>
                    <a:pt x="55" y="366"/>
                  </a:lnTo>
                  <a:lnTo>
                    <a:pt x="27" y="357"/>
                  </a:lnTo>
                  <a:lnTo>
                    <a:pt x="0" y="348"/>
                  </a:lnTo>
                  <a:lnTo>
                    <a:pt x="21" y="331"/>
                  </a:lnTo>
                  <a:lnTo>
                    <a:pt x="46" y="311"/>
                  </a:lnTo>
                  <a:lnTo>
                    <a:pt x="72" y="290"/>
                  </a:lnTo>
                  <a:lnTo>
                    <a:pt x="102" y="268"/>
                  </a:lnTo>
                  <a:lnTo>
                    <a:pt x="132" y="246"/>
                  </a:lnTo>
                  <a:lnTo>
                    <a:pt x="164" y="222"/>
                  </a:lnTo>
                  <a:lnTo>
                    <a:pt x="198" y="198"/>
                  </a:lnTo>
                  <a:lnTo>
                    <a:pt x="232" y="174"/>
                  </a:lnTo>
                  <a:lnTo>
                    <a:pt x="267" y="151"/>
                  </a:lnTo>
                  <a:lnTo>
                    <a:pt x="302" y="127"/>
                  </a:lnTo>
                  <a:lnTo>
                    <a:pt x="337" y="103"/>
                  </a:lnTo>
                  <a:lnTo>
                    <a:pt x="371" y="81"/>
                  </a:lnTo>
                  <a:lnTo>
                    <a:pt x="436" y="38"/>
                  </a:lnTo>
                  <a:lnTo>
                    <a:pt x="467" y="18"/>
                  </a:lnTo>
                  <a:lnTo>
                    <a:pt x="497" y="0"/>
                  </a:lnTo>
                  <a:lnTo>
                    <a:pt x="503" y="9"/>
                  </a:lnTo>
                  <a:lnTo>
                    <a:pt x="511" y="19"/>
                  </a:lnTo>
                  <a:lnTo>
                    <a:pt x="521" y="32"/>
                  </a:lnTo>
                  <a:lnTo>
                    <a:pt x="534" y="45"/>
                  </a:lnTo>
                  <a:lnTo>
                    <a:pt x="541" y="53"/>
                  </a:lnTo>
                  <a:lnTo>
                    <a:pt x="548" y="60"/>
                  </a:lnTo>
                  <a:lnTo>
                    <a:pt x="556" y="67"/>
                  </a:lnTo>
                  <a:lnTo>
                    <a:pt x="565" y="74"/>
                  </a:lnTo>
                  <a:lnTo>
                    <a:pt x="574" y="81"/>
                  </a:lnTo>
                  <a:lnTo>
                    <a:pt x="583" y="88"/>
                  </a:lnTo>
                  <a:lnTo>
                    <a:pt x="593" y="94"/>
                  </a:lnTo>
                  <a:lnTo>
                    <a:pt x="598" y="97"/>
                  </a:lnTo>
                  <a:lnTo>
                    <a:pt x="603" y="100"/>
                  </a:lnTo>
                  <a:lnTo>
                    <a:pt x="613" y="104"/>
                  </a:lnTo>
                  <a:lnTo>
                    <a:pt x="623" y="108"/>
                  </a:lnTo>
                  <a:lnTo>
                    <a:pt x="629" y="110"/>
                  </a:lnTo>
                  <a:lnTo>
                    <a:pt x="635" y="111"/>
                  </a:lnTo>
                  <a:lnTo>
                    <a:pt x="645" y="114"/>
                  </a:lnTo>
                  <a:lnTo>
                    <a:pt x="656" y="114"/>
                  </a:lnTo>
                  <a:lnTo>
                    <a:pt x="662" y="115"/>
                  </a:lnTo>
                  <a:lnTo>
                    <a:pt x="668" y="114"/>
                  </a:lnTo>
                  <a:lnTo>
                    <a:pt x="673" y="114"/>
                  </a:lnTo>
                  <a:lnTo>
                    <a:pt x="679" y="113"/>
                  </a:lnTo>
                  <a:lnTo>
                    <a:pt x="684" y="111"/>
                  </a:lnTo>
                  <a:lnTo>
                    <a:pt x="690" y="110"/>
                  </a:lnTo>
                  <a:lnTo>
                    <a:pt x="696" y="108"/>
                  </a:lnTo>
                  <a:lnTo>
                    <a:pt x="701" y="105"/>
                  </a:lnTo>
                  <a:lnTo>
                    <a:pt x="707" y="102"/>
                  </a:lnTo>
                  <a:lnTo>
                    <a:pt x="713" y="99"/>
                  </a:lnTo>
                  <a:lnTo>
                    <a:pt x="718" y="95"/>
                  </a:lnTo>
                  <a:lnTo>
                    <a:pt x="724" y="91"/>
                  </a:lnTo>
                  <a:lnTo>
                    <a:pt x="729" y="87"/>
                  </a:lnTo>
                  <a:lnTo>
                    <a:pt x="735" y="81"/>
                  </a:lnTo>
                  <a:lnTo>
                    <a:pt x="741" y="76"/>
                  </a:lnTo>
                  <a:lnTo>
                    <a:pt x="745" y="69"/>
                  </a:lnTo>
                  <a:lnTo>
                    <a:pt x="751" y="63"/>
                  </a:lnTo>
                  <a:lnTo>
                    <a:pt x="757" y="56"/>
                  </a:lnTo>
                  <a:lnTo>
                    <a:pt x="762" y="58"/>
                  </a:lnTo>
                  <a:lnTo>
                    <a:pt x="768" y="59"/>
                  </a:lnTo>
                  <a:lnTo>
                    <a:pt x="775" y="62"/>
                  </a:lnTo>
                  <a:lnTo>
                    <a:pt x="781" y="64"/>
                  </a:lnTo>
                  <a:lnTo>
                    <a:pt x="796" y="70"/>
                  </a:lnTo>
                  <a:lnTo>
                    <a:pt x="812" y="78"/>
                  </a:lnTo>
                  <a:lnTo>
                    <a:pt x="830" y="87"/>
                  </a:lnTo>
                  <a:lnTo>
                    <a:pt x="848" y="97"/>
                  </a:lnTo>
                  <a:lnTo>
                    <a:pt x="867" y="108"/>
                  </a:lnTo>
                  <a:lnTo>
                    <a:pt x="887" y="121"/>
                  </a:lnTo>
                  <a:lnTo>
                    <a:pt x="908" y="133"/>
                  </a:lnTo>
                  <a:lnTo>
                    <a:pt x="930" y="147"/>
                  </a:lnTo>
                  <a:lnTo>
                    <a:pt x="952" y="162"/>
                  </a:lnTo>
                  <a:lnTo>
                    <a:pt x="974" y="177"/>
                  </a:lnTo>
                  <a:lnTo>
                    <a:pt x="1019" y="209"/>
                  </a:lnTo>
                  <a:lnTo>
                    <a:pt x="1064" y="241"/>
                  </a:lnTo>
                  <a:lnTo>
                    <a:pt x="1108" y="275"/>
                  </a:lnTo>
                  <a:lnTo>
                    <a:pt x="1129" y="291"/>
                  </a:lnTo>
                  <a:lnTo>
                    <a:pt x="1150" y="308"/>
                  </a:lnTo>
                  <a:lnTo>
                    <a:pt x="1189" y="340"/>
                  </a:lnTo>
                  <a:lnTo>
                    <a:pt x="1207" y="354"/>
                  </a:lnTo>
                  <a:lnTo>
                    <a:pt x="1223" y="369"/>
                  </a:lnTo>
                  <a:lnTo>
                    <a:pt x="1239" y="384"/>
                  </a:lnTo>
                  <a:lnTo>
                    <a:pt x="1253" y="397"/>
                  </a:lnTo>
                  <a:lnTo>
                    <a:pt x="1266" y="409"/>
                  </a:lnTo>
                  <a:lnTo>
                    <a:pt x="1276" y="421"/>
                  </a:lnTo>
                  <a:lnTo>
                    <a:pt x="1281" y="427"/>
                  </a:lnTo>
                  <a:lnTo>
                    <a:pt x="1285" y="431"/>
                  </a:lnTo>
                  <a:lnTo>
                    <a:pt x="1290" y="436"/>
                  </a:lnTo>
                  <a:lnTo>
                    <a:pt x="1293" y="441"/>
                  </a:lnTo>
                  <a:lnTo>
                    <a:pt x="1296" y="445"/>
                  </a:lnTo>
                  <a:lnTo>
                    <a:pt x="1298" y="449"/>
                  </a:lnTo>
                  <a:lnTo>
                    <a:pt x="1300" y="452"/>
                  </a:lnTo>
                  <a:lnTo>
                    <a:pt x="1302" y="456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2" name="Freeform 75">
              <a:extLst>
                <a:ext uri="{FF2B5EF4-FFF2-40B4-BE49-F238E27FC236}">
                  <a16:creationId xmlns:a16="http://schemas.microsoft.com/office/drawing/2014/main" id="{D0B141E0-CE9B-48F1-ADAE-F38C88E763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46100" y="-47625"/>
              <a:ext cx="1117600" cy="1255713"/>
            </a:xfrm>
            <a:custGeom>
              <a:avLst/>
              <a:gdLst>
                <a:gd name="T0" fmla="*/ 617 w 704"/>
                <a:gd name="T1" fmla="*/ 323 h 791"/>
                <a:gd name="T2" fmla="*/ 586 w 704"/>
                <a:gd name="T3" fmla="*/ 350 h 791"/>
                <a:gd name="T4" fmla="*/ 526 w 704"/>
                <a:gd name="T5" fmla="*/ 398 h 791"/>
                <a:gd name="T6" fmla="*/ 429 w 704"/>
                <a:gd name="T7" fmla="*/ 474 h 791"/>
                <a:gd name="T8" fmla="*/ 323 w 704"/>
                <a:gd name="T9" fmla="*/ 554 h 791"/>
                <a:gd name="T10" fmla="*/ 167 w 704"/>
                <a:gd name="T11" fmla="*/ 669 h 791"/>
                <a:gd name="T12" fmla="*/ 0 w 704"/>
                <a:gd name="T13" fmla="*/ 791 h 791"/>
                <a:gd name="T14" fmla="*/ 31 w 704"/>
                <a:gd name="T15" fmla="*/ 745 h 791"/>
                <a:gd name="T16" fmla="*/ 142 w 704"/>
                <a:gd name="T17" fmla="*/ 587 h 791"/>
                <a:gd name="T18" fmla="*/ 241 w 704"/>
                <a:gd name="T19" fmla="*/ 449 h 791"/>
                <a:gd name="T20" fmla="*/ 347 w 704"/>
                <a:gd name="T21" fmla="*/ 304 h 791"/>
                <a:gd name="T22" fmla="*/ 424 w 704"/>
                <a:gd name="T23" fmla="*/ 202 h 791"/>
                <a:gd name="T24" fmla="*/ 460 w 704"/>
                <a:gd name="T25" fmla="*/ 155 h 791"/>
                <a:gd name="T26" fmla="*/ 493 w 704"/>
                <a:gd name="T27" fmla="*/ 113 h 791"/>
                <a:gd name="T28" fmla="*/ 533 w 704"/>
                <a:gd name="T29" fmla="*/ 66 h 791"/>
                <a:gd name="T30" fmla="*/ 566 w 704"/>
                <a:gd name="T31" fmla="*/ 29 h 791"/>
                <a:gd name="T32" fmla="*/ 585 w 704"/>
                <a:gd name="T33" fmla="*/ 11 h 791"/>
                <a:gd name="T34" fmla="*/ 595 w 704"/>
                <a:gd name="T35" fmla="*/ 3 h 791"/>
                <a:gd name="T36" fmla="*/ 603 w 704"/>
                <a:gd name="T37" fmla="*/ 0 h 791"/>
                <a:gd name="T38" fmla="*/ 615 w 704"/>
                <a:gd name="T39" fmla="*/ 3 h 791"/>
                <a:gd name="T40" fmla="*/ 629 w 704"/>
                <a:gd name="T41" fmla="*/ 8 h 791"/>
                <a:gd name="T42" fmla="*/ 641 w 704"/>
                <a:gd name="T43" fmla="*/ 15 h 791"/>
                <a:gd name="T44" fmla="*/ 649 w 704"/>
                <a:gd name="T45" fmla="*/ 21 h 791"/>
                <a:gd name="T46" fmla="*/ 664 w 704"/>
                <a:gd name="T47" fmla="*/ 34 h 791"/>
                <a:gd name="T48" fmla="*/ 676 w 704"/>
                <a:gd name="T49" fmla="*/ 50 h 791"/>
                <a:gd name="T50" fmla="*/ 687 w 704"/>
                <a:gd name="T51" fmla="*/ 68 h 791"/>
                <a:gd name="T52" fmla="*/ 695 w 704"/>
                <a:gd name="T53" fmla="*/ 88 h 791"/>
                <a:gd name="T54" fmla="*/ 700 w 704"/>
                <a:gd name="T55" fmla="*/ 110 h 791"/>
                <a:gd name="T56" fmla="*/ 704 w 704"/>
                <a:gd name="T57" fmla="*/ 132 h 791"/>
                <a:gd name="T58" fmla="*/ 704 w 704"/>
                <a:gd name="T59" fmla="*/ 156 h 791"/>
                <a:gd name="T60" fmla="*/ 702 w 704"/>
                <a:gd name="T61" fmla="*/ 181 h 791"/>
                <a:gd name="T62" fmla="*/ 699 w 704"/>
                <a:gd name="T63" fmla="*/ 192 h 791"/>
                <a:gd name="T64" fmla="*/ 694 w 704"/>
                <a:gd name="T65" fmla="*/ 211 h 791"/>
                <a:gd name="T66" fmla="*/ 688 w 704"/>
                <a:gd name="T67" fmla="*/ 230 h 791"/>
                <a:gd name="T68" fmla="*/ 675 w 704"/>
                <a:gd name="T69" fmla="*/ 254 h 791"/>
                <a:gd name="T70" fmla="*/ 659 w 704"/>
                <a:gd name="T71" fmla="*/ 278 h 791"/>
                <a:gd name="T72" fmla="*/ 650 w 704"/>
                <a:gd name="T73" fmla="*/ 290 h 791"/>
                <a:gd name="T74" fmla="*/ 640 w 704"/>
                <a:gd name="T75" fmla="*/ 301 h 791"/>
                <a:gd name="T76" fmla="*/ 629 w 704"/>
                <a:gd name="T77" fmla="*/ 31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4" h="791">
                  <a:moveTo>
                    <a:pt x="629" y="312"/>
                  </a:moveTo>
                  <a:lnTo>
                    <a:pt x="617" y="323"/>
                  </a:lnTo>
                  <a:lnTo>
                    <a:pt x="602" y="337"/>
                  </a:lnTo>
                  <a:lnTo>
                    <a:pt x="586" y="350"/>
                  </a:lnTo>
                  <a:lnTo>
                    <a:pt x="568" y="365"/>
                  </a:lnTo>
                  <a:lnTo>
                    <a:pt x="526" y="398"/>
                  </a:lnTo>
                  <a:lnTo>
                    <a:pt x="480" y="435"/>
                  </a:lnTo>
                  <a:lnTo>
                    <a:pt x="429" y="474"/>
                  </a:lnTo>
                  <a:lnTo>
                    <a:pt x="377" y="514"/>
                  </a:lnTo>
                  <a:lnTo>
                    <a:pt x="323" y="554"/>
                  </a:lnTo>
                  <a:lnTo>
                    <a:pt x="269" y="594"/>
                  </a:lnTo>
                  <a:lnTo>
                    <a:pt x="167" y="669"/>
                  </a:lnTo>
                  <a:lnTo>
                    <a:pt x="81" y="732"/>
                  </a:lnTo>
                  <a:lnTo>
                    <a:pt x="0" y="791"/>
                  </a:lnTo>
                  <a:lnTo>
                    <a:pt x="10" y="775"/>
                  </a:lnTo>
                  <a:lnTo>
                    <a:pt x="31" y="745"/>
                  </a:lnTo>
                  <a:lnTo>
                    <a:pt x="98" y="648"/>
                  </a:lnTo>
                  <a:lnTo>
                    <a:pt x="142" y="587"/>
                  </a:lnTo>
                  <a:lnTo>
                    <a:pt x="190" y="519"/>
                  </a:lnTo>
                  <a:lnTo>
                    <a:pt x="241" y="449"/>
                  </a:lnTo>
                  <a:lnTo>
                    <a:pt x="293" y="376"/>
                  </a:lnTo>
                  <a:lnTo>
                    <a:pt x="347" y="304"/>
                  </a:lnTo>
                  <a:lnTo>
                    <a:pt x="399" y="234"/>
                  </a:lnTo>
                  <a:lnTo>
                    <a:pt x="424" y="202"/>
                  </a:lnTo>
                  <a:lnTo>
                    <a:pt x="448" y="171"/>
                  </a:lnTo>
                  <a:lnTo>
                    <a:pt x="460" y="155"/>
                  </a:lnTo>
                  <a:lnTo>
                    <a:pt x="472" y="141"/>
                  </a:lnTo>
                  <a:lnTo>
                    <a:pt x="493" y="113"/>
                  </a:lnTo>
                  <a:lnTo>
                    <a:pt x="514" y="88"/>
                  </a:lnTo>
                  <a:lnTo>
                    <a:pt x="533" y="66"/>
                  </a:lnTo>
                  <a:lnTo>
                    <a:pt x="551" y="46"/>
                  </a:lnTo>
                  <a:lnTo>
                    <a:pt x="566" y="29"/>
                  </a:lnTo>
                  <a:lnTo>
                    <a:pt x="580" y="16"/>
                  </a:lnTo>
                  <a:lnTo>
                    <a:pt x="585" y="11"/>
                  </a:lnTo>
                  <a:lnTo>
                    <a:pt x="591" y="7"/>
                  </a:lnTo>
                  <a:lnTo>
                    <a:pt x="595" y="3"/>
                  </a:lnTo>
                  <a:lnTo>
                    <a:pt x="599" y="1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15" y="3"/>
                  </a:lnTo>
                  <a:lnTo>
                    <a:pt x="624" y="6"/>
                  </a:lnTo>
                  <a:lnTo>
                    <a:pt x="629" y="8"/>
                  </a:lnTo>
                  <a:lnTo>
                    <a:pt x="633" y="10"/>
                  </a:lnTo>
                  <a:lnTo>
                    <a:pt x="641" y="15"/>
                  </a:lnTo>
                  <a:lnTo>
                    <a:pt x="645" y="18"/>
                  </a:lnTo>
                  <a:lnTo>
                    <a:pt x="649" y="21"/>
                  </a:lnTo>
                  <a:lnTo>
                    <a:pt x="657" y="27"/>
                  </a:lnTo>
                  <a:lnTo>
                    <a:pt x="664" y="34"/>
                  </a:lnTo>
                  <a:lnTo>
                    <a:pt x="670" y="42"/>
                  </a:lnTo>
                  <a:lnTo>
                    <a:pt x="676" y="50"/>
                  </a:lnTo>
                  <a:lnTo>
                    <a:pt x="682" y="59"/>
                  </a:lnTo>
                  <a:lnTo>
                    <a:pt x="687" y="68"/>
                  </a:lnTo>
                  <a:lnTo>
                    <a:pt x="691" y="78"/>
                  </a:lnTo>
                  <a:lnTo>
                    <a:pt x="695" y="88"/>
                  </a:lnTo>
                  <a:lnTo>
                    <a:pt x="698" y="99"/>
                  </a:lnTo>
                  <a:lnTo>
                    <a:pt x="700" y="110"/>
                  </a:lnTo>
                  <a:lnTo>
                    <a:pt x="702" y="121"/>
                  </a:lnTo>
                  <a:lnTo>
                    <a:pt x="704" y="132"/>
                  </a:lnTo>
                  <a:lnTo>
                    <a:pt x="704" y="144"/>
                  </a:lnTo>
                  <a:lnTo>
                    <a:pt x="704" y="156"/>
                  </a:lnTo>
                  <a:lnTo>
                    <a:pt x="703" y="168"/>
                  </a:lnTo>
                  <a:lnTo>
                    <a:pt x="702" y="181"/>
                  </a:lnTo>
                  <a:lnTo>
                    <a:pt x="700" y="187"/>
                  </a:lnTo>
                  <a:lnTo>
                    <a:pt x="699" y="192"/>
                  </a:lnTo>
                  <a:lnTo>
                    <a:pt x="696" y="205"/>
                  </a:lnTo>
                  <a:lnTo>
                    <a:pt x="694" y="211"/>
                  </a:lnTo>
                  <a:lnTo>
                    <a:pt x="692" y="218"/>
                  </a:lnTo>
                  <a:lnTo>
                    <a:pt x="688" y="230"/>
                  </a:lnTo>
                  <a:lnTo>
                    <a:pt x="682" y="242"/>
                  </a:lnTo>
                  <a:lnTo>
                    <a:pt x="675" y="254"/>
                  </a:lnTo>
                  <a:lnTo>
                    <a:pt x="668" y="266"/>
                  </a:lnTo>
                  <a:lnTo>
                    <a:pt x="659" y="278"/>
                  </a:lnTo>
                  <a:lnTo>
                    <a:pt x="655" y="284"/>
                  </a:lnTo>
                  <a:lnTo>
                    <a:pt x="650" y="290"/>
                  </a:lnTo>
                  <a:lnTo>
                    <a:pt x="645" y="295"/>
                  </a:lnTo>
                  <a:lnTo>
                    <a:pt x="640" y="301"/>
                  </a:lnTo>
                  <a:lnTo>
                    <a:pt x="635" y="307"/>
                  </a:lnTo>
                  <a:lnTo>
                    <a:pt x="629" y="312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3" name="Freeform 76">
              <a:extLst>
                <a:ext uri="{FF2B5EF4-FFF2-40B4-BE49-F238E27FC236}">
                  <a16:creationId xmlns:a16="http://schemas.microsoft.com/office/drawing/2014/main" id="{4A978D67-040C-411C-8C76-1E0B58FC1F5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081088" y="1247775"/>
              <a:ext cx="2025650" cy="1498600"/>
            </a:xfrm>
            <a:custGeom>
              <a:avLst/>
              <a:gdLst>
                <a:gd name="T0" fmla="*/ 1200 w 1276"/>
                <a:gd name="T1" fmla="*/ 792 h 944"/>
                <a:gd name="T2" fmla="*/ 1041 w 1276"/>
                <a:gd name="T3" fmla="*/ 816 h 944"/>
                <a:gd name="T4" fmla="*/ 790 w 1276"/>
                <a:gd name="T5" fmla="*/ 853 h 944"/>
                <a:gd name="T6" fmla="*/ 535 w 1276"/>
                <a:gd name="T7" fmla="*/ 890 h 944"/>
                <a:gd name="T8" fmla="*/ 370 w 1276"/>
                <a:gd name="T9" fmla="*/ 911 h 944"/>
                <a:gd name="T10" fmla="*/ 290 w 1276"/>
                <a:gd name="T11" fmla="*/ 921 h 944"/>
                <a:gd name="T12" fmla="*/ 213 w 1276"/>
                <a:gd name="T13" fmla="*/ 929 h 944"/>
                <a:gd name="T14" fmla="*/ 138 w 1276"/>
                <a:gd name="T15" fmla="*/ 935 h 944"/>
                <a:gd name="T16" fmla="*/ 67 w 1276"/>
                <a:gd name="T17" fmla="*/ 940 h 944"/>
                <a:gd name="T18" fmla="*/ 0 w 1276"/>
                <a:gd name="T19" fmla="*/ 944 h 944"/>
                <a:gd name="T20" fmla="*/ 35 w 1276"/>
                <a:gd name="T21" fmla="*/ 881 h 944"/>
                <a:gd name="T22" fmla="*/ 86 w 1276"/>
                <a:gd name="T23" fmla="*/ 794 h 944"/>
                <a:gd name="T24" fmla="*/ 118 w 1276"/>
                <a:gd name="T25" fmla="*/ 742 h 944"/>
                <a:gd name="T26" fmla="*/ 154 w 1276"/>
                <a:gd name="T27" fmla="*/ 687 h 944"/>
                <a:gd name="T28" fmla="*/ 196 w 1276"/>
                <a:gd name="T29" fmla="*/ 627 h 944"/>
                <a:gd name="T30" fmla="*/ 242 w 1276"/>
                <a:gd name="T31" fmla="*/ 564 h 944"/>
                <a:gd name="T32" fmla="*/ 294 w 1276"/>
                <a:gd name="T33" fmla="*/ 498 h 944"/>
                <a:gd name="T34" fmla="*/ 351 w 1276"/>
                <a:gd name="T35" fmla="*/ 430 h 944"/>
                <a:gd name="T36" fmla="*/ 399 w 1276"/>
                <a:gd name="T37" fmla="*/ 377 h 944"/>
                <a:gd name="T38" fmla="*/ 450 w 1276"/>
                <a:gd name="T39" fmla="*/ 324 h 944"/>
                <a:gd name="T40" fmla="*/ 504 w 1276"/>
                <a:gd name="T41" fmla="*/ 270 h 944"/>
                <a:gd name="T42" fmla="*/ 542 w 1276"/>
                <a:gd name="T43" fmla="*/ 234 h 944"/>
                <a:gd name="T44" fmla="*/ 581 w 1276"/>
                <a:gd name="T45" fmla="*/ 198 h 944"/>
                <a:gd name="T46" fmla="*/ 644 w 1276"/>
                <a:gd name="T47" fmla="*/ 143 h 944"/>
                <a:gd name="T48" fmla="*/ 688 w 1276"/>
                <a:gd name="T49" fmla="*/ 107 h 944"/>
                <a:gd name="T50" fmla="*/ 734 w 1276"/>
                <a:gd name="T51" fmla="*/ 71 h 944"/>
                <a:gd name="T52" fmla="*/ 781 w 1276"/>
                <a:gd name="T53" fmla="*/ 35 h 944"/>
                <a:gd name="T54" fmla="*/ 831 w 1276"/>
                <a:gd name="T55" fmla="*/ 0 h 944"/>
                <a:gd name="T56" fmla="*/ 845 w 1276"/>
                <a:gd name="T57" fmla="*/ 30 h 944"/>
                <a:gd name="T58" fmla="*/ 860 w 1276"/>
                <a:gd name="T59" fmla="*/ 60 h 944"/>
                <a:gd name="T60" fmla="*/ 875 w 1276"/>
                <a:gd name="T61" fmla="*/ 87 h 944"/>
                <a:gd name="T62" fmla="*/ 899 w 1276"/>
                <a:gd name="T63" fmla="*/ 124 h 944"/>
                <a:gd name="T64" fmla="*/ 915 w 1276"/>
                <a:gd name="T65" fmla="*/ 148 h 944"/>
                <a:gd name="T66" fmla="*/ 932 w 1276"/>
                <a:gd name="T67" fmla="*/ 171 h 944"/>
                <a:gd name="T68" fmla="*/ 950 w 1276"/>
                <a:gd name="T69" fmla="*/ 192 h 944"/>
                <a:gd name="T70" fmla="*/ 976 w 1276"/>
                <a:gd name="T71" fmla="*/ 222 h 944"/>
                <a:gd name="T72" fmla="*/ 1011 w 1276"/>
                <a:gd name="T73" fmla="*/ 259 h 944"/>
                <a:gd name="T74" fmla="*/ 1063 w 1276"/>
                <a:gd name="T75" fmla="*/ 313 h 944"/>
                <a:gd name="T76" fmla="*/ 1088 w 1276"/>
                <a:gd name="T77" fmla="*/ 339 h 944"/>
                <a:gd name="T78" fmla="*/ 1114 w 1276"/>
                <a:gd name="T79" fmla="*/ 367 h 944"/>
                <a:gd name="T80" fmla="*/ 1138 w 1276"/>
                <a:gd name="T81" fmla="*/ 395 h 944"/>
                <a:gd name="T82" fmla="*/ 1161 w 1276"/>
                <a:gd name="T83" fmla="*/ 425 h 944"/>
                <a:gd name="T84" fmla="*/ 1175 w 1276"/>
                <a:gd name="T85" fmla="*/ 446 h 944"/>
                <a:gd name="T86" fmla="*/ 1189 w 1276"/>
                <a:gd name="T87" fmla="*/ 468 h 944"/>
                <a:gd name="T88" fmla="*/ 1202 w 1276"/>
                <a:gd name="T89" fmla="*/ 492 h 944"/>
                <a:gd name="T90" fmla="*/ 1215 w 1276"/>
                <a:gd name="T91" fmla="*/ 516 h 944"/>
                <a:gd name="T92" fmla="*/ 1226 w 1276"/>
                <a:gd name="T93" fmla="*/ 543 h 944"/>
                <a:gd name="T94" fmla="*/ 1236 w 1276"/>
                <a:gd name="T95" fmla="*/ 571 h 944"/>
                <a:gd name="T96" fmla="*/ 1246 w 1276"/>
                <a:gd name="T97" fmla="*/ 601 h 944"/>
                <a:gd name="T98" fmla="*/ 1254 w 1276"/>
                <a:gd name="T99" fmla="*/ 632 h 944"/>
                <a:gd name="T100" fmla="*/ 1262 w 1276"/>
                <a:gd name="T101" fmla="*/ 666 h 944"/>
                <a:gd name="T102" fmla="*/ 1267 w 1276"/>
                <a:gd name="T103" fmla="*/ 702 h 944"/>
                <a:gd name="T104" fmla="*/ 1272 w 1276"/>
                <a:gd name="T105" fmla="*/ 741 h 944"/>
                <a:gd name="T106" fmla="*/ 1276 w 1276"/>
                <a:gd name="T107" fmla="*/ 782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6" h="944">
                  <a:moveTo>
                    <a:pt x="1276" y="782"/>
                  </a:moveTo>
                  <a:lnTo>
                    <a:pt x="1200" y="792"/>
                  </a:lnTo>
                  <a:lnTo>
                    <a:pt x="1122" y="804"/>
                  </a:lnTo>
                  <a:lnTo>
                    <a:pt x="1041" y="816"/>
                  </a:lnTo>
                  <a:lnTo>
                    <a:pt x="959" y="828"/>
                  </a:lnTo>
                  <a:lnTo>
                    <a:pt x="790" y="853"/>
                  </a:lnTo>
                  <a:lnTo>
                    <a:pt x="620" y="879"/>
                  </a:lnTo>
                  <a:lnTo>
                    <a:pt x="535" y="890"/>
                  </a:lnTo>
                  <a:lnTo>
                    <a:pt x="452" y="901"/>
                  </a:lnTo>
                  <a:lnTo>
                    <a:pt x="370" y="911"/>
                  </a:lnTo>
                  <a:lnTo>
                    <a:pt x="330" y="916"/>
                  </a:lnTo>
                  <a:lnTo>
                    <a:pt x="290" y="921"/>
                  </a:lnTo>
                  <a:lnTo>
                    <a:pt x="250" y="925"/>
                  </a:lnTo>
                  <a:lnTo>
                    <a:pt x="213" y="929"/>
                  </a:lnTo>
                  <a:lnTo>
                    <a:pt x="175" y="932"/>
                  </a:lnTo>
                  <a:lnTo>
                    <a:pt x="138" y="935"/>
                  </a:lnTo>
                  <a:lnTo>
                    <a:pt x="102" y="938"/>
                  </a:lnTo>
                  <a:lnTo>
                    <a:pt x="67" y="940"/>
                  </a:lnTo>
                  <a:lnTo>
                    <a:pt x="33" y="942"/>
                  </a:lnTo>
                  <a:lnTo>
                    <a:pt x="0" y="944"/>
                  </a:lnTo>
                  <a:lnTo>
                    <a:pt x="16" y="915"/>
                  </a:lnTo>
                  <a:lnTo>
                    <a:pt x="35" y="881"/>
                  </a:lnTo>
                  <a:lnTo>
                    <a:pt x="59" y="840"/>
                  </a:lnTo>
                  <a:lnTo>
                    <a:pt x="86" y="794"/>
                  </a:lnTo>
                  <a:lnTo>
                    <a:pt x="102" y="769"/>
                  </a:lnTo>
                  <a:lnTo>
                    <a:pt x="118" y="742"/>
                  </a:lnTo>
                  <a:lnTo>
                    <a:pt x="135" y="715"/>
                  </a:lnTo>
                  <a:lnTo>
                    <a:pt x="154" y="687"/>
                  </a:lnTo>
                  <a:lnTo>
                    <a:pt x="175" y="657"/>
                  </a:lnTo>
                  <a:lnTo>
                    <a:pt x="196" y="627"/>
                  </a:lnTo>
                  <a:lnTo>
                    <a:pt x="218" y="596"/>
                  </a:lnTo>
                  <a:lnTo>
                    <a:pt x="242" y="564"/>
                  </a:lnTo>
                  <a:lnTo>
                    <a:pt x="267" y="531"/>
                  </a:lnTo>
                  <a:lnTo>
                    <a:pt x="294" y="498"/>
                  </a:lnTo>
                  <a:lnTo>
                    <a:pt x="322" y="464"/>
                  </a:lnTo>
                  <a:lnTo>
                    <a:pt x="351" y="430"/>
                  </a:lnTo>
                  <a:lnTo>
                    <a:pt x="383" y="395"/>
                  </a:lnTo>
                  <a:lnTo>
                    <a:pt x="399" y="377"/>
                  </a:lnTo>
                  <a:lnTo>
                    <a:pt x="415" y="360"/>
                  </a:lnTo>
                  <a:lnTo>
                    <a:pt x="450" y="324"/>
                  </a:lnTo>
                  <a:lnTo>
                    <a:pt x="485" y="288"/>
                  </a:lnTo>
                  <a:lnTo>
                    <a:pt x="504" y="270"/>
                  </a:lnTo>
                  <a:lnTo>
                    <a:pt x="523" y="252"/>
                  </a:lnTo>
                  <a:lnTo>
                    <a:pt x="542" y="234"/>
                  </a:lnTo>
                  <a:lnTo>
                    <a:pt x="561" y="216"/>
                  </a:lnTo>
                  <a:lnTo>
                    <a:pt x="581" y="198"/>
                  </a:lnTo>
                  <a:lnTo>
                    <a:pt x="602" y="180"/>
                  </a:lnTo>
                  <a:lnTo>
                    <a:pt x="644" y="143"/>
                  </a:lnTo>
                  <a:lnTo>
                    <a:pt x="666" y="125"/>
                  </a:lnTo>
                  <a:lnTo>
                    <a:pt x="688" y="107"/>
                  </a:lnTo>
                  <a:lnTo>
                    <a:pt x="710" y="89"/>
                  </a:lnTo>
                  <a:lnTo>
                    <a:pt x="734" y="71"/>
                  </a:lnTo>
                  <a:lnTo>
                    <a:pt x="757" y="53"/>
                  </a:lnTo>
                  <a:lnTo>
                    <a:pt x="781" y="35"/>
                  </a:lnTo>
                  <a:lnTo>
                    <a:pt x="806" y="18"/>
                  </a:lnTo>
                  <a:lnTo>
                    <a:pt x="831" y="0"/>
                  </a:lnTo>
                  <a:lnTo>
                    <a:pt x="838" y="16"/>
                  </a:lnTo>
                  <a:lnTo>
                    <a:pt x="845" y="30"/>
                  </a:lnTo>
                  <a:lnTo>
                    <a:pt x="852" y="45"/>
                  </a:lnTo>
                  <a:lnTo>
                    <a:pt x="860" y="60"/>
                  </a:lnTo>
                  <a:lnTo>
                    <a:pt x="868" y="73"/>
                  </a:lnTo>
                  <a:lnTo>
                    <a:pt x="875" y="87"/>
                  </a:lnTo>
                  <a:lnTo>
                    <a:pt x="891" y="112"/>
                  </a:lnTo>
                  <a:lnTo>
                    <a:pt x="899" y="124"/>
                  </a:lnTo>
                  <a:lnTo>
                    <a:pt x="907" y="136"/>
                  </a:lnTo>
                  <a:lnTo>
                    <a:pt x="915" y="148"/>
                  </a:lnTo>
                  <a:lnTo>
                    <a:pt x="924" y="159"/>
                  </a:lnTo>
                  <a:lnTo>
                    <a:pt x="932" y="171"/>
                  </a:lnTo>
                  <a:lnTo>
                    <a:pt x="940" y="181"/>
                  </a:lnTo>
                  <a:lnTo>
                    <a:pt x="950" y="192"/>
                  </a:lnTo>
                  <a:lnTo>
                    <a:pt x="958" y="202"/>
                  </a:lnTo>
                  <a:lnTo>
                    <a:pt x="976" y="222"/>
                  </a:lnTo>
                  <a:lnTo>
                    <a:pt x="993" y="241"/>
                  </a:lnTo>
                  <a:lnTo>
                    <a:pt x="1011" y="259"/>
                  </a:lnTo>
                  <a:lnTo>
                    <a:pt x="1028" y="277"/>
                  </a:lnTo>
                  <a:lnTo>
                    <a:pt x="1063" y="313"/>
                  </a:lnTo>
                  <a:lnTo>
                    <a:pt x="1080" y="331"/>
                  </a:lnTo>
                  <a:lnTo>
                    <a:pt x="1088" y="339"/>
                  </a:lnTo>
                  <a:lnTo>
                    <a:pt x="1097" y="348"/>
                  </a:lnTo>
                  <a:lnTo>
                    <a:pt x="1114" y="367"/>
                  </a:lnTo>
                  <a:lnTo>
                    <a:pt x="1130" y="386"/>
                  </a:lnTo>
                  <a:lnTo>
                    <a:pt x="1138" y="395"/>
                  </a:lnTo>
                  <a:lnTo>
                    <a:pt x="1145" y="405"/>
                  </a:lnTo>
                  <a:lnTo>
                    <a:pt x="1161" y="425"/>
                  </a:lnTo>
                  <a:lnTo>
                    <a:pt x="1168" y="436"/>
                  </a:lnTo>
                  <a:lnTo>
                    <a:pt x="1175" y="446"/>
                  </a:lnTo>
                  <a:lnTo>
                    <a:pt x="1182" y="457"/>
                  </a:lnTo>
                  <a:lnTo>
                    <a:pt x="1189" y="468"/>
                  </a:lnTo>
                  <a:lnTo>
                    <a:pt x="1196" y="480"/>
                  </a:lnTo>
                  <a:lnTo>
                    <a:pt x="1202" y="492"/>
                  </a:lnTo>
                  <a:lnTo>
                    <a:pt x="1208" y="504"/>
                  </a:lnTo>
                  <a:lnTo>
                    <a:pt x="1215" y="516"/>
                  </a:lnTo>
                  <a:lnTo>
                    <a:pt x="1220" y="530"/>
                  </a:lnTo>
                  <a:lnTo>
                    <a:pt x="1226" y="543"/>
                  </a:lnTo>
                  <a:lnTo>
                    <a:pt x="1231" y="556"/>
                  </a:lnTo>
                  <a:lnTo>
                    <a:pt x="1236" y="571"/>
                  </a:lnTo>
                  <a:lnTo>
                    <a:pt x="1241" y="586"/>
                  </a:lnTo>
                  <a:lnTo>
                    <a:pt x="1246" y="601"/>
                  </a:lnTo>
                  <a:lnTo>
                    <a:pt x="1250" y="616"/>
                  </a:lnTo>
                  <a:lnTo>
                    <a:pt x="1254" y="632"/>
                  </a:lnTo>
                  <a:lnTo>
                    <a:pt x="1258" y="649"/>
                  </a:lnTo>
                  <a:lnTo>
                    <a:pt x="1262" y="666"/>
                  </a:lnTo>
                  <a:lnTo>
                    <a:pt x="1264" y="684"/>
                  </a:lnTo>
                  <a:lnTo>
                    <a:pt x="1267" y="702"/>
                  </a:lnTo>
                  <a:lnTo>
                    <a:pt x="1270" y="721"/>
                  </a:lnTo>
                  <a:lnTo>
                    <a:pt x="1272" y="741"/>
                  </a:lnTo>
                  <a:lnTo>
                    <a:pt x="1274" y="761"/>
                  </a:lnTo>
                  <a:lnTo>
                    <a:pt x="1276" y="782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4" name="Freeform 77">
              <a:extLst>
                <a:ext uri="{FF2B5EF4-FFF2-40B4-BE49-F238E27FC236}">
                  <a16:creationId xmlns:a16="http://schemas.microsoft.com/office/drawing/2014/main" id="{1BEA263A-DA6E-45A1-8E4C-6A66456070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25250" y="1808163"/>
              <a:ext cx="1387475" cy="1012825"/>
            </a:xfrm>
            <a:custGeom>
              <a:avLst/>
              <a:gdLst>
                <a:gd name="T0" fmla="*/ 846 w 874"/>
                <a:gd name="T1" fmla="*/ 626 h 638"/>
                <a:gd name="T2" fmla="*/ 788 w 874"/>
                <a:gd name="T3" fmla="*/ 612 h 638"/>
                <a:gd name="T4" fmla="*/ 727 w 874"/>
                <a:gd name="T5" fmla="*/ 602 h 638"/>
                <a:gd name="T6" fmla="*/ 665 w 874"/>
                <a:gd name="T7" fmla="*/ 596 h 638"/>
                <a:gd name="T8" fmla="*/ 572 w 874"/>
                <a:gd name="T9" fmla="*/ 593 h 638"/>
                <a:gd name="T10" fmla="*/ 450 w 874"/>
                <a:gd name="T11" fmla="*/ 597 h 638"/>
                <a:gd name="T12" fmla="*/ 337 w 874"/>
                <a:gd name="T13" fmla="*/ 607 h 638"/>
                <a:gd name="T14" fmla="*/ 198 w 874"/>
                <a:gd name="T15" fmla="*/ 627 h 638"/>
                <a:gd name="T16" fmla="*/ 116 w 874"/>
                <a:gd name="T17" fmla="*/ 638 h 638"/>
                <a:gd name="T18" fmla="*/ 107 w 874"/>
                <a:gd name="T19" fmla="*/ 603 h 638"/>
                <a:gd name="T20" fmla="*/ 120 w 874"/>
                <a:gd name="T21" fmla="*/ 527 h 638"/>
                <a:gd name="T22" fmla="*/ 126 w 874"/>
                <a:gd name="T23" fmla="*/ 472 h 638"/>
                <a:gd name="T24" fmla="*/ 125 w 874"/>
                <a:gd name="T25" fmla="*/ 437 h 638"/>
                <a:gd name="T26" fmla="*/ 118 w 874"/>
                <a:gd name="T27" fmla="*/ 415 h 638"/>
                <a:gd name="T28" fmla="*/ 105 w 874"/>
                <a:gd name="T29" fmla="*/ 395 h 638"/>
                <a:gd name="T30" fmla="*/ 86 w 874"/>
                <a:gd name="T31" fmla="*/ 379 h 638"/>
                <a:gd name="T32" fmla="*/ 73 w 874"/>
                <a:gd name="T33" fmla="*/ 371 h 638"/>
                <a:gd name="T34" fmla="*/ 71 w 874"/>
                <a:gd name="T35" fmla="*/ 362 h 638"/>
                <a:gd name="T36" fmla="*/ 85 w 874"/>
                <a:gd name="T37" fmla="*/ 346 h 638"/>
                <a:gd name="T38" fmla="*/ 123 w 874"/>
                <a:gd name="T39" fmla="*/ 315 h 638"/>
                <a:gd name="T40" fmla="*/ 125 w 874"/>
                <a:gd name="T41" fmla="*/ 308 h 638"/>
                <a:gd name="T42" fmla="*/ 116 w 874"/>
                <a:gd name="T43" fmla="*/ 306 h 638"/>
                <a:gd name="T44" fmla="*/ 87 w 874"/>
                <a:gd name="T45" fmla="*/ 304 h 638"/>
                <a:gd name="T46" fmla="*/ 76 w 874"/>
                <a:gd name="T47" fmla="*/ 297 h 638"/>
                <a:gd name="T48" fmla="*/ 73 w 874"/>
                <a:gd name="T49" fmla="*/ 287 h 638"/>
                <a:gd name="T50" fmla="*/ 77 w 874"/>
                <a:gd name="T51" fmla="*/ 272 h 638"/>
                <a:gd name="T52" fmla="*/ 101 w 874"/>
                <a:gd name="T53" fmla="*/ 235 h 638"/>
                <a:gd name="T54" fmla="*/ 104 w 874"/>
                <a:gd name="T55" fmla="*/ 227 h 638"/>
                <a:gd name="T56" fmla="*/ 96 w 874"/>
                <a:gd name="T57" fmla="*/ 224 h 638"/>
                <a:gd name="T58" fmla="*/ 79 w 874"/>
                <a:gd name="T59" fmla="*/ 225 h 638"/>
                <a:gd name="T60" fmla="*/ 64 w 874"/>
                <a:gd name="T61" fmla="*/ 223 h 638"/>
                <a:gd name="T62" fmla="*/ 41 w 874"/>
                <a:gd name="T63" fmla="*/ 210 h 638"/>
                <a:gd name="T64" fmla="*/ 25 w 874"/>
                <a:gd name="T65" fmla="*/ 187 h 638"/>
                <a:gd name="T66" fmla="*/ 15 w 874"/>
                <a:gd name="T67" fmla="*/ 158 h 638"/>
                <a:gd name="T68" fmla="*/ 8 w 874"/>
                <a:gd name="T69" fmla="*/ 122 h 638"/>
                <a:gd name="T70" fmla="*/ 0 w 874"/>
                <a:gd name="T71" fmla="*/ 0 h 638"/>
                <a:gd name="T72" fmla="*/ 112 w 874"/>
                <a:gd name="T73" fmla="*/ 29 h 638"/>
                <a:gd name="T74" fmla="*/ 216 w 874"/>
                <a:gd name="T75" fmla="*/ 65 h 638"/>
                <a:gd name="T76" fmla="*/ 312 w 874"/>
                <a:gd name="T77" fmla="*/ 109 h 638"/>
                <a:gd name="T78" fmla="*/ 400 w 874"/>
                <a:gd name="T79" fmla="*/ 156 h 638"/>
                <a:gd name="T80" fmla="*/ 480 w 874"/>
                <a:gd name="T81" fmla="*/ 208 h 638"/>
                <a:gd name="T82" fmla="*/ 552 w 874"/>
                <a:gd name="T83" fmla="*/ 262 h 638"/>
                <a:gd name="T84" fmla="*/ 616 w 874"/>
                <a:gd name="T85" fmla="*/ 318 h 638"/>
                <a:gd name="T86" fmla="*/ 673 w 874"/>
                <a:gd name="T87" fmla="*/ 372 h 638"/>
                <a:gd name="T88" fmla="*/ 765 w 874"/>
                <a:gd name="T89" fmla="*/ 476 h 638"/>
                <a:gd name="T90" fmla="*/ 828 w 874"/>
                <a:gd name="T91" fmla="*/ 561 h 638"/>
                <a:gd name="T92" fmla="*/ 865 w 874"/>
                <a:gd name="T93" fmla="*/ 61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4" h="638">
                  <a:moveTo>
                    <a:pt x="874" y="635"/>
                  </a:moveTo>
                  <a:lnTo>
                    <a:pt x="846" y="626"/>
                  </a:lnTo>
                  <a:lnTo>
                    <a:pt x="818" y="619"/>
                  </a:lnTo>
                  <a:lnTo>
                    <a:pt x="788" y="612"/>
                  </a:lnTo>
                  <a:lnTo>
                    <a:pt x="758" y="607"/>
                  </a:lnTo>
                  <a:lnTo>
                    <a:pt x="727" y="602"/>
                  </a:lnTo>
                  <a:lnTo>
                    <a:pt x="696" y="598"/>
                  </a:lnTo>
                  <a:lnTo>
                    <a:pt x="665" y="596"/>
                  </a:lnTo>
                  <a:lnTo>
                    <a:pt x="635" y="594"/>
                  </a:lnTo>
                  <a:lnTo>
                    <a:pt x="572" y="593"/>
                  </a:lnTo>
                  <a:lnTo>
                    <a:pt x="510" y="594"/>
                  </a:lnTo>
                  <a:lnTo>
                    <a:pt x="450" y="597"/>
                  </a:lnTo>
                  <a:lnTo>
                    <a:pt x="392" y="602"/>
                  </a:lnTo>
                  <a:lnTo>
                    <a:pt x="337" y="607"/>
                  </a:lnTo>
                  <a:lnTo>
                    <a:pt x="286" y="614"/>
                  </a:lnTo>
                  <a:lnTo>
                    <a:pt x="198" y="627"/>
                  </a:lnTo>
                  <a:lnTo>
                    <a:pt x="135" y="636"/>
                  </a:lnTo>
                  <a:lnTo>
                    <a:pt x="116" y="638"/>
                  </a:lnTo>
                  <a:lnTo>
                    <a:pt x="104" y="638"/>
                  </a:lnTo>
                  <a:lnTo>
                    <a:pt x="107" y="603"/>
                  </a:lnTo>
                  <a:lnTo>
                    <a:pt x="113" y="565"/>
                  </a:lnTo>
                  <a:lnTo>
                    <a:pt x="120" y="527"/>
                  </a:lnTo>
                  <a:lnTo>
                    <a:pt x="125" y="490"/>
                  </a:lnTo>
                  <a:lnTo>
                    <a:pt x="126" y="472"/>
                  </a:lnTo>
                  <a:lnTo>
                    <a:pt x="126" y="454"/>
                  </a:lnTo>
                  <a:lnTo>
                    <a:pt x="125" y="437"/>
                  </a:lnTo>
                  <a:lnTo>
                    <a:pt x="121" y="422"/>
                  </a:lnTo>
                  <a:lnTo>
                    <a:pt x="118" y="415"/>
                  </a:lnTo>
                  <a:lnTo>
                    <a:pt x="114" y="408"/>
                  </a:lnTo>
                  <a:lnTo>
                    <a:pt x="105" y="395"/>
                  </a:lnTo>
                  <a:lnTo>
                    <a:pt x="93" y="384"/>
                  </a:lnTo>
                  <a:lnTo>
                    <a:pt x="86" y="379"/>
                  </a:lnTo>
                  <a:lnTo>
                    <a:pt x="79" y="375"/>
                  </a:lnTo>
                  <a:lnTo>
                    <a:pt x="73" y="371"/>
                  </a:lnTo>
                  <a:lnTo>
                    <a:pt x="71" y="367"/>
                  </a:lnTo>
                  <a:lnTo>
                    <a:pt x="71" y="362"/>
                  </a:lnTo>
                  <a:lnTo>
                    <a:pt x="74" y="357"/>
                  </a:lnTo>
                  <a:lnTo>
                    <a:pt x="85" y="346"/>
                  </a:lnTo>
                  <a:lnTo>
                    <a:pt x="99" y="334"/>
                  </a:lnTo>
                  <a:lnTo>
                    <a:pt x="123" y="315"/>
                  </a:lnTo>
                  <a:lnTo>
                    <a:pt x="125" y="311"/>
                  </a:lnTo>
                  <a:lnTo>
                    <a:pt x="125" y="308"/>
                  </a:lnTo>
                  <a:lnTo>
                    <a:pt x="122" y="307"/>
                  </a:lnTo>
                  <a:lnTo>
                    <a:pt x="116" y="306"/>
                  </a:lnTo>
                  <a:lnTo>
                    <a:pt x="100" y="306"/>
                  </a:lnTo>
                  <a:lnTo>
                    <a:pt x="87" y="304"/>
                  </a:lnTo>
                  <a:lnTo>
                    <a:pt x="79" y="299"/>
                  </a:lnTo>
                  <a:lnTo>
                    <a:pt x="76" y="297"/>
                  </a:lnTo>
                  <a:lnTo>
                    <a:pt x="74" y="294"/>
                  </a:lnTo>
                  <a:lnTo>
                    <a:pt x="73" y="287"/>
                  </a:lnTo>
                  <a:lnTo>
                    <a:pt x="74" y="280"/>
                  </a:lnTo>
                  <a:lnTo>
                    <a:pt x="77" y="272"/>
                  </a:lnTo>
                  <a:lnTo>
                    <a:pt x="81" y="264"/>
                  </a:lnTo>
                  <a:lnTo>
                    <a:pt x="101" y="235"/>
                  </a:lnTo>
                  <a:lnTo>
                    <a:pt x="104" y="230"/>
                  </a:lnTo>
                  <a:lnTo>
                    <a:pt x="104" y="227"/>
                  </a:lnTo>
                  <a:lnTo>
                    <a:pt x="102" y="224"/>
                  </a:lnTo>
                  <a:lnTo>
                    <a:pt x="96" y="224"/>
                  </a:lnTo>
                  <a:lnTo>
                    <a:pt x="87" y="225"/>
                  </a:lnTo>
                  <a:lnTo>
                    <a:pt x="79" y="225"/>
                  </a:lnTo>
                  <a:lnTo>
                    <a:pt x="71" y="224"/>
                  </a:lnTo>
                  <a:lnTo>
                    <a:pt x="64" y="223"/>
                  </a:lnTo>
                  <a:lnTo>
                    <a:pt x="52" y="217"/>
                  </a:lnTo>
                  <a:lnTo>
                    <a:pt x="41" y="210"/>
                  </a:lnTo>
                  <a:lnTo>
                    <a:pt x="32" y="200"/>
                  </a:lnTo>
                  <a:lnTo>
                    <a:pt x="25" y="187"/>
                  </a:lnTo>
                  <a:lnTo>
                    <a:pt x="19" y="173"/>
                  </a:lnTo>
                  <a:lnTo>
                    <a:pt x="15" y="158"/>
                  </a:lnTo>
                  <a:lnTo>
                    <a:pt x="11" y="140"/>
                  </a:lnTo>
                  <a:lnTo>
                    <a:pt x="8" y="122"/>
                  </a:lnTo>
                  <a:lnTo>
                    <a:pt x="5" y="83"/>
                  </a:lnTo>
                  <a:lnTo>
                    <a:pt x="0" y="0"/>
                  </a:lnTo>
                  <a:lnTo>
                    <a:pt x="57" y="14"/>
                  </a:lnTo>
                  <a:lnTo>
                    <a:pt x="112" y="29"/>
                  </a:lnTo>
                  <a:lnTo>
                    <a:pt x="165" y="47"/>
                  </a:lnTo>
                  <a:lnTo>
                    <a:pt x="216" y="65"/>
                  </a:lnTo>
                  <a:lnTo>
                    <a:pt x="265" y="86"/>
                  </a:lnTo>
                  <a:lnTo>
                    <a:pt x="312" y="109"/>
                  </a:lnTo>
                  <a:lnTo>
                    <a:pt x="357" y="132"/>
                  </a:lnTo>
                  <a:lnTo>
                    <a:pt x="400" y="156"/>
                  </a:lnTo>
                  <a:lnTo>
                    <a:pt x="440" y="182"/>
                  </a:lnTo>
                  <a:lnTo>
                    <a:pt x="480" y="208"/>
                  </a:lnTo>
                  <a:lnTo>
                    <a:pt x="517" y="236"/>
                  </a:lnTo>
                  <a:lnTo>
                    <a:pt x="552" y="262"/>
                  </a:lnTo>
                  <a:lnTo>
                    <a:pt x="585" y="290"/>
                  </a:lnTo>
                  <a:lnTo>
                    <a:pt x="616" y="318"/>
                  </a:lnTo>
                  <a:lnTo>
                    <a:pt x="645" y="346"/>
                  </a:lnTo>
                  <a:lnTo>
                    <a:pt x="673" y="372"/>
                  </a:lnTo>
                  <a:lnTo>
                    <a:pt x="722" y="425"/>
                  </a:lnTo>
                  <a:lnTo>
                    <a:pt x="765" y="476"/>
                  </a:lnTo>
                  <a:lnTo>
                    <a:pt x="800" y="521"/>
                  </a:lnTo>
                  <a:lnTo>
                    <a:pt x="828" y="561"/>
                  </a:lnTo>
                  <a:lnTo>
                    <a:pt x="850" y="593"/>
                  </a:lnTo>
                  <a:lnTo>
                    <a:pt x="865" y="618"/>
                  </a:lnTo>
                  <a:lnTo>
                    <a:pt x="874" y="6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5" name="Freeform 78">
              <a:extLst>
                <a:ext uri="{FF2B5EF4-FFF2-40B4-BE49-F238E27FC236}">
                  <a16:creationId xmlns:a16="http://schemas.microsoft.com/office/drawing/2014/main" id="{FE3EA254-6F9C-483C-B76B-10976D4705E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412538" y="1062038"/>
              <a:ext cx="1123950" cy="1195388"/>
            </a:xfrm>
            <a:custGeom>
              <a:avLst/>
              <a:gdLst>
                <a:gd name="T0" fmla="*/ 708 w 708"/>
                <a:gd name="T1" fmla="*/ 753 h 753"/>
                <a:gd name="T2" fmla="*/ 695 w 708"/>
                <a:gd name="T3" fmla="*/ 740 h 753"/>
                <a:gd name="T4" fmla="*/ 659 w 708"/>
                <a:gd name="T5" fmla="*/ 708 h 753"/>
                <a:gd name="T6" fmla="*/ 633 w 708"/>
                <a:gd name="T7" fmla="*/ 685 h 753"/>
                <a:gd name="T8" fmla="*/ 602 w 708"/>
                <a:gd name="T9" fmla="*/ 661 h 753"/>
                <a:gd name="T10" fmla="*/ 565 w 708"/>
                <a:gd name="T11" fmla="*/ 634 h 753"/>
                <a:gd name="T12" fmla="*/ 523 w 708"/>
                <a:gd name="T13" fmla="*/ 607 h 753"/>
                <a:gd name="T14" fmla="*/ 476 w 708"/>
                <a:gd name="T15" fmla="*/ 579 h 753"/>
                <a:gd name="T16" fmla="*/ 425 w 708"/>
                <a:gd name="T17" fmla="*/ 552 h 753"/>
                <a:gd name="T18" fmla="*/ 370 w 708"/>
                <a:gd name="T19" fmla="*/ 525 h 753"/>
                <a:gd name="T20" fmla="*/ 310 w 708"/>
                <a:gd name="T21" fmla="*/ 500 h 753"/>
                <a:gd name="T22" fmla="*/ 247 w 708"/>
                <a:gd name="T23" fmla="*/ 479 h 753"/>
                <a:gd name="T24" fmla="*/ 180 w 708"/>
                <a:gd name="T25" fmla="*/ 461 h 753"/>
                <a:gd name="T26" fmla="*/ 145 w 708"/>
                <a:gd name="T27" fmla="*/ 454 h 753"/>
                <a:gd name="T28" fmla="*/ 109 w 708"/>
                <a:gd name="T29" fmla="*/ 448 h 753"/>
                <a:gd name="T30" fmla="*/ 72 w 708"/>
                <a:gd name="T31" fmla="*/ 443 h 753"/>
                <a:gd name="T32" fmla="*/ 35 w 708"/>
                <a:gd name="T33" fmla="*/ 440 h 753"/>
                <a:gd name="T34" fmla="*/ 25 w 708"/>
                <a:gd name="T35" fmla="*/ 425 h 753"/>
                <a:gd name="T36" fmla="*/ 20 w 708"/>
                <a:gd name="T37" fmla="*/ 411 h 753"/>
                <a:gd name="T38" fmla="*/ 12 w 708"/>
                <a:gd name="T39" fmla="*/ 399 h 753"/>
                <a:gd name="T40" fmla="*/ 7 w 708"/>
                <a:gd name="T41" fmla="*/ 395 h 753"/>
                <a:gd name="T42" fmla="*/ 0 w 708"/>
                <a:gd name="T43" fmla="*/ 391 h 753"/>
                <a:gd name="T44" fmla="*/ 6 w 708"/>
                <a:gd name="T45" fmla="*/ 361 h 753"/>
                <a:gd name="T46" fmla="*/ 20 w 708"/>
                <a:gd name="T47" fmla="*/ 309 h 753"/>
                <a:gd name="T48" fmla="*/ 44 w 708"/>
                <a:gd name="T49" fmla="*/ 207 h 753"/>
                <a:gd name="T50" fmla="*/ 84 w 708"/>
                <a:gd name="T51" fmla="*/ 27 h 753"/>
                <a:gd name="T52" fmla="*/ 99 w 708"/>
                <a:gd name="T53" fmla="*/ 18 h 753"/>
                <a:gd name="T54" fmla="*/ 117 w 708"/>
                <a:gd name="T55" fmla="*/ 11 h 753"/>
                <a:gd name="T56" fmla="*/ 134 w 708"/>
                <a:gd name="T57" fmla="*/ 5 h 753"/>
                <a:gd name="T58" fmla="*/ 153 w 708"/>
                <a:gd name="T59" fmla="*/ 1 h 753"/>
                <a:gd name="T60" fmla="*/ 173 w 708"/>
                <a:gd name="T61" fmla="*/ 0 h 753"/>
                <a:gd name="T62" fmla="*/ 192 w 708"/>
                <a:gd name="T63" fmla="*/ 0 h 753"/>
                <a:gd name="T64" fmla="*/ 211 w 708"/>
                <a:gd name="T65" fmla="*/ 1 h 753"/>
                <a:gd name="T66" fmla="*/ 230 w 708"/>
                <a:gd name="T67" fmla="*/ 5 h 753"/>
                <a:gd name="T68" fmla="*/ 246 w 708"/>
                <a:gd name="T69" fmla="*/ 24 h 753"/>
                <a:gd name="T70" fmla="*/ 269 w 708"/>
                <a:gd name="T71" fmla="*/ 49 h 753"/>
                <a:gd name="T72" fmla="*/ 333 w 708"/>
                <a:gd name="T73" fmla="*/ 117 h 753"/>
                <a:gd name="T74" fmla="*/ 409 w 708"/>
                <a:gd name="T75" fmla="*/ 204 h 753"/>
                <a:gd name="T76" fmla="*/ 450 w 708"/>
                <a:gd name="T77" fmla="*/ 253 h 753"/>
                <a:gd name="T78" fmla="*/ 492 w 708"/>
                <a:gd name="T79" fmla="*/ 304 h 753"/>
                <a:gd name="T80" fmla="*/ 533 w 708"/>
                <a:gd name="T81" fmla="*/ 359 h 753"/>
                <a:gd name="T82" fmla="*/ 572 w 708"/>
                <a:gd name="T83" fmla="*/ 415 h 753"/>
                <a:gd name="T84" fmla="*/ 608 w 708"/>
                <a:gd name="T85" fmla="*/ 472 h 753"/>
                <a:gd name="T86" fmla="*/ 640 w 708"/>
                <a:gd name="T87" fmla="*/ 529 h 753"/>
                <a:gd name="T88" fmla="*/ 667 w 708"/>
                <a:gd name="T89" fmla="*/ 587 h 753"/>
                <a:gd name="T90" fmla="*/ 679 w 708"/>
                <a:gd name="T91" fmla="*/ 615 h 753"/>
                <a:gd name="T92" fmla="*/ 688 w 708"/>
                <a:gd name="T93" fmla="*/ 643 h 753"/>
                <a:gd name="T94" fmla="*/ 696 w 708"/>
                <a:gd name="T95" fmla="*/ 671 h 753"/>
                <a:gd name="T96" fmla="*/ 702 w 708"/>
                <a:gd name="T97" fmla="*/ 699 h 753"/>
                <a:gd name="T98" fmla="*/ 706 w 708"/>
                <a:gd name="T99" fmla="*/ 726 h 753"/>
                <a:gd name="T100" fmla="*/ 708 w 708"/>
                <a:gd name="T101" fmla="*/ 753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8" h="753">
                  <a:moveTo>
                    <a:pt x="708" y="753"/>
                  </a:moveTo>
                  <a:lnTo>
                    <a:pt x="695" y="740"/>
                  </a:lnTo>
                  <a:lnTo>
                    <a:pt x="659" y="708"/>
                  </a:lnTo>
                  <a:lnTo>
                    <a:pt x="633" y="685"/>
                  </a:lnTo>
                  <a:lnTo>
                    <a:pt x="602" y="661"/>
                  </a:lnTo>
                  <a:lnTo>
                    <a:pt x="565" y="634"/>
                  </a:lnTo>
                  <a:lnTo>
                    <a:pt x="523" y="607"/>
                  </a:lnTo>
                  <a:lnTo>
                    <a:pt x="476" y="579"/>
                  </a:lnTo>
                  <a:lnTo>
                    <a:pt x="425" y="552"/>
                  </a:lnTo>
                  <a:lnTo>
                    <a:pt x="370" y="525"/>
                  </a:lnTo>
                  <a:lnTo>
                    <a:pt x="310" y="500"/>
                  </a:lnTo>
                  <a:lnTo>
                    <a:pt x="247" y="479"/>
                  </a:lnTo>
                  <a:lnTo>
                    <a:pt x="180" y="461"/>
                  </a:lnTo>
                  <a:lnTo>
                    <a:pt x="145" y="454"/>
                  </a:lnTo>
                  <a:lnTo>
                    <a:pt x="109" y="448"/>
                  </a:lnTo>
                  <a:lnTo>
                    <a:pt x="72" y="443"/>
                  </a:lnTo>
                  <a:lnTo>
                    <a:pt x="35" y="440"/>
                  </a:lnTo>
                  <a:lnTo>
                    <a:pt x="25" y="425"/>
                  </a:lnTo>
                  <a:lnTo>
                    <a:pt x="20" y="411"/>
                  </a:lnTo>
                  <a:lnTo>
                    <a:pt x="12" y="399"/>
                  </a:lnTo>
                  <a:lnTo>
                    <a:pt x="7" y="395"/>
                  </a:lnTo>
                  <a:lnTo>
                    <a:pt x="0" y="391"/>
                  </a:lnTo>
                  <a:lnTo>
                    <a:pt x="6" y="361"/>
                  </a:lnTo>
                  <a:lnTo>
                    <a:pt x="20" y="309"/>
                  </a:lnTo>
                  <a:lnTo>
                    <a:pt x="44" y="207"/>
                  </a:lnTo>
                  <a:lnTo>
                    <a:pt x="84" y="27"/>
                  </a:lnTo>
                  <a:lnTo>
                    <a:pt x="99" y="18"/>
                  </a:lnTo>
                  <a:lnTo>
                    <a:pt x="117" y="11"/>
                  </a:lnTo>
                  <a:lnTo>
                    <a:pt x="134" y="5"/>
                  </a:lnTo>
                  <a:lnTo>
                    <a:pt x="153" y="1"/>
                  </a:lnTo>
                  <a:lnTo>
                    <a:pt x="173" y="0"/>
                  </a:lnTo>
                  <a:lnTo>
                    <a:pt x="192" y="0"/>
                  </a:lnTo>
                  <a:lnTo>
                    <a:pt x="211" y="1"/>
                  </a:lnTo>
                  <a:lnTo>
                    <a:pt x="230" y="5"/>
                  </a:lnTo>
                  <a:lnTo>
                    <a:pt x="246" y="24"/>
                  </a:lnTo>
                  <a:lnTo>
                    <a:pt x="269" y="49"/>
                  </a:lnTo>
                  <a:lnTo>
                    <a:pt x="333" y="117"/>
                  </a:lnTo>
                  <a:lnTo>
                    <a:pt x="409" y="204"/>
                  </a:lnTo>
                  <a:lnTo>
                    <a:pt x="450" y="253"/>
                  </a:lnTo>
                  <a:lnTo>
                    <a:pt x="492" y="304"/>
                  </a:lnTo>
                  <a:lnTo>
                    <a:pt x="533" y="359"/>
                  </a:lnTo>
                  <a:lnTo>
                    <a:pt x="572" y="415"/>
                  </a:lnTo>
                  <a:lnTo>
                    <a:pt x="608" y="472"/>
                  </a:lnTo>
                  <a:lnTo>
                    <a:pt x="640" y="529"/>
                  </a:lnTo>
                  <a:lnTo>
                    <a:pt x="667" y="587"/>
                  </a:lnTo>
                  <a:lnTo>
                    <a:pt x="679" y="615"/>
                  </a:lnTo>
                  <a:lnTo>
                    <a:pt x="688" y="643"/>
                  </a:lnTo>
                  <a:lnTo>
                    <a:pt x="696" y="671"/>
                  </a:lnTo>
                  <a:lnTo>
                    <a:pt x="702" y="699"/>
                  </a:lnTo>
                  <a:lnTo>
                    <a:pt x="706" y="726"/>
                  </a:lnTo>
                  <a:lnTo>
                    <a:pt x="708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6" name="Freeform 79">
              <a:extLst>
                <a:ext uri="{FF2B5EF4-FFF2-40B4-BE49-F238E27FC236}">
                  <a16:creationId xmlns:a16="http://schemas.microsoft.com/office/drawing/2014/main" id="{BFA8E87D-1F95-4278-843C-291E550517E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180888" y="1719263"/>
              <a:ext cx="304800" cy="433388"/>
            </a:xfrm>
            <a:custGeom>
              <a:avLst/>
              <a:gdLst>
                <a:gd name="T0" fmla="*/ 192 w 192"/>
                <a:gd name="T1" fmla="*/ 273 h 273"/>
                <a:gd name="T2" fmla="*/ 174 w 192"/>
                <a:gd name="T3" fmla="*/ 254 h 273"/>
                <a:gd name="T4" fmla="*/ 132 w 192"/>
                <a:gd name="T5" fmla="*/ 210 h 273"/>
                <a:gd name="T6" fmla="*/ 107 w 192"/>
                <a:gd name="T7" fmla="*/ 187 h 273"/>
                <a:gd name="T8" fmla="*/ 82 w 192"/>
                <a:gd name="T9" fmla="*/ 168 h 273"/>
                <a:gd name="T10" fmla="*/ 70 w 192"/>
                <a:gd name="T11" fmla="*/ 159 h 273"/>
                <a:gd name="T12" fmla="*/ 60 w 192"/>
                <a:gd name="T13" fmla="*/ 153 h 273"/>
                <a:gd name="T14" fmla="*/ 50 w 192"/>
                <a:gd name="T15" fmla="*/ 149 h 273"/>
                <a:gd name="T16" fmla="*/ 42 w 192"/>
                <a:gd name="T17" fmla="*/ 147 h 273"/>
                <a:gd name="T18" fmla="*/ 42 w 192"/>
                <a:gd name="T19" fmla="*/ 140 h 273"/>
                <a:gd name="T20" fmla="*/ 41 w 192"/>
                <a:gd name="T21" fmla="*/ 133 h 273"/>
                <a:gd name="T22" fmla="*/ 38 w 192"/>
                <a:gd name="T23" fmla="*/ 117 h 273"/>
                <a:gd name="T24" fmla="*/ 25 w 192"/>
                <a:gd name="T25" fmla="*/ 79 h 273"/>
                <a:gd name="T26" fmla="*/ 9 w 192"/>
                <a:gd name="T27" fmla="*/ 37 h 273"/>
                <a:gd name="T28" fmla="*/ 4 w 192"/>
                <a:gd name="T29" fmla="*/ 18 h 273"/>
                <a:gd name="T30" fmla="*/ 0 w 192"/>
                <a:gd name="T31" fmla="*/ 0 h 273"/>
                <a:gd name="T32" fmla="*/ 30 w 192"/>
                <a:gd name="T33" fmla="*/ 24 h 273"/>
                <a:gd name="T34" fmla="*/ 44 w 192"/>
                <a:gd name="T35" fmla="*/ 36 h 273"/>
                <a:gd name="T36" fmla="*/ 58 w 192"/>
                <a:gd name="T37" fmla="*/ 48 h 273"/>
                <a:gd name="T38" fmla="*/ 81 w 192"/>
                <a:gd name="T39" fmla="*/ 71 h 273"/>
                <a:gd name="T40" fmla="*/ 101 w 192"/>
                <a:gd name="T41" fmla="*/ 93 h 273"/>
                <a:gd name="T42" fmla="*/ 119 w 192"/>
                <a:gd name="T43" fmla="*/ 114 h 273"/>
                <a:gd name="T44" fmla="*/ 133 w 192"/>
                <a:gd name="T45" fmla="*/ 135 h 273"/>
                <a:gd name="T46" fmla="*/ 146 w 192"/>
                <a:gd name="T47" fmla="*/ 154 h 273"/>
                <a:gd name="T48" fmla="*/ 156 w 192"/>
                <a:gd name="T49" fmla="*/ 172 h 273"/>
                <a:gd name="T50" fmla="*/ 172 w 192"/>
                <a:gd name="T51" fmla="*/ 205 h 273"/>
                <a:gd name="T52" fmla="*/ 182 w 192"/>
                <a:gd name="T53" fmla="*/ 233 h 273"/>
                <a:gd name="T54" fmla="*/ 192 w 192"/>
                <a:gd name="T55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2" h="273">
                  <a:moveTo>
                    <a:pt x="192" y="273"/>
                  </a:moveTo>
                  <a:lnTo>
                    <a:pt x="174" y="254"/>
                  </a:lnTo>
                  <a:lnTo>
                    <a:pt x="132" y="210"/>
                  </a:lnTo>
                  <a:lnTo>
                    <a:pt x="107" y="187"/>
                  </a:lnTo>
                  <a:lnTo>
                    <a:pt x="82" y="168"/>
                  </a:lnTo>
                  <a:lnTo>
                    <a:pt x="70" y="159"/>
                  </a:lnTo>
                  <a:lnTo>
                    <a:pt x="60" y="153"/>
                  </a:lnTo>
                  <a:lnTo>
                    <a:pt x="50" y="149"/>
                  </a:lnTo>
                  <a:lnTo>
                    <a:pt x="42" y="147"/>
                  </a:lnTo>
                  <a:lnTo>
                    <a:pt x="42" y="140"/>
                  </a:lnTo>
                  <a:lnTo>
                    <a:pt x="41" y="133"/>
                  </a:lnTo>
                  <a:lnTo>
                    <a:pt x="38" y="117"/>
                  </a:lnTo>
                  <a:lnTo>
                    <a:pt x="25" y="79"/>
                  </a:lnTo>
                  <a:lnTo>
                    <a:pt x="9" y="37"/>
                  </a:lnTo>
                  <a:lnTo>
                    <a:pt x="4" y="18"/>
                  </a:lnTo>
                  <a:lnTo>
                    <a:pt x="0" y="0"/>
                  </a:lnTo>
                  <a:lnTo>
                    <a:pt x="30" y="24"/>
                  </a:lnTo>
                  <a:lnTo>
                    <a:pt x="44" y="36"/>
                  </a:lnTo>
                  <a:lnTo>
                    <a:pt x="58" y="48"/>
                  </a:lnTo>
                  <a:lnTo>
                    <a:pt x="81" y="71"/>
                  </a:lnTo>
                  <a:lnTo>
                    <a:pt x="101" y="93"/>
                  </a:lnTo>
                  <a:lnTo>
                    <a:pt x="119" y="114"/>
                  </a:lnTo>
                  <a:lnTo>
                    <a:pt x="133" y="135"/>
                  </a:lnTo>
                  <a:lnTo>
                    <a:pt x="146" y="154"/>
                  </a:lnTo>
                  <a:lnTo>
                    <a:pt x="156" y="172"/>
                  </a:lnTo>
                  <a:lnTo>
                    <a:pt x="172" y="205"/>
                  </a:lnTo>
                  <a:lnTo>
                    <a:pt x="182" y="233"/>
                  </a:lnTo>
                  <a:lnTo>
                    <a:pt x="192" y="273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7" name="Freeform 80">
              <a:extLst>
                <a:ext uri="{FF2B5EF4-FFF2-40B4-BE49-F238E27FC236}">
                  <a16:creationId xmlns:a16="http://schemas.microsoft.com/office/drawing/2014/main" id="{626DA9E1-FE8A-4AF5-9EFD-8EABA6AF88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071100" y="-690563"/>
              <a:ext cx="1146175" cy="1598613"/>
            </a:xfrm>
            <a:custGeom>
              <a:avLst/>
              <a:gdLst>
                <a:gd name="T0" fmla="*/ 722 w 722"/>
                <a:gd name="T1" fmla="*/ 978 h 1007"/>
                <a:gd name="T2" fmla="*/ 716 w 722"/>
                <a:gd name="T3" fmla="*/ 985 h 1007"/>
                <a:gd name="T4" fmla="*/ 709 w 722"/>
                <a:gd name="T5" fmla="*/ 992 h 1007"/>
                <a:gd name="T6" fmla="*/ 699 w 722"/>
                <a:gd name="T7" fmla="*/ 999 h 1007"/>
                <a:gd name="T8" fmla="*/ 687 w 722"/>
                <a:gd name="T9" fmla="*/ 1004 h 1007"/>
                <a:gd name="T10" fmla="*/ 680 w 722"/>
                <a:gd name="T11" fmla="*/ 1006 h 1007"/>
                <a:gd name="T12" fmla="*/ 673 w 722"/>
                <a:gd name="T13" fmla="*/ 1007 h 1007"/>
                <a:gd name="T14" fmla="*/ 665 w 722"/>
                <a:gd name="T15" fmla="*/ 1007 h 1007"/>
                <a:gd name="T16" fmla="*/ 656 w 722"/>
                <a:gd name="T17" fmla="*/ 1006 h 1007"/>
                <a:gd name="T18" fmla="*/ 636 w 722"/>
                <a:gd name="T19" fmla="*/ 999 h 1007"/>
                <a:gd name="T20" fmla="*/ 625 w 722"/>
                <a:gd name="T21" fmla="*/ 992 h 1007"/>
                <a:gd name="T22" fmla="*/ 611 w 722"/>
                <a:gd name="T23" fmla="*/ 980 h 1007"/>
                <a:gd name="T24" fmla="*/ 595 w 722"/>
                <a:gd name="T25" fmla="*/ 963 h 1007"/>
                <a:gd name="T26" fmla="*/ 577 w 722"/>
                <a:gd name="T27" fmla="*/ 942 h 1007"/>
                <a:gd name="T28" fmla="*/ 558 w 722"/>
                <a:gd name="T29" fmla="*/ 917 h 1007"/>
                <a:gd name="T30" fmla="*/ 536 w 722"/>
                <a:gd name="T31" fmla="*/ 888 h 1007"/>
                <a:gd name="T32" fmla="*/ 490 w 722"/>
                <a:gd name="T33" fmla="*/ 822 h 1007"/>
                <a:gd name="T34" fmla="*/ 439 w 722"/>
                <a:gd name="T35" fmla="*/ 744 h 1007"/>
                <a:gd name="T36" fmla="*/ 386 w 722"/>
                <a:gd name="T37" fmla="*/ 660 h 1007"/>
                <a:gd name="T38" fmla="*/ 331 w 722"/>
                <a:gd name="T39" fmla="*/ 571 h 1007"/>
                <a:gd name="T40" fmla="*/ 276 w 722"/>
                <a:gd name="T41" fmla="*/ 480 h 1007"/>
                <a:gd name="T42" fmla="*/ 172 w 722"/>
                <a:gd name="T43" fmla="*/ 303 h 1007"/>
                <a:gd name="T44" fmla="*/ 84 w 722"/>
                <a:gd name="T45" fmla="*/ 149 h 1007"/>
                <a:gd name="T46" fmla="*/ 23 w 722"/>
                <a:gd name="T47" fmla="*/ 41 h 1007"/>
                <a:gd name="T48" fmla="*/ 0 w 722"/>
                <a:gd name="T49" fmla="*/ 0 h 1007"/>
                <a:gd name="T50" fmla="*/ 129 w 722"/>
                <a:gd name="T51" fmla="*/ 9 h 1007"/>
                <a:gd name="T52" fmla="*/ 196 w 722"/>
                <a:gd name="T53" fmla="*/ 12 h 1007"/>
                <a:gd name="T54" fmla="*/ 267 w 722"/>
                <a:gd name="T55" fmla="*/ 14 h 1007"/>
                <a:gd name="T56" fmla="*/ 340 w 722"/>
                <a:gd name="T57" fmla="*/ 15 h 1007"/>
                <a:gd name="T58" fmla="*/ 418 w 722"/>
                <a:gd name="T59" fmla="*/ 13 h 1007"/>
                <a:gd name="T60" fmla="*/ 588 w 722"/>
                <a:gd name="T61" fmla="*/ 7 h 1007"/>
                <a:gd name="T62" fmla="*/ 593 w 722"/>
                <a:gd name="T63" fmla="*/ 55 h 1007"/>
                <a:gd name="T64" fmla="*/ 608 w 722"/>
                <a:gd name="T65" fmla="*/ 169 h 1007"/>
                <a:gd name="T66" fmla="*/ 654 w 722"/>
                <a:gd name="T67" fmla="*/ 501 h 1007"/>
                <a:gd name="T68" fmla="*/ 722 w 722"/>
                <a:gd name="T69" fmla="*/ 978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2" h="1007">
                  <a:moveTo>
                    <a:pt x="722" y="978"/>
                  </a:moveTo>
                  <a:lnTo>
                    <a:pt x="716" y="985"/>
                  </a:lnTo>
                  <a:lnTo>
                    <a:pt x="709" y="992"/>
                  </a:lnTo>
                  <a:lnTo>
                    <a:pt x="699" y="999"/>
                  </a:lnTo>
                  <a:lnTo>
                    <a:pt x="687" y="1004"/>
                  </a:lnTo>
                  <a:lnTo>
                    <a:pt x="680" y="1006"/>
                  </a:lnTo>
                  <a:lnTo>
                    <a:pt x="673" y="1007"/>
                  </a:lnTo>
                  <a:lnTo>
                    <a:pt x="665" y="1007"/>
                  </a:lnTo>
                  <a:lnTo>
                    <a:pt x="656" y="1006"/>
                  </a:lnTo>
                  <a:lnTo>
                    <a:pt x="636" y="999"/>
                  </a:lnTo>
                  <a:lnTo>
                    <a:pt x="625" y="992"/>
                  </a:lnTo>
                  <a:lnTo>
                    <a:pt x="611" y="980"/>
                  </a:lnTo>
                  <a:lnTo>
                    <a:pt x="595" y="963"/>
                  </a:lnTo>
                  <a:lnTo>
                    <a:pt x="577" y="942"/>
                  </a:lnTo>
                  <a:lnTo>
                    <a:pt x="558" y="917"/>
                  </a:lnTo>
                  <a:lnTo>
                    <a:pt x="536" y="888"/>
                  </a:lnTo>
                  <a:lnTo>
                    <a:pt x="490" y="822"/>
                  </a:lnTo>
                  <a:lnTo>
                    <a:pt x="439" y="744"/>
                  </a:lnTo>
                  <a:lnTo>
                    <a:pt x="386" y="660"/>
                  </a:lnTo>
                  <a:lnTo>
                    <a:pt x="331" y="571"/>
                  </a:lnTo>
                  <a:lnTo>
                    <a:pt x="276" y="480"/>
                  </a:lnTo>
                  <a:lnTo>
                    <a:pt x="172" y="303"/>
                  </a:lnTo>
                  <a:lnTo>
                    <a:pt x="84" y="149"/>
                  </a:lnTo>
                  <a:lnTo>
                    <a:pt x="23" y="41"/>
                  </a:lnTo>
                  <a:lnTo>
                    <a:pt x="0" y="0"/>
                  </a:lnTo>
                  <a:lnTo>
                    <a:pt x="129" y="9"/>
                  </a:lnTo>
                  <a:lnTo>
                    <a:pt x="196" y="12"/>
                  </a:lnTo>
                  <a:lnTo>
                    <a:pt x="267" y="14"/>
                  </a:lnTo>
                  <a:lnTo>
                    <a:pt x="340" y="15"/>
                  </a:lnTo>
                  <a:lnTo>
                    <a:pt x="418" y="13"/>
                  </a:lnTo>
                  <a:lnTo>
                    <a:pt x="588" y="7"/>
                  </a:lnTo>
                  <a:lnTo>
                    <a:pt x="593" y="55"/>
                  </a:lnTo>
                  <a:lnTo>
                    <a:pt x="608" y="169"/>
                  </a:lnTo>
                  <a:lnTo>
                    <a:pt x="654" y="501"/>
                  </a:lnTo>
                  <a:lnTo>
                    <a:pt x="722" y="97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8" name="Freeform 81">
              <a:extLst>
                <a:ext uri="{FF2B5EF4-FFF2-40B4-BE49-F238E27FC236}">
                  <a16:creationId xmlns:a16="http://schemas.microsoft.com/office/drawing/2014/main" id="{0E0DA469-0C1E-4D21-AEB2-AAA51DA001D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133013" y="-631825"/>
              <a:ext cx="1014413" cy="1474788"/>
            </a:xfrm>
            <a:custGeom>
              <a:avLst/>
              <a:gdLst>
                <a:gd name="T0" fmla="*/ 632 w 639"/>
                <a:gd name="T1" fmla="*/ 800 h 929"/>
                <a:gd name="T2" fmla="*/ 617 w 639"/>
                <a:gd name="T3" fmla="*/ 862 h 929"/>
                <a:gd name="T4" fmla="*/ 606 w 639"/>
                <a:gd name="T5" fmla="*/ 918 h 929"/>
                <a:gd name="T6" fmla="*/ 602 w 639"/>
                <a:gd name="T7" fmla="*/ 920 h 929"/>
                <a:gd name="T8" fmla="*/ 598 w 639"/>
                <a:gd name="T9" fmla="*/ 899 h 929"/>
                <a:gd name="T10" fmla="*/ 582 w 639"/>
                <a:gd name="T11" fmla="*/ 859 h 929"/>
                <a:gd name="T12" fmla="*/ 546 w 639"/>
                <a:gd name="T13" fmla="*/ 796 h 929"/>
                <a:gd name="T14" fmla="*/ 503 w 639"/>
                <a:gd name="T15" fmla="*/ 735 h 929"/>
                <a:gd name="T16" fmla="*/ 484 w 639"/>
                <a:gd name="T17" fmla="*/ 703 h 929"/>
                <a:gd name="T18" fmla="*/ 493 w 639"/>
                <a:gd name="T19" fmla="*/ 677 h 929"/>
                <a:gd name="T20" fmla="*/ 514 w 639"/>
                <a:gd name="T21" fmla="*/ 622 h 929"/>
                <a:gd name="T22" fmla="*/ 488 w 639"/>
                <a:gd name="T23" fmla="*/ 654 h 929"/>
                <a:gd name="T24" fmla="*/ 463 w 639"/>
                <a:gd name="T25" fmla="*/ 679 h 929"/>
                <a:gd name="T26" fmla="*/ 444 w 639"/>
                <a:gd name="T27" fmla="*/ 687 h 929"/>
                <a:gd name="T28" fmla="*/ 434 w 639"/>
                <a:gd name="T29" fmla="*/ 686 h 929"/>
                <a:gd name="T30" fmla="*/ 415 w 639"/>
                <a:gd name="T31" fmla="*/ 674 h 929"/>
                <a:gd name="T32" fmla="*/ 404 w 639"/>
                <a:gd name="T33" fmla="*/ 661 h 929"/>
                <a:gd name="T34" fmla="*/ 395 w 639"/>
                <a:gd name="T35" fmla="*/ 641 h 929"/>
                <a:gd name="T36" fmla="*/ 385 w 639"/>
                <a:gd name="T37" fmla="*/ 615 h 929"/>
                <a:gd name="T38" fmla="*/ 374 w 639"/>
                <a:gd name="T39" fmla="*/ 583 h 929"/>
                <a:gd name="T40" fmla="*/ 352 w 639"/>
                <a:gd name="T41" fmla="*/ 524 h 929"/>
                <a:gd name="T42" fmla="*/ 312 w 639"/>
                <a:gd name="T43" fmla="*/ 453 h 929"/>
                <a:gd name="T44" fmla="*/ 202 w 639"/>
                <a:gd name="T45" fmla="*/ 295 h 929"/>
                <a:gd name="T46" fmla="*/ 36 w 639"/>
                <a:gd name="T47" fmla="*/ 68 h 929"/>
                <a:gd name="T48" fmla="*/ 0 w 639"/>
                <a:gd name="T49" fmla="*/ 11 h 929"/>
                <a:gd name="T50" fmla="*/ 92 w 639"/>
                <a:gd name="T51" fmla="*/ 1 h 929"/>
                <a:gd name="T52" fmla="*/ 137 w 639"/>
                <a:gd name="T53" fmla="*/ 0 h 929"/>
                <a:gd name="T54" fmla="*/ 226 w 639"/>
                <a:gd name="T55" fmla="*/ 4 h 929"/>
                <a:gd name="T56" fmla="*/ 308 w 639"/>
                <a:gd name="T57" fmla="*/ 15 h 929"/>
                <a:gd name="T58" fmla="*/ 382 w 639"/>
                <a:gd name="T59" fmla="*/ 30 h 929"/>
                <a:gd name="T60" fmla="*/ 444 w 639"/>
                <a:gd name="T61" fmla="*/ 48 h 929"/>
                <a:gd name="T62" fmla="*/ 508 w 639"/>
                <a:gd name="T63" fmla="*/ 72 h 929"/>
                <a:gd name="T64" fmla="*/ 527 w 639"/>
                <a:gd name="T65" fmla="*/ 84 h 929"/>
                <a:gd name="T66" fmla="*/ 522 w 639"/>
                <a:gd name="T67" fmla="*/ 118 h 929"/>
                <a:gd name="T68" fmla="*/ 520 w 639"/>
                <a:gd name="T69" fmla="*/ 168 h 929"/>
                <a:gd name="T70" fmla="*/ 528 w 639"/>
                <a:gd name="T71" fmla="*/ 296 h 929"/>
                <a:gd name="T72" fmla="*/ 538 w 639"/>
                <a:gd name="T73" fmla="*/ 361 h 929"/>
                <a:gd name="T74" fmla="*/ 551 w 639"/>
                <a:gd name="T75" fmla="*/ 420 h 929"/>
                <a:gd name="T76" fmla="*/ 559 w 639"/>
                <a:gd name="T77" fmla="*/ 446 h 929"/>
                <a:gd name="T78" fmla="*/ 568 w 639"/>
                <a:gd name="T79" fmla="*/ 468 h 929"/>
                <a:gd name="T80" fmla="*/ 584 w 639"/>
                <a:gd name="T81" fmla="*/ 492 h 929"/>
                <a:gd name="T82" fmla="*/ 587 w 639"/>
                <a:gd name="T83" fmla="*/ 499 h 929"/>
                <a:gd name="T84" fmla="*/ 584 w 639"/>
                <a:gd name="T85" fmla="*/ 512 h 929"/>
                <a:gd name="T86" fmla="*/ 585 w 639"/>
                <a:gd name="T87" fmla="*/ 540 h 929"/>
                <a:gd name="T88" fmla="*/ 598 w 639"/>
                <a:gd name="T89" fmla="*/ 615 h 929"/>
                <a:gd name="T90" fmla="*/ 618 w 639"/>
                <a:gd name="T91" fmla="*/ 686 h 929"/>
                <a:gd name="T92" fmla="*/ 632 w 639"/>
                <a:gd name="T93" fmla="*/ 717 h 929"/>
                <a:gd name="T94" fmla="*/ 632 w 639"/>
                <a:gd name="T95" fmla="*/ 720 h 929"/>
                <a:gd name="T96" fmla="*/ 625 w 639"/>
                <a:gd name="T97" fmla="*/ 730 h 929"/>
                <a:gd name="T98" fmla="*/ 620 w 639"/>
                <a:gd name="T99" fmla="*/ 755 h 929"/>
                <a:gd name="T100" fmla="*/ 625 w 639"/>
                <a:gd name="T101" fmla="*/ 778 h 929"/>
                <a:gd name="T102" fmla="*/ 630 w 639"/>
                <a:gd name="T103" fmla="*/ 784 h 929"/>
                <a:gd name="T104" fmla="*/ 639 w 639"/>
                <a:gd name="T105" fmla="*/ 784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39" h="929">
                  <a:moveTo>
                    <a:pt x="639" y="784"/>
                  </a:moveTo>
                  <a:lnTo>
                    <a:pt x="632" y="800"/>
                  </a:lnTo>
                  <a:lnTo>
                    <a:pt x="626" y="820"/>
                  </a:lnTo>
                  <a:lnTo>
                    <a:pt x="617" y="862"/>
                  </a:lnTo>
                  <a:lnTo>
                    <a:pt x="610" y="902"/>
                  </a:lnTo>
                  <a:lnTo>
                    <a:pt x="606" y="918"/>
                  </a:lnTo>
                  <a:lnTo>
                    <a:pt x="602" y="929"/>
                  </a:lnTo>
                  <a:lnTo>
                    <a:pt x="602" y="920"/>
                  </a:lnTo>
                  <a:lnTo>
                    <a:pt x="601" y="911"/>
                  </a:lnTo>
                  <a:lnTo>
                    <a:pt x="598" y="899"/>
                  </a:lnTo>
                  <a:lnTo>
                    <a:pt x="594" y="887"/>
                  </a:lnTo>
                  <a:lnTo>
                    <a:pt x="582" y="859"/>
                  </a:lnTo>
                  <a:lnTo>
                    <a:pt x="566" y="829"/>
                  </a:lnTo>
                  <a:lnTo>
                    <a:pt x="546" y="796"/>
                  </a:lnTo>
                  <a:lnTo>
                    <a:pt x="525" y="765"/>
                  </a:lnTo>
                  <a:lnTo>
                    <a:pt x="503" y="735"/>
                  </a:lnTo>
                  <a:lnTo>
                    <a:pt x="479" y="710"/>
                  </a:lnTo>
                  <a:lnTo>
                    <a:pt x="484" y="703"/>
                  </a:lnTo>
                  <a:lnTo>
                    <a:pt x="487" y="695"/>
                  </a:lnTo>
                  <a:lnTo>
                    <a:pt x="493" y="677"/>
                  </a:lnTo>
                  <a:lnTo>
                    <a:pt x="501" y="654"/>
                  </a:lnTo>
                  <a:lnTo>
                    <a:pt x="514" y="622"/>
                  </a:lnTo>
                  <a:lnTo>
                    <a:pt x="502" y="635"/>
                  </a:lnTo>
                  <a:lnTo>
                    <a:pt x="488" y="654"/>
                  </a:lnTo>
                  <a:lnTo>
                    <a:pt x="472" y="672"/>
                  </a:lnTo>
                  <a:lnTo>
                    <a:pt x="463" y="679"/>
                  </a:lnTo>
                  <a:lnTo>
                    <a:pt x="453" y="684"/>
                  </a:lnTo>
                  <a:lnTo>
                    <a:pt x="444" y="687"/>
                  </a:lnTo>
                  <a:lnTo>
                    <a:pt x="439" y="687"/>
                  </a:lnTo>
                  <a:lnTo>
                    <a:pt x="434" y="686"/>
                  </a:lnTo>
                  <a:lnTo>
                    <a:pt x="425" y="682"/>
                  </a:lnTo>
                  <a:lnTo>
                    <a:pt x="415" y="674"/>
                  </a:lnTo>
                  <a:lnTo>
                    <a:pt x="410" y="668"/>
                  </a:lnTo>
                  <a:lnTo>
                    <a:pt x="404" y="661"/>
                  </a:lnTo>
                  <a:lnTo>
                    <a:pt x="399" y="651"/>
                  </a:lnTo>
                  <a:lnTo>
                    <a:pt x="395" y="641"/>
                  </a:lnTo>
                  <a:lnTo>
                    <a:pt x="390" y="629"/>
                  </a:lnTo>
                  <a:lnTo>
                    <a:pt x="385" y="615"/>
                  </a:lnTo>
                  <a:lnTo>
                    <a:pt x="379" y="600"/>
                  </a:lnTo>
                  <a:lnTo>
                    <a:pt x="374" y="583"/>
                  </a:lnTo>
                  <a:lnTo>
                    <a:pt x="366" y="555"/>
                  </a:lnTo>
                  <a:lnTo>
                    <a:pt x="352" y="524"/>
                  </a:lnTo>
                  <a:lnTo>
                    <a:pt x="334" y="490"/>
                  </a:lnTo>
                  <a:lnTo>
                    <a:pt x="312" y="453"/>
                  </a:lnTo>
                  <a:lnTo>
                    <a:pt x="261" y="376"/>
                  </a:lnTo>
                  <a:lnTo>
                    <a:pt x="202" y="295"/>
                  </a:lnTo>
                  <a:lnTo>
                    <a:pt x="85" y="137"/>
                  </a:lnTo>
                  <a:lnTo>
                    <a:pt x="36" y="68"/>
                  </a:lnTo>
                  <a:lnTo>
                    <a:pt x="17" y="37"/>
                  </a:lnTo>
                  <a:lnTo>
                    <a:pt x="0" y="11"/>
                  </a:lnTo>
                  <a:lnTo>
                    <a:pt x="46" y="4"/>
                  </a:lnTo>
                  <a:lnTo>
                    <a:pt x="92" y="1"/>
                  </a:lnTo>
                  <a:lnTo>
                    <a:pt x="115" y="0"/>
                  </a:lnTo>
                  <a:lnTo>
                    <a:pt x="137" y="0"/>
                  </a:lnTo>
                  <a:lnTo>
                    <a:pt x="182" y="1"/>
                  </a:lnTo>
                  <a:lnTo>
                    <a:pt x="226" y="4"/>
                  </a:lnTo>
                  <a:lnTo>
                    <a:pt x="268" y="9"/>
                  </a:lnTo>
                  <a:lnTo>
                    <a:pt x="308" y="15"/>
                  </a:lnTo>
                  <a:lnTo>
                    <a:pt x="346" y="23"/>
                  </a:lnTo>
                  <a:lnTo>
                    <a:pt x="382" y="30"/>
                  </a:lnTo>
                  <a:lnTo>
                    <a:pt x="414" y="39"/>
                  </a:lnTo>
                  <a:lnTo>
                    <a:pt x="444" y="48"/>
                  </a:lnTo>
                  <a:lnTo>
                    <a:pt x="470" y="57"/>
                  </a:lnTo>
                  <a:lnTo>
                    <a:pt x="508" y="72"/>
                  </a:lnTo>
                  <a:lnTo>
                    <a:pt x="520" y="79"/>
                  </a:lnTo>
                  <a:lnTo>
                    <a:pt x="527" y="84"/>
                  </a:lnTo>
                  <a:lnTo>
                    <a:pt x="524" y="99"/>
                  </a:lnTo>
                  <a:lnTo>
                    <a:pt x="522" y="118"/>
                  </a:lnTo>
                  <a:lnTo>
                    <a:pt x="521" y="142"/>
                  </a:lnTo>
                  <a:lnTo>
                    <a:pt x="520" y="168"/>
                  </a:lnTo>
                  <a:lnTo>
                    <a:pt x="522" y="229"/>
                  </a:lnTo>
                  <a:lnTo>
                    <a:pt x="528" y="296"/>
                  </a:lnTo>
                  <a:lnTo>
                    <a:pt x="532" y="329"/>
                  </a:lnTo>
                  <a:lnTo>
                    <a:pt x="538" y="361"/>
                  </a:lnTo>
                  <a:lnTo>
                    <a:pt x="544" y="392"/>
                  </a:lnTo>
                  <a:lnTo>
                    <a:pt x="551" y="420"/>
                  </a:lnTo>
                  <a:lnTo>
                    <a:pt x="555" y="434"/>
                  </a:lnTo>
                  <a:lnTo>
                    <a:pt x="559" y="446"/>
                  </a:lnTo>
                  <a:lnTo>
                    <a:pt x="564" y="457"/>
                  </a:lnTo>
                  <a:lnTo>
                    <a:pt x="568" y="468"/>
                  </a:lnTo>
                  <a:lnTo>
                    <a:pt x="578" y="485"/>
                  </a:lnTo>
                  <a:lnTo>
                    <a:pt x="584" y="492"/>
                  </a:lnTo>
                  <a:lnTo>
                    <a:pt x="589" y="497"/>
                  </a:lnTo>
                  <a:lnTo>
                    <a:pt x="587" y="499"/>
                  </a:lnTo>
                  <a:lnTo>
                    <a:pt x="586" y="503"/>
                  </a:lnTo>
                  <a:lnTo>
                    <a:pt x="584" y="512"/>
                  </a:lnTo>
                  <a:lnTo>
                    <a:pt x="584" y="525"/>
                  </a:lnTo>
                  <a:lnTo>
                    <a:pt x="585" y="540"/>
                  </a:lnTo>
                  <a:lnTo>
                    <a:pt x="590" y="575"/>
                  </a:lnTo>
                  <a:lnTo>
                    <a:pt x="598" y="615"/>
                  </a:lnTo>
                  <a:lnTo>
                    <a:pt x="608" y="654"/>
                  </a:lnTo>
                  <a:lnTo>
                    <a:pt x="618" y="686"/>
                  </a:lnTo>
                  <a:lnTo>
                    <a:pt x="627" y="710"/>
                  </a:lnTo>
                  <a:lnTo>
                    <a:pt x="632" y="717"/>
                  </a:lnTo>
                  <a:lnTo>
                    <a:pt x="634" y="720"/>
                  </a:lnTo>
                  <a:lnTo>
                    <a:pt x="632" y="720"/>
                  </a:lnTo>
                  <a:lnTo>
                    <a:pt x="629" y="722"/>
                  </a:lnTo>
                  <a:lnTo>
                    <a:pt x="625" y="730"/>
                  </a:lnTo>
                  <a:lnTo>
                    <a:pt x="622" y="742"/>
                  </a:lnTo>
                  <a:lnTo>
                    <a:pt x="620" y="755"/>
                  </a:lnTo>
                  <a:lnTo>
                    <a:pt x="621" y="768"/>
                  </a:lnTo>
                  <a:lnTo>
                    <a:pt x="625" y="778"/>
                  </a:lnTo>
                  <a:lnTo>
                    <a:pt x="627" y="782"/>
                  </a:lnTo>
                  <a:lnTo>
                    <a:pt x="630" y="784"/>
                  </a:lnTo>
                  <a:lnTo>
                    <a:pt x="634" y="785"/>
                  </a:lnTo>
                  <a:lnTo>
                    <a:pt x="639" y="784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9" name="Freeform 82">
              <a:extLst>
                <a:ext uri="{FF2B5EF4-FFF2-40B4-BE49-F238E27FC236}">
                  <a16:creationId xmlns:a16="http://schemas.microsoft.com/office/drawing/2014/main" id="{9217ECCB-A413-47BB-93E4-EFF938B7854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09225" y="-576263"/>
              <a:ext cx="703263" cy="927100"/>
            </a:xfrm>
            <a:custGeom>
              <a:avLst/>
              <a:gdLst>
                <a:gd name="T0" fmla="*/ 406 w 443"/>
                <a:gd name="T1" fmla="*/ 562 h 584"/>
                <a:gd name="T2" fmla="*/ 370 w 443"/>
                <a:gd name="T3" fmla="*/ 534 h 584"/>
                <a:gd name="T4" fmla="*/ 331 w 443"/>
                <a:gd name="T5" fmla="*/ 498 h 584"/>
                <a:gd name="T6" fmla="*/ 288 w 443"/>
                <a:gd name="T7" fmla="*/ 456 h 584"/>
                <a:gd name="T8" fmla="*/ 223 w 443"/>
                <a:gd name="T9" fmla="*/ 382 h 584"/>
                <a:gd name="T10" fmla="*/ 179 w 443"/>
                <a:gd name="T11" fmla="*/ 324 h 584"/>
                <a:gd name="T12" fmla="*/ 139 w 443"/>
                <a:gd name="T13" fmla="*/ 262 h 584"/>
                <a:gd name="T14" fmla="*/ 89 w 443"/>
                <a:gd name="T15" fmla="*/ 176 h 584"/>
                <a:gd name="T16" fmla="*/ 41 w 443"/>
                <a:gd name="T17" fmla="*/ 95 h 584"/>
                <a:gd name="T18" fmla="*/ 12 w 443"/>
                <a:gd name="T19" fmla="*/ 35 h 584"/>
                <a:gd name="T20" fmla="*/ 11 w 443"/>
                <a:gd name="T21" fmla="*/ 0 h 584"/>
                <a:gd name="T22" fmla="*/ 46 w 443"/>
                <a:gd name="T23" fmla="*/ 2 h 584"/>
                <a:gd name="T24" fmla="*/ 93 w 443"/>
                <a:gd name="T25" fmla="*/ 11 h 584"/>
                <a:gd name="T26" fmla="*/ 150 w 443"/>
                <a:gd name="T27" fmla="*/ 24 h 584"/>
                <a:gd name="T28" fmla="*/ 209 w 443"/>
                <a:gd name="T29" fmla="*/ 43 h 584"/>
                <a:gd name="T30" fmla="*/ 267 w 443"/>
                <a:gd name="T31" fmla="*/ 68 h 584"/>
                <a:gd name="T32" fmla="*/ 317 w 443"/>
                <a:gd name="T33" fmla="*/ 99 h 584"/>
                <a:gd name="T34" fmla="*/ 348 w 443"/>
                <a:gd name="T35" fmla="*/ 126 h 584"/>
                <a:gd name="T36" fmla="*/ 363 w 443"/>
                <a:gd name="T37" fmla="*/ 147 h 584"/>
                <a:gd name="T38" fmla="*/ 357 w 443"/>
                <a:gd name="T39" fmla="*/ 177 h 584"/>
                <a:gd name="T40" fmla="*/ 336 w 443"/>
                <a:gd name="T41" fmla="*/ 229 h 584"/>
                <a:gd name="T42" fmla="*/ 330 w 443"/>
                <a:gd name="T43" fmla="*/ 261 h 584"/>
                <a:gd name="T44" fmla="*/ 333 w 443"/>
                <a:gd name="T45" fmla="*/ 294 h 584"/>
                <a:gd name="T46" fmla="*/ 342 w 443"/>
                <a:gd name="T47" fmla="*/ 319 h 584"/>
                <a:gd name="T48" fmla="*/ 359 w 443"/>
                <a:gd name="T49" fmla="*/ 343 h 584"/>
                <a:gd name="T50" fmla="*/ 391 w 443"/>
                <a:gd name="T51" fmla="*/ 371 h 584"/>
                <a:gd name="T52" fmla="*/ 415 w 443"/>
                <a:gd name="T53" fmla="*/ 397 h 584"/>
                <a:gd name="T54" fmla="*/ 431 w 443"/>
                <a:gd name="T55" fmla="*/ 421 h 584"/>
                <a:gd name="T56" fmla="*/ 440 w 443"/>
                <a:gd name="T57" fmla="*/ 446 h 584"/>
                <a:gd name="T58" fmla="*/ 443 w 443"/>
                <a:gd name="T59" fmla="*/ 471 h 584"/>
                <a:gd name="T60" fmla="*/ 441 w 443"/>
                <a:gd name="T61" fmla="*/ 514 h 584"/>
                <a:gd name="T62" fmla="*/ 434 w 443"/>
                <a:gd name="T63" fmla="*/ 584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3" h="584">
                  <a:moveTo>
                    <a:pt x="434" y="584"/>
                  </a:moveTo>
                  <a:lnTo>
                    <a:pt x="406" y="562"/>
                  </a:lnTo>
                  <a:lnTo>
                    <a:pt x="389" y="549"/>
                  </a:lnTo>
                  <a:lnTo>
                    <a:pt x="370" y="534"/>
                  </a:lnTo>
                  <a:lnTo>
                    <a:pt x="352" y="517"/>
                  </a:lnTo>
                  <a:lnTo>
                    <a:pt x="331" y="498"/>
                  </a:lnTo>
                  <a:lnTo>
                    <a:pt x="310" y="478"/>
                  </a:lnTo>
                  <a:lnTo>
                    <a:pt x="288" y="456"/>
                  </a:lnTo>
                  <a:lnTo>
                    <a:pt x="244" y="408"/>
                  </a:lnTo>
                  <a:lnTo>
                    <a:pt x="223" y="382"/>
                  </a:lnTo>
                  <a:lnTo>
                    <a:pt x="201" y="354"/>
                  </a:lnTo>
                  <a:lnTo>
                    <a:pt x="179" y="324"/>
                  </a:lnTo>
                  <a:lnTo>
                    <a:pt x="159" y="294"/>
                  </a:lnTo>
                  <a:lnTo>
                    <a:pt x="139" y="262"/>
                  </a:lnTo>
                  <a:lnTo>
                    <a:pt x="120" y="229"/>
                  </a:lnTo>
                  <a:lnTo>
                    <a:pt x="89" y="176"/>
                  </a:lnTo>
                  <a:lnTo>
                    <a:pt x="57" y="124"/>
                  </a:lnTo>
                  <a:lnTo>
                    <a:pt x="41" y="95"/>
                  </a:lnTo>
                  <a:lnTo>
                    <a:pt x="26" y="66"/>
                  </a:lnTo>
                  <a:lnTo>
                    <a:pt x="12" y="35"/>
                  </a:lnTo>
                  <a:lnTo>
                    <a:pt x="0" y="0"/>
                  </a:lnTo>
                  <a:lnTo>
                    <a:pt x="11" y="0"/>
                  </a:lnTo>
                  <a:lnTo>
                    <a:pt x="26" y="0"/>
                  </a:lnTo>
                  <a:lnTo>
                    <a:pt x="46" y="2"/>
                  </a:lnTo>
                  <a:lnTo>
                    <a:pt x="68" y="6"/>
                  </a:lnTo>
                  <a:lnTo>
                    <a:pt x="93" y="11"/>
                  </a:lnTo>
                  <a:lnTo>
                    <a:pt x="121" y="16"/>
                  </a:lnTo>
                  <a:lnTo>
                    <a:pt x="150" y="24"/>
                  </a:lnTo>
                  <a:lnTo>
                    <a:pt x="180" y="33"/>
                  </a:lnTo>
                  <a:lnTo>
                    <a:pt x="209" y="43"/>
                  </a:lnTo>
                  <a:lnTo>
                    <a:pt x="239" y="55"/>
                  </a:lnTo>
                  <a:lnTo>
                    <a:pt x="267" y="68"/>
                  </a:lnTo>
                  <a:lnTo>
                    <a:pt x="293" y="83"/>
                  </a:lnTo>
                  <a:lnTo>
                    <a:pt x="317" y="99"/>
                  </a:lnTo>
                  <a:lnTo>
                    <a:pt x="338" y="117"/>
                  </a:lnTo>
                  <a:lnTo>
                    <a:pt x="348" y="126"/>
                  </a:lnTo>
                  <a:lnTo>
                    <a:pt x="356" y="136"/>
                  </a:lnTo>
                  <a:lnTo>
                    <a:pt x="363" y="147"/>
                  </a:lnTo>
                  <a:lnTo>
                    <a:pt x="370" y="157"/>
                  </a:lnTo>
                  <a:lnTo>
                    <a:pt x="357" y="177"/>
                  </a:lnTo>
                  <a:lnTo>
                    <a:pt x="346" y="201"/>
                  </a:lnTo>
                  <a:lnTo>
                    <a:pt x="336" y="229"/>
                  </a:lnTo>
                  <a:lnTo>
                    <a:pt x="333" y="245"/>
                  </a:lnTo>
                  <a:lnTo>
                    <a:pt x="330" y="261"/>
                  </a:lnTo>
                  <a:lnTo>
                    <a:pt x="330" y="278"/>
                  </a:lnTo>
                  <a:lnTo>
                    <a:pt x="333" y="294"/>
                  </a:lnTo>
                  <a:lnTo>
                    <a:pt x="338" y="310"/>
                  </a:lnTo>
                  <a:lnTo>
                    <a:pt x="342" y="319"/>
                  </a:lnTo>
                  <a:lnTo>
                    <a:pt x="347" y="327"/>
                  </a:lnTo>
                  <a:lnTo>
                    <a:pt x="359" y="343"/>
                  </a:lnTo>
                  <a:lnTo>
                    <a:pt x="375" y="357"/>
                  </a:lnTo>
                  <a:lnTo>
                    <a:pt x="391" y="371"/>
                  </a:lnTo>
                  <a:lnTo>
                    <a:pt x="404" y="384"/>
                  </a:lnTo>
                  <a:lnTo>
                    <a:pt x="415" y="397"/>
                  </a:lnTo>
                  <a:lnTo>
                    <a:pt x="424" y="409"/>
                  </a:lnTo>
                  <a:lnTo>
                    <a:pt x="431" y="421"/>
                  </a:lnTo>
                  <a:lnTo>
                    <a:pt x="436" y="434"/>
                  </a:lnTo>
                  <a:lnTo>
                    <a:pt x="440" y="446"/>
                  </a:lnTo>
                  <a:lnTo>
                    <a:pt x="443" y="458"/>
                  </a:lnTo>
                  <a:lnTo>
                    <a:pt x="443" y="471"/>
                  </a:lnTo>
                  <a:lnTo>
                    <a:pt x="443" y="485"/>
                  </a:lnTo>
                  <a:lnTo>
                    <a:pt x="441" y="514"/>
                  </a:lnTo>
                  <a:lnTo>
                    <a:pt x="437" y="546"/>
                  </a:lnTo>
                  <a:lnTo>
                    <a:pt x="434" y="584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0" name="Freeform 83">
              <a:extLst>
                <a:ext uri="{FF2B5EF4-FFF2-40B4-BE49-F238E27FC236}">
                  <a16:creationId xmlns:a16="http://schemas.microsoft.com/office/drawing/2014/main" id="{F4CD8D81-85E2-4CEB-964F-A8574733D3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28438" y="1908175"/>
              <a:ext cx="592138" cy="679450"/>
            </a:xfrm>
            <a:custGeom>
              <a:avLst/>
              <a:gdLst>
                <a:gd name="T0" fmla="*/ 373 w 373"/>
                <a:gd name="T1" fmla="*/ 161 h 428"/>
                <a:gd name="T2" fmla="*/ 344 w 373"/>
                <a:gd name="T3" fmla="*/ 161 h 428"/>
                <a:gd name="T4" fmla="*/ 330 w 373"/>
                <a:gd name="T5" fmla="*/ 164 h 428"/>
                <a:gd name="T6" fmla="*/ 316 w 373"/>
                <a:gd name="T7" fmla="*/ 168 h 428"/>
                <a:gd name="T8" fmla="*/ 304 w 373"/>
                <a:gd name="T9" fmla="*/ 173 h 428"/>
                <a:gd name="T10" fmla="*/ 291 w 373"/>
                <a:gd name="T11" fmla="*/ 180 h 428"/>
                <a:gd name="T12" fmla="*/ 279 w 373"/>
                <a:gd name="T13" fmla="*/ 187 h 428"/>
                <a:gd name="T14" fmla="*/ 267 w 373"/>
                <a:gd name="T15" fmla="*/ 196 h 428"/>
                <a:gd name="T16" fmla="*/ 246 w 373"/>
                <a:gd name="T17" fmla="*/ 215 h 428"/>
                <a:gd name="T18" fmla="*/ 226 w 373"/>
                <a:gd name="T19" fmla="*/ 238 h 428"/>
                <a:gd name="T20" fmla="*/ 208 w 373"/>
                <a:gd name="T21" fmla="*/ 262 h 428"/>
                <a:gd name="T22" fmla="*/ 192 w 373"/>
                <a:gd name="T23" fmla="*/ 288 h 428"/>
                <a:gd name="T24" fmla="*/ 165 w 373"/>
                <a:gd name="T25" fmla="*/ 339 h 428"/>
                <a:gd name="T26" fmla="*/ 154 w 373"/>
                <a:gd name="T27" fmla="*/ 362 h 428"/>
                <a:gd name="T28" fmla="*/ 146 w 373"/>
                <a:gd name="T29" fmla="*/ 383 h 428"/>
                <a:gd name="T30" fmla="*/ 131 w 373"/>
                <a:gd name="T31" fmla="*/ 428 h 428"/>
                <a:gd name="T32" fmla="*/ 122 w 373"/>
                <a:gd name="T33" fmla="*/ 371 h 428"/>
                <a:gd name="T34" fmla="*/ 112 w 373"/>
                <a:gd name="T35" fmla="*/ 321 h 428"/>
                <a:gd name="T36" fmla="*/ 101 w 373"/>
                <a:gd name="T37" fmla="*/ 276 h 428"/>
                <a:gd name="T38" fmla="*/ 89 w 373"/>
                <a:gd name="T39" fmla="*/ 231 h 428"/>
                <a:gd name="T40" fmla="*/ 74 w 373"/>
                <a:gd name="T41" fmla="*/ 184 h 428"/>
                <a:gd name="T42" fmla="*/ 54 w 373"/>
                <a:gd name="T43" fmla="*/ 132 h 428"/>
                <a:gd name="T44" fmla="*/ 30 w 373"/>
                <a:gd name="T45" fmla="*/ 72 h 428"/>
                <a:gd name="T46" fmla="*/ 0 w 373"/>
                <a:gd name="T47" fmla="*/ 0 h 428"/>
                <a:gd name="T48" fmla="*/ 11 w 373"/>
                <a:gd name="T49" fmla="*/ 0 h 428"/>
                <a:gd name="T50" fmla="*/ 23 w 373"/>
                <a:gd name="T51" fmla="*/ 1 h 428"/>
                <a:gd name="T52" fmla="*/ 49 w 373"/>
                <a:gd name="T53" fmla="*/ 6 h 428"/>
                <a:gd name="T54" fmla="*/ 76 w 373"/>
                <a:gd name="T55" fmla="*/ 13 h 428"/>
                <a:gd name="T56" fmla="*/ 105 w 373"/>
                <a:gd name="T57" fmla="*/ 23 h 428"/>
                <a:gd name="T58" fmla="*/ 136 w 373"/>
                <a:gd name="T59" fmla="*/ 35 h 428"/>
                <a:gd name="T60" fmla="*/ 167 w 373"/>
                <a:gd name="T61" fmla="*/ 49 h 428"/>
                <a:gd name="T62" fmla="*/ 229 w 373"/>
                <a:gd name="T63" fmla="*/ 79 h 428"/>
                <a:gd name="T64" fmla="*/ 285 w 373"/>
                <a:gd name="T65" fmla="*/ 109 h 428"/>
                <a:gd name="T66" fmla="*/ 330 w 373"/>
                <a:gd name="T67" fmla="*/ 136 h 428"/>
                <a:gd name="T68" fmla="*/ 373 w 373"/>
                <a:gd name="T69" fmla="*/ 161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3" h="428">
                  <a:moveTo>
                    <a:pt x="373" y="161"/>
                  </a:moveTo>
                  <a:lnTo>
                    <a:pt x="344" y="161"/>
                  </a:lnTo>
                  <a:lnTo>
                    <a:pt x="330" y="164"/>
                  </a:lnTo>
                  <a:lnTo>
                    <a:pt x="316" y="168"/>
                  </a:lnTo>
                  <a:lnTo>
                    <a:pt x="304" y="173"/>
                  </a:lnTo>
                  <a:lnTo>
                    <a:pt x="291" y="180"/>
                  </a:lnTo>
                  <a:lnTo>
                    <a:pt x="279" y="187"/>
                  </a:lnTo>
                  <a:lnTo>
                    <a:pt x="267" y="196"/>
                  </a:lnTo>
                  <a:lnTo>
                    <a:pt x="246" y="215"/>
                  </a:lnTo>
                  <a:lnTo>
                    <a:pt x="226" y="238"/>
                  </a:lnTo>
                  <a:lnTo>
                    <a:pt x="208" y="262"/>
                  </a:lnTo>
                  <a:lnTo>
                    <a:pt x="192" y="288"/>
                  </a:lnTo>
                  <a:lnTo>
                    <a:pt x="165" y="339"/>
                  </a:lnTo>
                  <a:lnTo>
                    <a:pt x="154" y="362"/>
                  </a:lnTo>
                  <a:lnTo>
                    <a:pt x="146" y="383"/>
                  </a:lnTo>
                  <a:lnTo>
                    <a:pt x="131" y="428"/>
                  </a:lnTo>
                  <a:lnTo>
                    <a:pt x="122" y="371"/>
                  </a:lnTo>
                  <a:lnTo>
                    <a:pt x="112" y="321"/>
                  </a:lnTo>
                  <a:lnTo>
                    <a:pt x="101" y="276"/>
                  </a:lnTo>
                  <a:lnTo>
                    <a:pt x="89" y="231"/>
                  </a:lnTo>
                  <a:lnTo>
                    <a:pt x="74" y="184"/>
                  </a:lnTo>
                  <a:lnTo>
                    <a:pt x="54" y="132"/>
                  </a:lnTo>
                  <a:lnTo>
                    <a:pt x="30" y="72"/>
                  </a:lnTo>
                  <a:lnTo>
                    <a:pt x="0" y="0"/>
                  </a:lnTo>
                  <a:lnTo>
                    <a:pt x="11" y="0"/>
                  </a:lnTo>
                  <a:lnTo>
                    <a:pt x="23" y="1"/>
                  </a:lnTo>
                  <a:lnTo>
                    <a:pt x="49" y="6"/>
                  </a:lnTo>
                  <a:lnTo>
                    <a:pt x="76" y="13"/>
                  </a:lnTo>
                  <a:lnTo>
                    <a:pt x="105" y="23"/>
                  </a:lnTo>
                  <a:lnTo>
                    <a:pt x="136" y="35"/>
                  </a:lnTo>
                  <a:lnTo>
                    <a:pt x="167" y="49"/>
                  </a:lnTo>
                  <a:lnTo>
                    <a:pt x="229" y="79"/>
                  </a:lnTo>
                  <a:lnTo>
                    <a:pt x="285" y="109"/>
                  </a:lnTo>
                  <a:lnTo>
                    <a:pt x="330" y="136"/>
                  </a:lnTo>
                  <a:lnTo>
                    <a:pt x="373" y="161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1" name="Freeform 84">
              <a:extLst>
                <a:ext uri="{FF2B5EF4-FFF2-40B4-BE49-F238E27FC236}">
                  <a16:creationId xmlns:a16="http://schemas.microsoft.com/office/drawing/2014/main" id="{6A2608A2-4718-47FB-8DF6-8EA4193E8C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99838" y="1058863"/>
              <a:ext cx="633413" cy="693738"/>
            </a:xfrm>
            <a:custGeom>
              <a:avLst/>
              <a:gdLst>
                <a:gd name="T0" fmla="*/ 399 w 399"/>
                <a:gd name="T1" fmla="*/ 146 h 437"/>
                <a:gd name="T2" fmla="*/ 353 w 399"/>
                <a:gd name="T3" fmla="*/ 145 h 437"/>
                <a:gd name="T4" fmla="*/ 328 w 399"/>
                <a:gd name="T5" fmla="*/ 146 h 437"/>
                <a:gd name="T6" fmla="*/ 301 w 399"/>
                <a:gd name="T7" fmla="*/ 149 h 437"/>
                <a:gd name="T8" fmla="*/ 274 w 399"/>
                <a:gd name="T9" fmla="*/ 152 h 437"/>
                <a:gd name="T10" fmla="*/ 247 w 399"/>
                <a:gd name="T11" fmla="*/ 158 h 437"/>
                <a:gd name="T12" fmla="*/ 219 w 399"/>
                <a:gd name="T13" fmla="*/ 165 h 437"/>
                <a:gd name="T14" fmla="*/ 193 w 399"/>
                <a:gd name="T15" fmla="*/ 174 h 437"/>
                <a:gd name="T16" fmla="*/ 167 w 399"/>
                <a:gd name="T17" fmla="*/ 185 h 437"/>
                <a:gd name="T18" fmla="*/ 142 w 399"/>
                <a:gd name="T19" fmla="*/ 197 h 437"/>
                <a:gd name="T20" fmla="*/ 120 w 399"/>
                <a:gd name="T21" fmla="*/ 212 h 437"/>
                <a:gd name="T22" fmla="*/ 99 w 399"/>
                <a:gd name="T23" fmla="*/ 229 h 437"/>
                <a:gd name="T24" fmla="*/ 81 w 399"/>
                <a:gd name="T25" fmla="*/ 248 h 437"/>
                <a:gd name="T26" fmla="*/ 66 w 399"/>
                <a:gd name="T27" fmla="*/ 270 h 437"/>
                <a:gd name="T28" fmla="*/ 59 w 399"/>
                <a:gd name="T29" fmla="*/ 281 h 437"/>
                <a:gd name="T30" fmla="*/ 54 w 399"/>
                <a:gd name="T31" fmla="*/ 294 h 437"/>
                <a:gd name="T32" fmla="*/ 50 w 399"/>
                <a:gd name="T33" fmla="*/ 307 h 437"/>
                <a:gd name="T34" fmla="*/ 46 w 399"/>
                <a:gd name="T35" fmla="*/ 321 h 437"/>
                <a:gd name="T36" fmla="*/ 40 w 399"/>
                <a:gd name="T37" fmla="*/ 350 h 437"/>
                <a:gd name="T38" fmla="*/ 38 w 399"/>
                <a:gd name="T39" fmla="*/ 364 h 437"/>
                <a:gd name="T40" fmla="*/ 36 w 399"/>
                <a:gd name="T41" fmla="*/ 378 h 437"/>
                <a:gd name="T42" fmla="*/ 36 w 399"/>
                <a:gd name="T43" fmla="*/ 392 h 437"/>
                <a:gd name="T44" fmla="*/ 38 w 399"/>
                <a:gd name="T45" fmla="*/ 406 h 437"/>
                <a:gd name="T46" fmla="*/ 41 w 399"/>
                <a:gd name="T47" fmla="*/ 421 h 437"/>
                <a:gd name="T48" fmla="*/ 46 w 399"/>
                <a:gd name="T49" fmla="*/ 437 h 437"/>
                <a:gd name="T50" fmla="*/ 30 w 399"/>
                <a:gd name="T51" fmla="*/ 427 h 437"/>
                <a:gd name="T52" fmla="*/ 21 w 399"/>
                <a:gd name="T53" fmla="*/ 422 h 437"/>
                <a:gd name="T54" fmla="*/ 14 w 399"/>
                <a:gd name="T55" fmla="*/ 416 h 437"/>
                <a:gd name="T56" fmla="*/ 7 w 399"/>
                <a:gd name="T57" fmla="*/ 410 h 437"/>
                <a:gd name="T58" fmla="*/ 2 w 399"/>
                <a:gd name="T59" fmla="*/ 402 h 437"/>
                <a:gd name="T60" fmla="*/ 0 w 399"/>
                <a:gd name="T61" fmla="*/ 396 h 437"/>
                <a:gd name="T62" fmla="*/ 0 w 399"/>
                <a:gd name="T63" fmla="*/ 390 h 437"/>
                <a:gd name="T64" fmla="*/ 0 w 399"/>
                <a:gd name="T65" fmla="*/ 384 h 437"/>
                <a:gd name="T66" fmla="*/ 1 w 399"/>
                <a:gd name="T67" fmla="*/ 377 h 437"/>
                <a:gd name="T68" fmla="*/ 10 w 399"/>
                <a:gd name="T69" fmla="*/ 349 h 437"/>
                <a:gd name="T70" fmla="*/ 17 w 399"/>
                <a:gd name="T71" fmla="*/ 330 h 437"/>
                <a:gd name="T72" fmla="*/ 25 w 399"/>
                <a:gd name="T73" fmla="*/ 302 h 437"/>
                <a:gd name="T74" fmla="*/ 37 w 399"/>
                <a:gd name="T75" fmla="*/ 262 h 437"/>
                <a:gd name="T76" fmla="*/ 51 w 399"/>
                <a:gd name="T77" fmla="*/ 206 h 437"/>
                <a:gd name="T78" fmla="*/ 69 w 399"/>
                <a:gd name="T79" fmla="*/ 130 h 437"/>
                <a:gd name="T80" fmla="*/ 92 w 399"/>
                <a:gd name="T81" fmla="*/ 29 h 437"/>
                <a:gd name="T82" fmla="*/ 108 w 399"/>
                <a:gd name="T83" fmla="*/ 20 h 437"/>
                <a:gd name="T84" fmla="*/ 125 w 399"/>
                <a:gd name="T85" fmla="*/ 12 h 437"/>
                <a:gd name="T86" fmla="*/ 145 w 399"/>
                <a:gd name="T87" fmla="*/ 7 h 437"/>
                <a:gd name="T88" fmla="*/ 165 w 399"/>
                <a:gd name="T89" fmla="*/ 2 h 437"/>
                <a:gd name="T90" fmla="*/ 186 w 399"/>
                <a:gd name="T91" fmla="*/ 0 h 437"/>
                <a:gd name="T92" fmla="*/ 206 w 399"/>
                <a:gd name="T93" fmla="*/ 0 h 437"/>
                <a:gd name="T94" fmla="*/ 226 w 399"/>
                <a:gd name="T95" fmla="*/ 1 h 437"/>
                <a:gd name="T96" fmla="*/ 246 w 399"/>
                <a:gd name="T97" fmla="*/ 5 h 437"/>
                <a:gd name="T98" fmla="*/ 261 w 399"/>
                <a:gd name="T99" fmla="*/ 26 h 437"/>
                <a:gd name="T100" fmla="*/ 280 w 399"/>
                <a:gd name="T101" fmla="*/ 47 h 437"/>
                <a:gd name="T102" fmla="*/ 299 w 399"/>
                <a:gd name="T103" fmla="*/ 66 h 437"/>
                <a:gd name="T104" fmla="*/ 319 w 399"/>
                <a:gd name="T105" fmla="*/ 84 h 437"/>
                <a:gd name="T106" fmla="*/ 360 w 399"/>
                <a:gd name="T107" fmla="*/ 117 h 437"/>
                <a:gd name="T108" fmla="*/ 399 w 399"/>
                <a:gd name="T109" fmla="*/ 146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9" h="437">
                  <a:moveTo>
                    <a:pt x="399" y="146"/>
                  </a:moveTo>
                  <a:lnTo>
                    <a:pt x="353" y="145"/>
                  </a:lnTo>
                  <a:lnTo>
                    <a:pt x="328" y="146"/>
                  </a:lnTo>
                  <a:lnTo>
                    <a:pt x="301" y="149"/>
                  </a:lnTo>
                  <a:lnTo>
                    <a:pt x="274" y="152"/>
                  </a:lnTo>
                  <a:lnTo>
                    <a:pt x="247" y="158"/>
                  </a:lnTo>
                  <a:lnTo>
                    <a:pt x="219" y="165"/>
                  </a:lnTo>
                  <a:lnTo>
                    <a:pt x="193" y="174"/>
                  </a:lnTo>
                  <a:lnTo>
                    <a:pt x="167" y="185"/>
                  </a:lnTo>
                  <a:lnTo>
                    <a:pt x="142" y="197"/>
                  </a:lnTo>
                  <a:lnTo>
                    <a:pt x="120" y="212"/>
                  </a:lnTo>
                  <a:lnTo>
                    <a:pt x="99" y="229"/>
                  </a:lnTo>
                  <a:lnTo>
                    <a:pt x="81" y="248"/>
                  </a:lnTo>
                  <a:lnTo>
                    <a:pt x="66" y="270"/>
                  </a:lnTo>
                  <a:lnTo>
                    <a:pt x="59" y="281"/>
                  </a:lnTo>
                  <a:lnTo>
                    <a:pt x="54" y="294"/>
                  </a:lnTo>
                  <a:lnTo>
                    <a:pt x="50" y="307"/>
                  </a:lnTo>
                  <a:lnTo>
                    <a:pt x="46" y="321"/>
                  </a:lnTo>
                  <a:lnTo>
                    <a:pt x="40" y="350"/>
                  </a:lnTo>
                  <a:lnTo>
                    <a:pt x="38" y="364"/>
                  </a:lnTo>
                  <a:lnTo>
                    <a:pt x="36" y="378"/>
                  </a:lnTo>
                  <a:lnTo>
                    <a:pt x="36" y="392"/>
                  </a:lnTo>
                  <a:lnTo>
                    <a:pt x="38" y="406"/>
                  </a:lnTo>
                  <a:lnTo>
                    <a:pt x="41" y="421"/>
                  </a:lnTo>
                  <a:lnTo>
                    <a:pt x="46" y="437"/>
                  </a:lnTo>
                  <a:lnTo>
                    <a:pt x="30" y="427"/>
                  </a:lnTo>
                  <a:lnTo>
                    <a:pt x="21" y="422"/>
                  </a:lnTo>
                  <a:lnTo>
                    <a:pt x="14" y="416"/>
                  </a:lnTo>
                  <a:lnTo>
                    <a:pt x="7" y="410"/>
                  </a:lnTo>
                  <a:lnTo>
                    <a:pt x="2" y="402"/>
                  </a:lnTo>
                  <a:lnTo>
                    <a:pt x="0" y="396"/>
                  </a:lnTo>
                  <a:lnTo>
                    <a:pt x="0" y="390"/>
                  </a:lnTo>
                  <a:lnTo>
                    <a:pt x="0" y="384"/>
                  </a:lnTo>
                  <a:lnTo>
                    <a:pt x="1" y="377"/>
                  </a:lnTo>
                  <a:lnTo>
                    <a:pt x="10" y="349"/>
                  </a:lnTo>
                  <a:lnTo>
                    <a:pt x="17" y="330"/>
                  </a:lnTo>
                  <a:lnTo>
                    <a:pt x="25" y="302"/>
                  </a:lnTo>
                  <a:lnTo>
                    <a:pt x="37" y="262"/>
                  </a:lnTo>
                  <a:lnTo>
                    <a:pt x="51" y="206"/>
                  </a:lnTo>
                  <a:lnTo>
                    <a:pt x="69" y="130"/>
                  </a:lnTo>
                  <a:lnTo>
                    <a:pt x="92" y="29"/>
                  </a:lnTo>
                  <a:lnTo>
                    <a:pt x="108" y="20"/>
                  </a:lnTo>
                  <a:lnTo>
                    <a:pt x="125" y="12"/>
                  </a:lnTo>
                  <a:lnTo>
                    <a:pt x="145" y="7"/>
                  </a:lnTo>
                  <a:lnTo>
                    <a:pt x="165" y="2"/>
                  </a:lnTo>
                  <a:lnTo>
                    <a:pt x="186" y="0"/>
                  </a:lnTo>
                  <a:lnTo>
                    <a:pt x="206" y="0"/>
                  </a:lnTo>
                  <a:lnTo>
                    <a:pt x="226" y="1"/>
                  </a:lnTo>
                  <a:lnTo>
                    <a:pt x="246" y="5"/>
                  </a:lnTo>
                  <a:lnTo>
                    <a:pt x="261" y="26"/>
                  </a:lnTo>
                  <a:lnTo>
                    <a:pt x="280" y="47"/>
                  </a:lnTo>
                  <a:lnTo>
                    <a:pt x="299" y="66"/>
                  </a:lnTo>
                  <a:lnTo>
                    <a:pt x="319" y="84"/>
                  </a:lnTo>
                  <a:lnTo>
                    <a:pt x="360" y="117"/>
                  </a:lnTo>
                  <a:lnTo>
                    <a:pt x="399" y="146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2" name="Freeform 85">
              <a:extLst>
                <a:ext uri="{FF2B5EF4-FFF2-40B4-BE49-F238E27FC236}">
                  <a16:creationId xmlns:a16="http://schemas.microsoft.com/office/drawing/2014/main" id="{593E802A-7988-4CF6-BFFC-5CF5533B56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645650" y="523875"/>
              <a:ext cx="719138" cy="585788"/>
            </a:xfrm>
            <a:custGeom>
              <a:avLst/>
              <a:gdLst>
                <a:gd name="T0" fmla="*/ 451 w 453"/>
                <a:gd name="T1" fmla="*/ 225 h 369"/>
                <a:gd name="T2" fmla="*/ 435 w 453"/>
                <a:gd name="T3" fmla="*/ 242 h 369"/>
                <a:gd name="T4" fmla="*/ 418 w 453"/>
                <a:gd name="T5" fmla="*/ 257 h 369"/>
                <a:gd name="T6" fmla="*/ 385 w 453"/>
                <a:gd name="T7" fmla="*/ 285 h 369"/>
                <a:gd name="T8" fmla="*/ 368 w 453"/>
                <a:gd name="T9" fmla="*/ 297 h 369"/>
                <a:gd name="T10" fmla="*/ 350 w 453"/>
                <a:gd name="T11" fmla="*/ 307 h 369"/>
                <a:gd name="T12" fmla="*/ 315 w 453"/>
                <a:gd name="T13" fmla="*/ 325 h 369"/>
                <a:gd name="T14" fmla="*/ 280 w 453"/>
                <a:gd name="T15" fmla="*/ 339 h 369"/>
                <a:gd name="T16" fmla="*/ 246 w 453"/>
                <a:gd name="T17" fmla="*/ 351 h 369"/>
                <a:gd name="T18" fmla="*/ 212 w 453"/>
                <a:gd name="T19" fmla="*/ 358 h 369"/>
                <a:gd name="T20" fmla="*/ 179 w 453"/>
                <a:gd name="T21" fmla="*/ 364 h 369"/>
                <a:gd name="T22" fmla="*/ 148 w 453"/>
                <a:gd name="T23" fmla="*/ 367 h 369"/>
                <a:gd name="T24" fmla="*/ 118 w 453"/>
                <a:gd name="T25" fmla="*/ 369 h 369"/>
                <a:gd name="T26" fmla="*/ 66 w 453"/>
                <a:gd name="T27" fmla="*/ 368 h 369"/>
                <a:gd name="T28" fmla="*/ 26 w 453"/>
                <a:gd name="T29" fmla="*/ 367 h 369"/>
                <a:gd name="T30" fmla="*/ 0 w 453"/>
                <a:gd name="T31" fmla="*/ 367 h 369"/>
                <a:gd name="T32" fmla="*/ 9 w 453"/>
                <a:gd name="T33" fmla="*/ 358 h 369"/>
                <a:gd name="T34" fmla="*/ 16 w 453"/>
                <a:gd name="T35" fmla="*/ 346 h 369"/>
                <a:gd name="T36" fmla="*/ 22 w 453"/>
                <a:gd name="T37" fmla="*/ 330 h 369"/>
                <a:gd name="T38" fmla="*/ 26 w 453"/>
                <a:gd name="T39" fmla="*/ 314 h 369"/>
                <a:gd name="T40" fmla="*/ 27 w 453"/>
                <a:gd name="T41" fmla="*/ 305 h 369"/>
                <a:gd name="T42" fmla="*/ 27 w 453"/>
                <a:gd name="T43" fmla="*/ 297 h 369"/>
                <a:gd name="T44" fmla="*/ 26 w 453"/>
                <a:gd name="T45" fmla="*/ 288 h 369"/>
                <a:gd name="T46" fmla="*/ 24 w 453"/>
                <a:gd name="T47" fmla="*/ 278 h 369"/>
                <a:gd name="T48" fmla="*/ 21 w 453"/>
                <a:gd name="T49" fmla="*/ 269 h 369"/>
                <a:gd name="T50" fmla="*/ 16 w 453"/>
                <a:gd name="T51" fmla="*/ 260 h 369"/>
                <a:gd name="T52" fmla="*/ 11 w 453"/>
                <a:gd name="T53" fmla="*/ 252 h 369"/>
                <a:gd name="T54" fmla="*/ 3 w 453"/>
                <a:gd name="T55" fmla="*/ 243 h 369"/>
                <a:gd name="T56" fmla="*/ 15 w 453"/>
                <a:gd name="T57" fmla="*/ 239 h 369"/>
                <a:gd name="T58" fmla="*/ 28 w 453"/>
                <a:gd name="T59" fmla="*/ 232 h 369"/>
                <a:gd name="T60" fmla="*/ 56 w 453"/>
                <a:gd name="T61" fmla="*/ 212 h 369"/>
                <a:gd name="T62" fmla="*/ 70 w 453"/>
                <a:gd name="T63" fmla="*/ 199 h 369"/>
                <a:gd name="T64" fmla="*/ 85 w 453"/>
                <a:gd name="T65" fmla="*/ 185 h 369"/>
                <a:gd name="T66" fmla="*/ 100 w 453"/>
                <a:gd name="T67" fmla="*/ 170 h 369"/>
                <a:gd name="T68" fmla="*/ 114 w 453"/>
                <a:gd name="T69" fmla="*/ 153 h 369"/>
                <a:gd name="T70" fmla="*/ 141 w 453"/>
                <a:gd name="T71" fmla="*/ 117 h 369"/>
                <a:gd name="T72" fmla="*/ 154 w 453"/>
                <a:gd name="T73" fmla="*/ 98 h 369"/>
                <a:gd name="T74" fmla="*/ 165 w 453"/>
                <a:gd name="T75" fmla="*/ 78 h 369"/>
                <a:gd name="T76" fmla="*/ 185 w 453"/>
                <a:gd name="T77" fmla="*/ 39 h 369"/>
                <a:gd name="T78" fmla="*/ 192 w 453"/>
                <a:gd name="T79" fmla="*/ 19 h 369"/>
                <a:gd name="T80" fmla="*/ 198 w 453"/>
                <a:gd name="T81" fmla="*/ 0 h 369"/>
                <a:gd name="T82" fmla="*/ 226 w 453"/>
                <a:gd name="T83" fmla="*/ 24 h 369"/>
                <a:gd name="T84" fmla="*/ 253 w 453"/>
                <a:gd name="T85" fmla="*/ 44 h 369"/>
                <a:gd name="T86" fmla="*/ 305 w 453"/>
                <a:gd name="T87" fmla="*/ 78 h 369"/>
                <a:gd name="T88" fmla="*/ 349 w 453"/>
                <a:gd name="T89" fmla="*/ 108 h 369"/>
                <a:gd name="T90" fmla="*/ 368 w 453"/>
                <a:gd name="T91" fmla="*/ 123 h 369"/>
                <a:gd name="T92" fmla="*/ 385 w 453"/>
                <a:gd name="T93" fmla="*/ 138 h 369"/>
                <a:gd name="T94" fmla="*/ 408 w 453"/>
                <a:gd name="T95" fmla="*/ 159 h 369"/>
                <a:gd name="T96" fmla="*/ 421 w 453"/>
                <a:gd name="T97" fmla="*/ 173 h 369"/>
                <a:gd name="T98" fmla="*/ 432 w 453"/>
                <a:gd name="T99" fmla="*/ 186 h 369"/>
                <a:gd name="T100" fmla="*/ 442 w 453"/>
                <a:gd name="T101" fmla="*/ 199 h 369"/>
                <a:gd name="T102" fmla="*/ 449 w 453"/>
                <a:gd name="T103" fmla="*/ 211 h 369"/>
                <a:gd name="T104" fmla="*/ 453 w 453"/>
                <a:gd name="T105" fmla="*/ 220 h 369"/>
                <a:gd name="T106" fmla="*/ 453 w 453"/>
                <a:gd name="T107" fmla="*/ 222 h 369"/>
                <a:gd name="T108" fmla="*/ 451 w 453"/>
                <a:gd name="T109" fmla="*/ 22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3" h="369">
                  <a:moveTo>
                    <a:pt x="451" y="225"/>
                  </a:moveTo>
                  <a:lnTo>
                    <a:pt x="435" y="242"/>
                  </a:lnTo>
                  <a:lnTo>
                    <a:pt x="418" y="257"/>
                  </a:lnTo>
                  <a:lnTo>
                    <a:pt x="385" y="285"/>
                  </a:lnTo>
                  <a:lnTo>
                    <a:pt x="368" y="297"/>
                  </a:lnTo>
                  <a:lnTo>
                    <a:pt x="350" y="307"/>
                  </a:lnTo>
                  <a:lnTo>
                    <a:pt x="315" y="325"/>
                  </a:lnTo>
                  <a:lnTo>
                    <a:pt x="280" y="339"/>
                  </a:lnTo>
                  <a:lnTo>
                    <a:pt x="246" y="351"/>
                  </a:lnTo>
                  <a:lnTo>
                    <a:pt x="212" y="358"/>
                  </a:lnTo>
                  <a:lnTo>
                    <a:pt x="179" y="364"/>
                  </a:lnTo>
                  <a:lnTo>
                    <a:pt x="148" y="367"/>
                  </a:lnTo>
                  <a:lnTo>
                    <a:pt x="118" y="369"/>
                  </a:lnTo>
                  <a:lnTo>
                    <a:pt x="66" y="368"/>
                  </a:lnTo>
                  <a:lnTo>
                    <a:pt x="26" y="367"/>
                  </a:lnTo>
                  <a:lnTo>
                    <a:pt x="0" y="367"/>
                  </a:lnTo>
                  <a:lnTo>
                    <a:pt x="9" y="358"/>
                  </a:lnTo>
                  <a:lnTo>
                    <a:pt x="16" y="346"/>
                  </a:lnTo>
                  <a:lnTo>
                    <a:pt x="22" y="330"/>
                  </a:lnTo>
                  <a:lnTo>
                    <a:pt x="26" y="314"/>
                  </a:lnTo>
                  <a:lnTo>
                    <a:pt x="27" y="305"/>
                  </a:lnTo>
                  <a:lnTo>
                    <a:pt x="27" y="297"/>
                  </a:lnTo>
                  <a:lnTo>
                    <a:pt x="26" y="288"/>
                  </a:lnTo>
                  <a:lnTo>
                    <a:pt x="24" y="278"/>
                  </a:lnTo>
                  <a:lnTo>
                    <a:pt x="21" y="269"/>
                  </a:lnTo>
                  <a:lnTo>
                    <a:pt x="16" y="260"/>
                  </a:lnTo>
                  <a:lnTo>
                    <a:pt x="11" y="252"/>
                  </a:lnTo>
                  <a:lnTo>
                    <a:pt x="3" y="243"/>
                  </a:lnTo>
                  <a:lnTo>
                    <a:pt x="15" y="239"/>
                  </a:lnTo>
                  <a:lnTo>
                    <a:pt x="28" y="232"/>
                  </a:lnTo>
                  <a:lnTo>
                    <a:pt x="56" y="212"/>
                  </a:lnTo>
                  <a:lnTo>
                    <a:pt x="70" y="199"/>
                  </a:lnTo>
                  <a:lnTo>
                    <a:pt x="85" y="185"/>
                  </a:lnTo>
                  <a:lnTo>
                    <a:pt x="100" y="170"/>
                  </a:lnTo>
                  <a:lnTo>
                    <a:pt x="114" y="153"/>
                  </a:lnTo>
                  <a:lnTo>
                    <a:pt x="141" y="117"/>
                  </a:lnTo>
                  <a:lnTo>
                    <a:pt x="154" y="98"/>
                  </a:lnTo>
                  <a:lnTo>
                    <a:pt x="165" y="78"/>
                  </a:lnTo>
                  <a:lnTo>
                    <a:pt x="185" y="39"/>
                  </a:lnTo>
                  <a:lnTo>
                    <a:pt x="192" y="19"/>
                  </a:lnTo>
                  <a:lnTo>
                    <a:pt x="198" y="0"/>
                  </a:lnTo>
                  <a:lnTo>
                    <a:pt x="226" y="24"/>
                  </a:lnTo>
                  <a:lnTo>
                    <a:pt x="253" y="44"/>
                  </a:lnTo>
                  <a:lnTo>
                    <a:pt x="305" y="78"/>
                  </a:lnTo>
                  <a:lnTo>
                    <a:pt x="349" y="108"/>
                  </a:lnTo>
                  <a:lnTo>
                    <a:pt x="368" y="123"/>
                  </a:lnTo>
                  <a:lnTo>
                    <a:pt x="385" y="138"/>
                  </a:lnTo>
                  <a:lnTo>
                    <a:pt x="408" y="159"/>
                  </a:lnTo>
                  <a:lnTo>
                    <a:pt x="421" y="173"/>
                  </a:lnTo>
                  <a:lnTo>
                    <a:pt x="432" y="186"/>
                  </a:lnTo>
                  <a:lnTo>
                    <a:pt x="442" y="199"/>
                  </a:lnTo>
                  <a:lnTo>
                    <a:pt x="449" y="211"/>
                  </a:lnTo>
                  <a:lnTo>
                    <a:pt x="453" y="220"/>
                  </a:lnTo>
                  <a:lnTo>
                    <a:pt x="453" y="222"/>
                  </a:lnTo>
                  <a:lnTo>
                    <a:pt x="451" y="225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3" name="Freeform 86">
              <a:extLst>
                <a:ext uri="{FF2B5EF4-FFF2-40B4-BE49-F238E27FC236}">
                  <a16:creationId xmlns:a16="http://schemas.microsoft.com/office/drawing/2014/main" id="{84DEC29F-E97B-4CB4-9F09-48A877CE05C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109075" y="201613"/>
              <a:ext cx="425450" cy="668338"/>
            </a:xfrm>
            <a:custGeom>
              <a:avLst/>
              <a:gdLst>
                <a:gd name="T0" fmla="*/ 268 w 268"/>
                <a:gd name="T1" fmla="*/ 299 h 421"/>
                <a:gd name="T2" fmla="*/ 263 w 268"/>
                <a:gd name="T3" fmla="*/ 305 h 421"/>
                <a:gd name="T4" fmla="*/ 258 w 268"/>
                <a:gd name="T5" fmla="*/ 311 h 421"/>
                <a:gd name="T6" fmla="*/ 255 w 268"/>
                <a:gd name="T7" fmla="*/ 318 h 421"/>
                <a:gd name="T8" fmla="*/ 252 w 268"/>
                <a:gd name="T9" fmla="*/ 326 h 421"/>
                <a:gd name="T10" fmla="*/ 249 w 268"/>
                <a:gd name="T11" fmla="*/ 341 h 421"/>
                <a:gd name="T12" fmla="*/ 249 w 268"/>
                <a:gd name="T13" fmla="*/ 358 h 421"/>
                <a:gd name="T14" fmla="*/ 249 w 268"/>
                <a:gd name="T15" fmla="*/ 391 h 421"/>
                <a:gd name="T16" fmla="*/ 248 w 268"/>
                <a:gd name="T17" fmla="*/ 407 h 421"/>
                <a:gd name="T18" fmla="*/ 245 w 268"/>
                <a:gd name="T19" fmla="*/ 421 h 421"/>
                <a:gd name="T20" fmla="*/ 209 w 268"/>
                <a:gd name="T21" fmla="*/ 401 h 421"/>
                <a:gd name="T22" fmla="*/ 176 w 268"/>
                <a:gd name="T23" fmla="*/ 382 h 421"/>
                <a:gd name="T24" fmla="*/ 115 w 268"/>
                <a:gd name="T25" fmla="*/ 346 h 421"/>
                <a:gd name="T26" fmla="*/ 58 w 268"/>
                <a:gd name="T27" fmla="*/ 311 h 421"/>
                <a:gd name="T28" fmla="*/ 0 w 268"/>
                <a:gd name="T29" fmla="*/ 278 h 421"/>
                <a:gd name="T30" fmla="*/ 30 w 268"/>
                <a:gd name="T31" fmla="*/ 255 h 421"/>
                <a:gd name="T32" fmla="*/ 43 w 268"/>
                <a:gd name="T33" fmla="*/ 243 h 421"/>
                <a:gd name="T34" fmla="*/ 56 w 268"/>
                <a:gd name="T35" fmla="*/ 231 h 421"/>
                <a:gd name="T36" fmla="*/ 66 w 268"/>
                <a:gd name="T37" fmla="*/ 218 h 421"/>
                <a:gd name="T38" fmla="*/ 77 w 268"/>
                <a:gd name="T39" fmla="*/ 204 h 421"/>
                <a:gd name="T40" fmla="*/ 86 w 268"/>
                <a:gd name="T41" fmla="*/ 190 h 421"/>
                <a:gd name="T42" fmla="*/ 94 w 268"/>
                <a:gd name="T43" fmla="*/ 174 h 421"/>
                <a:gd name="T44" fmla="*/ 101 w 268"/>
                <a:gd name="T45" fmla="*/ 158 h 421"/>
                <a:gd name="T46" fmla="*/ 107 w 268"/>
                <a:gd name="T47" fmla="*/ 140 h 421"/>
                <a:gd name="T48" fmla="*/ 112 w 268"/>
                <a:gd name="T49" fmla="*/ 121 h 421"/>
                <a:gd name="T50" fmla="*/ 117 w 268"/>
                <a:gd name="T51" fmla="*/ 100 h 421"/>
                <a:gd name="T52" fmla="*/ 125 w 268"/>
                <a:gd name="T53" fmla="*/ 54 h 421"/>
                <a:gd name="T54" fmla="*/ 131 w 268"/>
                <a:gd name="T55" fmla="*/ 0 h 421"/>
                <a:gd name="T56" fmla="*/ 141 w 268"/>
                <a:gd name="T57" fmla="*/ 14 h 421"/>
                <a:gd name="T58" fmla="*/ 148 w 268"/>
                <a:gd name="T59" fmla="*/ 28 h 421"/>
                <a:gd name="T60" fmla="*/ 157 w 268"/>
                <a:gd name="T61" fmla="*/ 54 h 421"/>
                <a:gd name="T62" fmla="*/ 161 w 268"/>
                <a:gd name="T63" fmla="*/ 66 h 421"/>
                <a:gd name="T64" fmla="*/ 165 w 268"/>
                <a:gd name="T65" fmla="*/ 73 h 421"/>
                <a:gd name="T66" fmla="*/ 170 w 268"/>
                <a:gd name="T67" fmla="*/ 77 h 421"/>
                <a:gd name="T68" fmla="*/ 173 w 268"/>
                <a:gd name="T69" fmla="*/ 78 h 421"/>
                <a:gd name="T70" fmla="*/ 177 w 268"/>
                <a:gd name="T71" fmla="*/ 77 h 421"/>
                <a:gd name="T72" fmla="*/ 185 w 268"/>
                <a:gd name="T73" fmla="*/ 103 h 421"/>
                <a:gd name="T74" fmla="*/ 191 w 268"/>
                <a:gd name="T75" fmla="*/ 122 h 421"/>
                <a:gd name="T76" fmla="*/ 199 w 268"/>
                <a:gd name="T77" fmla="*/ 145 h 421"/>
                <a:gd name="T78" fmla="*/ 209 w 268"/>
                <a:gd name="T79" fmla="*/ 172 h 421"/>
                <a:gd name="T80" fmla="*/ 221 w 268"/>
                <a:gd name="T81" fmla="*/ 200 h 421"/>
                <a:gd name="T82" fmla="*/ 236 w 268"/>
                <a:gd name="T83" fmla="*/ 230 h 421"/>
                <a:gd name="T84" fmla="*/ 253 w 268"/>
                <a:gd name="T85" fmla="*/ 261 h 421"/>
                <a:gd name="T86" fmla="*/ 230 w 268"/>
                <a:gd name="T87" fmla="*/ 256 h 421"/>
                <a:gd name="T88" fmla="*/ 230 w 268"/>
                <a:gd name="T89" fmla="*/ 268 h 421"/>
                <a:gd name="T90" fmla="*/ 234 w 268"/>
                <a:gd name="T91" fmla="*/ 278 h 421"/>
                <a:gd name="T92" fmla="*/ 236 w 268"/>
                <a:gd name="T93" fmla="*/ 282 h 421"/>
                <a:gd name="T94" fmla="*/ 239 w 268"/>
                <a:gd name="T95" fmla="*/ 285 h 421"/>
                <a:gd name="T96" fmla="*/ 247 w 268"/>
                <a:gd name="T97" fmla="*/ 291 h 421"/>
                <a:gd name="T98" fmla="*/ 261 w 268"/>
                <a:gd name="T99" fmla="*/ 297 h 421"/>
                <a:gd name="T100" fmla="*/ 268 w 268"/>
                <a:gd name="T101" fmla="*/ 299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8" h="421">
                  <a:moveTo>
                    <a:pt x="268" y="299"/>
                  </a:moveTo>
                  <a:lnTo>
                    <a:pt x="263" y="305"/>
                  </a:lnTo>
                  <a:lnTo>
                    <a:pt x="258" y="311"/>
                  </a:lnTo>
                  <a:lnTo>
                    <a:pt x="255" y="318"/>
                  </a:lnTo>
                  <a:lnTo>
                    <a:pt x="252" y="326"/>
                  </a:lnTo>
                  <a:lnTo>
                    <a:pt x="249" y="341"/>
                  </a:lnTo>
                  <a:lnTo>
                    <a:pt x="249" y="358"/>
                  </a:lnTo>
                  <a:lnTo>
                    <a:pt x="249" y="391"/>
                  </a:lnTo>
                  <a:lnTo>
                    <a:pt x="248" y="407"/>
                  </a:lnTo>
                  <a:lnTo>
                    <a:pt x="245" y="421"/>
                  </a:lnTo>
                  <a:lnTo>
                    <a:pt x="209" y="401"/>
                  </a:lnTo>
                  <a:lnTo>
                    <a:pt x="176" y="382"/>
                  </a:lnTo>
                  <a:lnTo>
                    <a:pt x="115" y="346"/>
                  </a:lnTo>
                  <a:lnTo>
                    <a:pt x="58" y="311"/>
                  </a:lnTo>
                  <a:lnTo>
                    <a:pt x="0" y="278"/>
                  </a:lnTo>
                  <a:lnTo>
                    <a:pt x="30" y="255"/>
                  </a:lnTo>
                  <a:lnTo>
                    <a:pt x="43" y="243"/>
                  </a:lnTo>
                  <a:lnTo>
                    <a:pt x="56" y="231"/>
                  </a:lnTo>
                  <a:lnTo>
                    <a:pt x="66" y="218"/>
                  </a:lnTo>
                  <a:lnTo>
                    <a:pt x="77" y="204"/>
                  </a:lnTo>
                  <a:lnTo>
                    <a:pt x="86" y="190"/>
                  </a:lnTo>
                  <a:lnTo>
                    <a:pt x="94" y="174"/>
                  </a:lnTo>
                  <a:lnTo>
                    <a:pt x="101" y="158"/>
                  </a:lnTo>
                  <a:lnTo>
                    <a:pt x="107" y="140"/>
                  </a:lnTo>
                  <a:lnTo>
                    <a:pt x="112" y="121"/>
                  </a:lnTo>
                  <a:lnTo>
                    <a:pt x="117" y="100"/>
                  </a:lnTo>
                  <a:lnTo>
                    <a:pt x="125" y="54"/>
                  </a:lnTo>
                  <a:lnTo>
                    <a:pt x="131" y="0"/>
                  </a:lnTo>
                  <a:lnTo>
                    <a:pt x="141" y="14"/>
                  </a:lnTo>
                  <a:lnTo>
                    <a:pt x="148" y="28"/>
                  </a:lnTo>
                  <a:lnTo>
                    <a:pt x="157" y="54"/>
                  </a:lnTo>
                  <a:lnTo>
                    <a:pt x="161" y="66"/>
                  </a:lnTo>
                  <a:lnTo>
                    <a:pt x="165" y="73"/>
                  </a:lnTo>
                  <a:lnTo>
                    <a:pt x="170" y="77"/>
                  </a:lnTo>
                  <a:lnTo>
                    <a:pt x="173" y="78"/>
                  </a:lnTo>
                  <a:lnTo>
                    <a:pt x="177" y="77"/>
                  </a:lnTo>
                  <a:lnTo>
                    <a:pt x="185" y="103"/>
                  </a:lnTo>
                  <a:lnTo>
                    <a:pt x="191" y="122"/>
                  </a:lnTo>
                  <a:lnTo>
                    <a:pt x="199" y="145"/>
                  </a:lnTo>
                  <a:lnTo>
                    <a:pt x="209" y="172"/>
                  </a:lnTo>
                  <a:lnTo>
                    <a:pt x="221" y="200"/>
                  </a:lnTo>
                  <a:lnTo>
                    <a:pt x="236" y="230"/>
                  </a:lnTo>
                  <a:lnTo>
                    <a:pt x="253" y="261"/>
                  </a:lnTo>
                  <a:lnTo>
                    <a:pt x="230" y="256"/>
                  </a:lnTo>
                  <a:lnTo>
                    <a:pt x="230" y="268"/>
                  </a:lnTo>
                  <a:lnTo>
                    <a:pt x="234" y="278"/>
                  </a:lnTo>
                  <a:lnTo>
                    <a:pt x="236" y="282"/>
                  </a:lnTo>
                  <a:lnTo>
                    <a:pt x="239" y="285"/>
                  </a:lnTo>
                  <a:lnTo>
                    <a:pt x="247" y="291"/>
                  </a:lnTo>
                  <a:lnTo>
                    <a:pt x="261" y="297"/>
                  </a:lnTo>
                  <a:lnTo>
                    <a:pt x="268" y="299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4" name="Freeform 87">
              <a:extLst>
                <a:ext uri="{FF2B5EF4-FFF2-40B4-BE49-F238E27FC236}">
                  <a16:creationId xmlns:a16="http://schemas.microsoft.com/office/drawing/2014/main" id="{C1C27472-AEDA-4C82-88FD-A8B036A8E7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50050" y="-20638"/>
              <a:ext cx="2611438" cy="936625"/>
            </a:xfrm>
            <a:custGeom>
              <a:avLst/>
              <a:gdLst>
                <a:gd name="T0" fmla="*/ 1645 w 1645"/>
                <a:gd name="T1" fmla="*/ 590 h 590"/>
                <a:gd name="T2" fmla="*/ 1234 w 1645"/>
                <a:gd name="T3" fmla="*/ 495 h 590"/>
                <a:gd name="T4" fmla="*/ 823 w 1645"/>
                <a:gd name="T5" fmla="*/ 400 h 590"/>
                <a:gd name="T6" fmla="*/ 411 w 1645"/>
                <a:gd name="T7" fmla="*/ 304 h 590"/>
                <a:gd name="T8" fmla="*/ 0 w 1645"/>
                <a:gd name="T9" fmla="*/ 210 h 590"/>
                <a:gd name="T10" fmla="*/ 66 w 1645"/>
                <a:gd name="T11" fmla="*/ 195 h 590"/>
                <a:gd name="T12" fmla="*/ 122 w 1645"/>
                <a:gd name="T13" fmla="*/ 180 h 590"/>
                <a:gd name="T14" fmla="*/ 147 w 1645"/>
                <a:gd name="T15" fmla="*/ 173 h 590"/>
                <a:gd name="T16" fmla="*/ 171 w 1645"/>
                <a:gd name="T17" fmla="*/ 164 h 590"/>
                <a:gd name="T18" fmla="*/ 217 w 1645"/>
                <a:gd name="T19" fmla="*/ 146 h 590"/>
                <a:gd name="T20" fmla="*/ 263 w 1645"/>
                <a:gd name="T21" fmla="*/ 124 h 590"/>
                <a:gd name="T22" fmla="*/ 311 w 1645"/>
                <a:gd name="T23" fmla="*/ 96 h 590"/>
                <a:gd name="T24" fmla="*/ 366 w 1645"/>
                <a:gd name="T25" fmla="*/ 62 h 590"/>
                <a:gd name="T26" fmla="*/ 429 w 1645"/>
                <a:gd name="T27" fmla="*/ 21 h 590"/>
                <a:gd name="T28" fmla="*/ 454 w 1645"/>
                <a:gd name="T29" fmla="*/ 31 h 590"/>
                <a:gd name="T30" fmla="*/ 474 w 1645"/>
                <a:gd name="T31" fmla="*/ 37 h 590"/>
                <a:gd name="T32" fmla="*/ 489 w 1645"/>
                <a:gd name="T33" fmla="*/ 40 h 590"/>
                <a:gd name="T34" fmla="*/ 501 w 1645"/>
                <a:gd name="T35" fmla="*/ 40 h 590"/>
                <a:gd name="T36" fmla="*/ 511 w 1645"/>
                <a:gd name="T37" fmla="*/ 38 h 590"/>
                <a:gd name="T38" fmla="*/ 518 w 1645"/>
                <a:gd name="T39" fmla="*/ 34 h 590"/>
                <a:gd name="T40" fmla="*/ 523 w 1645"/>
                <a:gd name="T41" fmla="*/ 29 h 590"/>
                <a:gd name="T42" fmla="*/ 528 w 1645"/>
                <a:gd name="T43" fmla="*/ 23 h 590"/>
                <a:gd name="T44" fmla="*/ 536 w 1645"/>
                <a:gd name="T45" fmla="*/ 10 h 590"/>
                <a:gd name="T46" fmla="*/ 540 w 1645"/>
                <a:gd name="T47" fmla="*/ 5 h 590"/>
                <a:gd name="T48" fmla="*/ 546 w 1645"/>
                <a:gd name="T49" fmla="*/ 2 h 590"/>
                <a:gd name="T50" fmla="*/ 553 w 1645"/>
                <a:gd name="T51" fmla="*/ 0 h 590"/>
                <a:gd name="T52" fmla="*/ 557 w 1645"/>
                <a:gd name="T53" fmla="*/ 1 h 590"/>
                <a:gd name="T54" fmla="*/ 562 w 1645"/>
                <a:gd name="T55" fmla="*/ 2 h 590"/>
                <a:gd name="T56" fmla="*/ 575 w 1645"/>
                <a:gd name="T57" fmla="*/ 6 h 590"/>
                <a:gd name="T58" fmla="*/ 590 w 1645"/>
                <a:gd name="T59" fmla="*/ 14 h 590"/>
                <a:gd name="T60" fmla="*/ 714 w 1645"/>
                <a:gd name="T61" fmla="*/ 84 h 590"/>
                <a:gd name="T62" fmla="*/ 854 w 1645"/>
                <a:gd name="T63" fmla="*/ 163 h 590"/>
                <a:gd name="T64" fmla="*/ 1155 w 1645"/>
                <a:gd name="T65" fmla="*/ 329 h 590"/>
                <a:gd name="T66" fmla="*/ 1439 w 1645"/>
                <a:gd name="T67" fmla="*/ 481 h 590"/>
                <a:gd name="T68" fmla="*/ 1555 w 1645"/>
                <a:gd name="T69" fmla="*/ 543 h 590"/>
                <a:gd name="T70" fmla="*/ 1645 w 1645"/>
                <a:gd name="T71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5" h="590">
                  <a:moveTo>
                    <a:pt x="1645" y="590"/>
                  </a:moveTo>
                  <a:lnTo>
                    <a:pt x="1234" y="495"/>
                  </a:lnTo>
                  <a:lnTo>
                    <a:pt x="823" y="400"/>
                  </a:lnTo>
                  <a:lnTo>
                    <a:pt x="411" y="304"/>
                  </a:lnTo>
                  <a:lnTo>
                    <a:pt x="0" y="210"/>
                  </a:lnTo>
                  <a:lnTo>
                    <a:pt x="66" y="195"/>
                  </a:lnTo>
                  <a:lnTo>
                    <a:pt x="122" y="180"/>
                  </a:lnTo>
                  <a:lnTo>
                    <a:pt x="147" y="173"/>
                  </a:lnTo>
                  <a:lnTo>
                    <a:pt x="171" y="164"/>
                  </a:lnTo>
                  <a:lnTo>
                    <a:pt x="217" y="146"/>
                  </a:lnTo>
                  <a:lnTo>
                    <a:pt x="263" y="124"/>
                  </a:lnTo>
                  <a:lnTo>
                    <a:pt x="311" y="96"/>
                  </a:lnTo>
                  <a:lnTo>
                    <a:pt x="366" y="62"/>
                  </a:lnTo>
                  <a:lnTo>
                    <a:pt x="429" y="21"/>
                  </a:lnTo>
                  <a:lnTo>
                    <a:pt x="454" y="31"/>
                  </a:lnTo>
                  <a:lnTo>
                    <a:pt x="474" y="37"/>
                  </a:lnTo>
                  <a:lnTo>
                    <a:pt x="489" y="40"/>
                  </a:lnTo>
                  <a:lnTo>
                    <a:pt x="501" y="40"/>
                  </a:lnTo>
                  <a:lnTo>
                    <a:pt x="511" y="38"/>
                  </a:lnTo>
                  <a:lnTo>
                    <a:pt x="518" y="34"/>
                  </a:lnTo>
                  <a:lnTo>
                    <a:pt x="523" y="29"/>
                  </a:lnTo>
                  <a:lnTo>
                    <a:pt x="528" y="23"/>
                  </a:lnTo>
                  <a:lnTo>
                    <a:pt x="536" y="10"/>
                  </a:lnTo>
                  <a:lnTo>
                    <a:pt x="540" y="5"/>
                  </a:lnTo>
                  <a:lnTo>
                    <a:pt x="546" y="2"/>
                  </a:lnTo>
                  <a:lnTo>
                    <a:pt x="553" y="0"/>
                  </a:lnTo>
                  <a:lnTo>
                    <a:pt x="557" y="1"/>
                  </a:lnTo>
                  <a:lnTo>
                    <a:pt x="562" y="2"/>
                  </a:lnTo>
                  <a:lnTo>
                    <a:pt x="575" y="6"/>
                  </a:lnTo>
                  <a:lnTo>
                    <a:pt x="590" y="14"/>
                  </a:lnTo>
                  <a:lnTo>
                    <a:pt x="714" y="84"/>
                  </a:lnTo>
                  <a:lnTo>
                    <a:pt x="854" y="163"/>
                  </a:lnTo>
                  <a:lnTo>
                    <a:pt x="1155" y="329"/>
                  </a:lnTo>
                  <a:lnTo>
                    <a:pt x="1439" y="481"/>
                  </a:lnTo>
                  <a:lnTo>
                    <a:pt x="1555" y="543"/>
                  </a:lnTo>
                  <a:lnTo>
                    <a:pt x="1645" y="590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5" name="Freeform 88">
              <a:extLst>
                <a:ext uri="{FF2B5EF4-FFF2-40B4-BE49-F238E27FC236}">
                  <a16:creationId xmlns:a16="http://schemas.microsoft.com/office/drawing/2014/main" id="{EA201D7A-EF47-4855-B70A-3A9C9A9434C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72425" y="-266700"/>
              <a:ext cx="1341438" cy="479425"/>
            </a:xfrm>
            <a:custGeom>
              <a:avLst/>
              <a:gdLst>
                <a:gd name="T0" fmla="*/ 824 w 845"/>
                <a:gd name="T1" fmla="*/ 156 h 302"/>
                <a:gd name="T2" fmla="*/ 718 w 845"/>
                <a:gd name="T3" fmla="*/ 108 h 302"/>
                <a:gd name="T4" fmla="*/ 612 w 845"/>
                <a:gd name="T5" fmla="*/ 61 h 302"/>
                <a:gd name="T6" fmla="*/ 579 w 845"/>
                <a:gd name="T7" fmla="*/ 52 h 302"/>
                <a:gd name="T8" fmla="*/ 559 w 845"/>
                <a:gd name="T9" fmla="*/ 52 h 302"/>
                <a:gd name="T10" fmla="*/ 543 w 845"/>
                <a:gd name="T11" fmla="*/ 55 h 302"/>
                <a:gd name="T12" fmla="*/ 523 w 845"/>
                <a:gd name="T13" fmla="*/ 55 h 302"/>
                <a:gd name="T14" fmla="*/ 496 w 845"/>
                <a:gd name="T15" fmla="*/ 51 h 302"/>
                <a:gd name="T16" fmla="*/ 468 w 845"/>
                <a:gd name="T17" fmla="*/ 52 h 302"/>
                <a:gd name="T18" fmla="*/ 427 w 845"/>
                <a:gd name="T19" fmla="*/ 63 h 302"/>
                <a:gd name="T20" fmla="*/ 401 w 845"/>
                <a:gd name="T21" fmla="*/ 76 h 302"/>
                <a:gd name="T22" fmla="*/ 362 w 845"/>
                <a:gd name="T23" fmla="*/ 103 h 302"/>
                <a:gd name="T24" fmla="*/ 326 w 845"/>
                <a:gd name="T25" fmla="*/ 135 h 302"/>
                <a:gd name="T26" fmla="*/ 283 w 845"/>
                <a:gd name="T27" fmla="*/ 183 h 302"/>
                <a:gd name="T28" fmla="*/ 229 w 845"/>
                <a:gd name="T29" fmla="*/ 251 h 302"/>
                <a:gd name="T30" fmla="*/ 193 w 845"/>
                <a:gd name="T31" fmla="*/ 296 h 302"/>
                <a:gd name="T32" fmla="*/ 122 w 845"/>
                <a:gd name="T33" fmla="*/ 268 h 302"/>
                <a:gd name="T34" fmla="*/ 61 w 845"/>
                <a:gd name="T35" fmla="*/ 233 h 302"/>
                <a:gd name="T36" fmla="*/ 0 w 845"/>
                <a:gd name="T37" fmla="*/ 194 h 302"/>
                <a:gd name="T38" fmla="*/ 26 w 845"/>
                <a:gd name="T39" fmla="*/ 160 h 302"/>
                <a:gd name="T40" fmla="*/ 56 w 845"/>
                <a:gd name="T41" fmla="*/ 130 h 302"/>
                <a:gd name="T42" fmla="*/ 90 w 845"/>
                <a:gd name="T43" fmla="*/ 104 h 302"/>
                <a:gd name="T44" fmla="*/ 127 w 845"/>
                <a:gd name="T45" fmla="*/ 81 h 302"/>
                <a:gd name="T46" fmla="*/ 162 w 845"/>
                <a:gd name="T47" fmla="*/ 64 h 302"/>
                <a:gd name="T48" fmla="*/ 208 w 845"/>
                <a:gd name="T49" fmla="*/ 48 h 302"/>
                <a:gd name="T50" fmla="*/ 232 w 845"/>
                <a:gd name="T51" fmla="*/ 44 h 302"/>
                <a:gd name="T52" fmla="*/ 252 w 845"/>
                <a:gd name="T53" fmla="*/ 47 h 302"/>
                <a:gd name="T54" fmla="*/ 263 w 845"/>
                <a:gd name="T55" fmla="*/ 45 h 302"/>
                <a:gd name="T56" fmla="*/ 267 w 845"/>
                <a:gd name="T57" fmla="*/ 39 h 302"/>
                <a:gd name="T58" fmla="*/ 279 w 845"/>
                <a:gd name="T59" fmla="*/ 37 h 302"/>
                <a:gd name="T60" fmla="*/ 303 w 845"/>
                <a:gd name="T61" fmla="*/ 41 h 302"/>
                <a:gd name="T62" fmla="*/ 314 w 845"/>
                <a:gd name="T63" fmla="*/ 39 h 302"/>
                <a:gd name="T64" fmla="*/ 318 w 845"/>
                <a:gd name="T65" fmla="*/ 34 h 302"/>
                <a:gd name="T66" fmla="*/ 329 w 845"/>
                <a:gd name="T67" fmla="*/ 31 h 302"/>
                <a:gd name="T68" fmla="*/ 348 w 845"/>
                <a:gd name="T69" fmla="*/ 35 h 302"/>
                <a:gd name="T70" fmla="*/ 367 w 845"/>
                <a:gd name="T71" fmla="*/ 34 h 302"/>
                <a:gd name="T72" fmla="*/ 388 w 845"/>
                <a:gd name="T73" fmla="*/ 27 h 302"/>
                <a:gd name="T74" fmla="*/ 408 w 845"/>
                <a:gd name="T75" fmla="*/ 20 h 302"/>
                <a:gd name="T76" fmla="*/ 434 w 845"/>
                <a:gd name="T77" fmla="*/ 20 h 302"/>
                <a:gd name="T78" fmla="*/ 453 w 845"/>
                <a:gd name="T79" fmla="*/ 22 h 302"/>
                <a:gd name="T80" fmla="*/ 460 w 845"/>
                <a:gd name="T81" fmla="*/ 17 h 302"/>
                <a:gd name="T82" fmla="*/ 466 w 845"/>
                <a:gd name="T83" fmla="*/ 13 h 302"/>
                <a:gd name="T84" fmla="*/ 485 w 845"/>
                <a:gd name="T85" fmla="*/ 15 h 302"/>
                <a:gd name="T86" fmla="*/ 504 w 845"/>
                <a:gd name="T87" fmla="*/ 16 h 302"/>
                <a:gd name="T88" fmla="*/ 510 w 845"/>
                <a:gd name="T89" fmla="*/ 12 h 302"/>
                <a:gd name="T90" fmla="*/ 516 w 845"/>
                <a:gd name="T91" fmla="*/ 8 h 302"/>
                <a:gd name="T92" fmla="*/ 535 w 845"/>
                <a:gd name="T93" fmla="*/ 9 h 302"/>
                <a:gd name="T94" fmla="*/ 554 w 845"/>
                <a:gd name="T95" fmla="*/ 10 h 302"/>
                <a:gd name="T96" fmla="*/ 557 w 845"/>
                <a:gd name="T97" fmla="*/ 6 h 302"/>
                <a:gd name="T98" fmla="*/ 561 w 845"/>
                <a:gd name="T99" fmla="*/ 1 h 302"/>
                <a:gd name="T100" fmla="*/ 578 w 845"/>
                <a:gd name="T101" fmla="*/ 2 h 302"/>
                <a:gd name="T102" fmla="*/ 601 w 845"/>
                <a:gd name="T103" fmla="*/ 11 h 302"/>
                <a:gd name="T104" fmla="*/ 726 w 845"/>
                <a:gd name="T105" fmla="*/ 8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5" h="302">
                  <a:moveTo>
                    <a:pt x="845" y="162"/>
                  </a:moveTo>
                  <a:lnTo>
                    <a:pt x="824" y="156"/>
                  </a:lnTo>
                  <a:lnTo>
                    <a:pt x="794" y="143"/>
                  </a:lnTo>
                  <a:lnTo>
                    <a:pt x="718" y="108"/>
                  </a:lnTo>
                  <a:lnTo>
                    <a:pt x="643" y="73"/>
                  </a:lnTo>
                  <a:lnTo>
                    <a:pt x="612" y="61"/>
                  </a:lnTo>
                  <a:lnTo>
                    <a:pt x="592" y="55"/>
                  </a:lnTo>
                  <a:lnTo>
                    <a:pt x="579" y="52"/>
                  </a:lnTo>
                  <a:lnTo>
                    <a:pt x="568" y="52"/>
                  </a:lnTo>
                  <a:lnTo>
                    <a:pt x="559" y="52"/>
                  </a:lnTo>
                  <a:lnTo>
                    <a:pt x="551" y="54"/>
                  </a:lnTo>
                  <a:lnTo>
                    <a:pt x="543" y="55"/>
                  </a:lnTo>
                  <a:lnTo>
                    <a:pt x="534" y="56"/>
                  </a:lnTo>
                  <a:lnTo>
                    <a:pt x="523" y="55"/>
                  </a:lnTo>
                  <a:lnTo>
                    <a:pt x="510" y="53"/>
                  </a:lnTo>
                  <a:lnTo>
                    <a:pt x="496" y="51"/>
                  </a:lnTo>
                  <a:lnTo>
                    <a:pt x="482" y="50"/>
                  </a:lnTo>
                  <a:lnTo>
                    <a:pt x="468" y="52"/>
                  </a:lnTo>
                  <a:lnTo>
                    <a:pt x="454" y="54"/>
                  </a:lnTo>
                  <a:lnTo>
                    <a:pt x="427" y="63"/>
                  </a:lnTo>
                  <a:lnTo>
                    <a:pt x="414" y="69"/>
                  </a:lnTo>
                  <a:lnTo>
                    <a:pt x="401" y="76"/>
                  </a:lnTo>
                  <a:lnTo>
                    <a:pt x="375" y="93"/>
                  </a:lnTo>
                  <a:lnTo>
                    <a:pt x="362" y="103"/>
                  </a:lnTo>
                  <a:lnTo>
                    <a:pt x="350" y="113"/>
                  </a:lnTo>
                  <a:lnTo>
                    <a:pt x="326" y="135"/>
                  </a:lnTo>
                  <a:lnTo>
                    <a:pt x="304" y="159"/>
                  </a:lnTo>
                  <a:lnTo>
                    <a:pt x="283" y="183"/>
                  </a:lnTo>
                  <a:lnTo>
                    <a:pt x="263" y="206"/>
                  </a:lnTo>
                  <a:lnTo>
                    <a:pt x="229" y="251"/>
                  </a:lnTo>
                  <a:lnTo>
                    <a:pt x="203" y="285"/>
                  </a:lnTo>
                  <a:lnTo>
                    <a:pt x="193" y="296"/>
                  </a:lnTo>
                  <a:lnTo>
                    <a:pt x="186" y="302"/>
                  </a:lnTo>
                  <a:lnTo>
                    <a:pt x="122" y="268"/>
                  </a:lnTo>
                  <a:lnTo>
                    <a:pt x="92" y="251"/>
                  </a:lnTo>
                  <a:lnTo>
                    <a:pt x="61" y="233"/>
                  </a:lnTo>
                  <a:lnTo>
                    <a:pt x="30" y="213"/>
                  </a:lnTo>
                  <a:lnTo>
                    <a:pt x="0" y="194"/>
                  </a:lnTo>
                  <a:lnTo>
                    <a:pt x="12" y="177"/>
                  </a:lnTo>
                  <a:lnTo>
                    <a:pt x="26" y="160"/>
                  </a:lnTo>
                  <a:lnTo>
                    <a:pt x="40" y="145"/>
                  </a:lnTo>
                  <a:lnTo>
                    <a:pt x="56" y="130"/>
                  </a:lnTo>
                  <a:lnTo>
                    <a:pt x="73" y="116"/>
                  </a:lnTo>
                  <a:lnTo>
                    <a:pt x="90" y="104"/>
                  </a:lnTo>
                  <a:lnTo>
                    <a:pt x="108" y="92"/>
                  </a:lnTo>
                  <a:lnTo>
                    <a:pt x="127" y="81"/>
                  </a:lnTo>
                  <a:lnTo>
                    <a:pt x="144" y="72"/>
                  </a:lnTo>
                  <a:lnTo>
                    <a:pt x="162" y="64"/>
                  </a:lnTo>
                  <a:lnTo>
                    <a:pt x="194" y="52"/>
                  </a:lnTo>
                  <a:lnTo>
                    <a:pt x="208" y="48"/>
                  </a:lnTo>
                  <a:lnTo>
                    <a:pt x="220" y="45"/>
                  </a:lnTo>
                  <a:lnTo>
                    <a:pt x="232" y="44"/>
                  </a:lnTo>
                  <a:lnTo>
                    <a:pt x="240" y="45"/>
                  </a:lnTo>
                  <a:lnTo>
                    <a:pt x="252" y="47"/>
                  </a:lnTo>
                  <a:lnTo>
                    <a:pt x="259" y="46"/>
                  </a:lnTo>
                  <a:lnTo>
                    <a:pt x="263" y="45"/>
                  </a:lnTo>
                  <a:lnTo>
                    <a:pt x="265" y="42"/>
                  </a:lnTo>
                  <a:lnTo>
                    <a:pt x="267" y="39"/>
                  </a:lnTo>
                  <a:lnTo>
                    <a:pt x="272" y="38"/>
                  </a:lnTo>
                  <a:lnTo>
                    <a:pt x="279" y="37"/>
                  </a:lnTo>
                  <a:lnTo>
                    <a:pt x="291" y="39"/>
                  </a:lnTo>
                  <a:lnTo>
                    <a:pt x="303" y="41"/>
                  </a:lnTo>
                  <a:lnTo>
                    <a:pt x="310" y="41"/>
                  </a:lnTo>
                  <a:lnTo>
                    <a:pt x="314" y="39"/>
                  </a:lnTo>
                  <a:lnTo>
                    <a:pt x="316" y="36"/>
                  </a:lnTo>
                  <a:lnTo>
                    <a:pt x="318" y="34"/>
                  </a:lnTo>
                  <a:lnTo>
                    <a:pt x="322" y="32"/>
                  </a:lnTo>
                  <a:lnTo>
                    <a:pt x="329" y="31"/>
                  </a:lnTo>
                  <a:lnTo>
                    <a:pt x="341" y="34"/>
                  </a:lnTo>
                  <a:lnTo>
                    <a:pt x="348" y="35"/>
                  </a:lnTo>
                  <a:lnTo>
                    <a:pt x="355" y="35"/>
                  </a:lnTo>
                  <a:lnTo>
                    <a:pt x="367" y="34"/>
                  </a:lnTo>
                  <a:lnTo>
                    <a:pt x="378" y="31"/>
                  </a:lnTo>
                  <a:lnTo>
                    <a:pt x="388" y="27"/>
                  </a:lnTo>
                  <a:lnTo>
                    <a:pt x="398" y="23"/>
                  </a:lnTo>
                  <a:lnTo>
                    <a:pt x="408" y="20"/>
                  </a:lnTo>
                  <a:lnTo>
                    <a:pt x="421" y="19"/>
                  </a:lnTo>
                  <a:lnTo>
                    <a:pt x="434" y="20"/>
                  </a:lnTo>
                  <a:lnTo>
                    <a:pt x="446" y="22"/>
                  </a:lnTo>
                  <a:lnTo>
                    <a:pt x="453" y="22"/>
                  </a:lnTo>
                  <a:lnTo>
                    <a:pt x="458" y="20"/>
                  </a:lnTo>
                  <a:lnTo>
                    <a:pt x="460" y="17"/>
                  </a:lnTo>
                  <a:lnTo>
                    <a:pt x="462" y="15"/>
                  </a:lnTo>
                  <a:lnTo>
                    <a:pt x="466" y="13"/>
                  </a:lnTo>
                  <a:lnTo>
                    <a:pt x="473" y="13"/>
                  </a:lnTo>
                  <a:lnTo>
                    <a:pt x="485" y="15"/>
                  </a:lnTo>
                  <a:lnTo>
                    <a:pt x="497" y="17"/>
                  </a:lnTo>
                  <a:lnTo>
                    <a:pt x="504" y="16"/>
                  </a:lnTo>
                  <a:lnTo>
                    <a:pt x="508" y="15"/>
                  </a:lnTo>
                  <a:lnTo>
                    <a:pt x="510" y="12"/>
                  </a:lnTo>
                  <a:lnTo>
                    <a:pt x="513" y="10"/>
                  </a:lnTo>
                  <a:lnTo>
                    <a:pt x="516" y="8"/>
                  </a:lnTo>
                  <a:lnTo>
                    <a:pt x="523" y="7"/>
                  </a:lnTo>
                  <a:lnTo>
                    <a:pt x="535" y="9"/>
                  </a:lnTo>
                  <a:lnTo>
                    <a:pt x="547" y="11"/>
                  </a:lnTo>
                  <a:lnTo>
                    <a:pt x="554" y="10"/>
                  </a:lnTo>
                  <a:lnTo>
                    <a:pt x="556" y="8"/>
                  </a:lnTo>
                  <a:lnTo>
                    <a:pt x="557" y="6"/>
                  </a:lnTo>
                  <a:lnTo>
                    <a:pt x="558" y="3"/>
                  </a:lnTo>
                  <a:lnTo>
                    <a:pt x="561" y="1"/>
                  </a:lnTo>
                  <a:lnTo>
                    <a:pt x="567" y="0"/>
                  </a:lnTo>
                  <a:lnTo>
                    <a:pt x="578" y="2"/>
                  </a:lnTo>
                  <a:lnTo>
                    <a:pt x="588" y="5"/>
                  </a:lnTo>
                  <a:lnTo>
                    <a:pt x="601" y="11"/>
                  </a:lnTo>
                  <a:lnTo>
                    <a:pt x="636" y="31"/>
                  </a:lnTo>
                  <a:lnTo>
                    <a:pt x="726" y="85"/>
                  </a:lnTo>
                  <a:lnTo>
                    <a:pt x="845" y="162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6" name="Freeform 89">
              <a:extLst>
                <a:ext uri="{FF2B5EF4-FFF2-40B4-BE49-F238E27FC236}">
                  <a16:creationId xmlns:a16="http://schemas.microsoft.com/office/drawing/2014/main" id="{BA1426A7-0F40-4DA2-8233-DF3E9C3274F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56375" y="373063"/>
              <a:ext cx="2887663" cy="1250950"/>
            </a:xfrm>
            <a:custGeom>
              <a:avLst/>
              <a:gdLst>
                <a:gd name="T0" fmla="*/ 1819 w 1819"/>
                <a:gd name="T1" fmla="*/ 392 h 788"/>
                <a:gd name="T2" fmla="*/ 1578 w 1819"/>
                <a:gd name="T3" fmla="*/ 453 h 788"/>
                <a:gd name="T4" fmla="*/ 1339 w 1819"/>
                <a:gd name="T5" fmla="*/ 512 h 788"/>
                <a:gd name="T6" fmla="*/ 1066 w 1819"/>
                <a:gd name="T7" fmla="*/ 581 h 788"/>
                <a:gd name="T8" fmla="*/ 791 w 1819"/>
                <a:gd name="T9" fmla="*/ 651 h 788"/>
                <a:gd name="T10" fmla="*/ 551 w 1819"/>
                <a:gd name="T11" fmla="*/ 715 h 788"/>
                <a:gd name="T12" fmla="*/ 377 w 1819"/>
                <a:gd name="T13" fmla="*/ 763 h 788"/>
                <a:gd name="T14" fmla="*/ 326 w 1819"/>
                <a:gd name="T15" fmla="*/ 779 h 788"/>
                <a:gd name="T16" fmla="*/ 311 w 1819"/>
                <a:gd name="T17" fmla="*/ 785 h 788"/>
                <a:gd name="T18" fmla="*/ 304 w 1819"/>
                <a:gd name="T19" fmla="*/ 788 h 788"/>
                <a:gd name="T20" fmla="*/ 296 w 1819"/>
                <a:gd name="T21" fmla="*/ 773 h 788"/>
                <a:gd name="T22" fmla="*/ 282 w 1819"/>
                <a:gd name="T23" fmla="*/ 745 h 788"/>
                <a:gd name="T24" fmla="*/ 244 w 1819"/>
                <a:gd name="T25" fmla="*/ 655 h 788"/>
                <a:gd name="T26" fmla="*/ 195 w 1819"/>
                <a:gd name="T27" fmla="*/ 535 h 788"/>
                <a:gd name="T28" fmla="*/ 142 w 1819"/>
                <a:gd name="T29" fmla="*/ 399 h 788"/>
                <a:gd name="T30" fmla="*/ 90 w 1819"/>
                <a:gd name="T31" fmla="*/ 263 h 788"/>
                <a:gd name="T32" fmla="*/ 45 w 1819"/>
                <a:gd name="T33" fmla="*/ 141 h 788"/>
                <a:gd name="T34" fmla="*/ 27 w 1819"/>
                <a:gd name="T35" fmla="*/ 90 h 788"/>
                <a:gd name="T36" fmla="*/ 14 w 1819"/>
                <a:gd name="T37" fmla="*/ 48 h 788"/>
                <a:gd name="T38" fmla="*/ 5 w 1819"/>
                <a:gd name="T39" fmla="*/ 18 h 788"/>
                <a:gd name="T40" fmla="*/ 0 w 1819"/>
                <a:gd name="T41" fmla="*/ 0 h 788"/>
                <a:gd name="T42" fmla="*/ 455 w 1819"/>
                <a:gd name="T43" fmla="*/ 98 h 788"/>
                <a:gd name="T44" fmla="*/ 909 w 1819"/>
                <a:gd name="T45" fmla="*/ 196 h 788"/>
                <a:gd name="T46" fmla="*/ 1364 w 1819"/>
                <a:gd name="T47" fmla="*/ 294 h 788"/>
                <a:gd name="T48" fmla="*/ 1819 w 1819"/>
                <a:gd name="T49" fmla="*/ 392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19" h="788">
                  <a:moveTo>
                    <a:pt x="1819" y="392"/>
                  </a:moveTo>
                  <a:lnTo>
                    <a:pt x="1578" y="453"/>
                  </a:lnTo>
                  <a:lnTo>
                    <a:pt x="1339" y="512"/>
                  </a:lnTo>
                  <a:lnTo>
                    <a:pt x="1066" y="581"/>
                  </a:lnTo>
                  <a:lnTo>
                    <a:pt x="791" y="651"/>
                  </a:lnTo>
                  <a:lnTo>
                    <a:pt x="551" y="715"/>
                  </a:lnTo>
                  <a:lnTo>
                    <a:pt x="377" y="763"/>
                  </a:lnTo>
                  <a:lnTo>
                    <a:pt x="326" y="779"/>
                  </a:lnTo>
                  <a:lnTo>
                    <a:pt x="311" y="785"/>
                  </a:lnTo>
                  <a:lnTo>
                    <a:pt x="304" y="788"/>
                  </a:lnTo>
                  <a:lnTo>
                    <a:pt x="296" y="773"/>
                  </a:lnTo>
                  <a:lnTo>
                    <a:pt x="282" y="745"/>
                  </a:lnTo>
                  <a:lnTo>
                    <a:pt x="244" y="655"/>
                  </a:lnTo>
                  <a:lnTo>
                    <a:pt x="195" y="535"/>
                  </a:lnTo>
                  <a:lnTo>
                    <a:pt x="142" y="399"/>
                  </a:lnTo>
                  <a:lnTo>
                    <a:pt x="90" y="263"/>
                  </a:lnTo>
                  <a:lnTo>
                    <a:pt x="45" y="141"/>
                  </a:lnTo>
                  <a:lnTo>
                    <a:pt x="27" y="90"/>
                  </a:lnTo>
                  <a:lnTo>
                    <a:pt x="14" y="48"/>
                  </a:lnTo>
                  <a:lnTo>
                    <a:pt x="5" y="18"/>
                  </a:lnTo>
                  <a:lnTo>
                    <a:pt x="0" y="0"/>
                  </a:lnTo>
                  <a:lnTo>
                    <a:pt x="455" y="98"/>
                  </a:lnTo>
                  <a:lnTo>
                    <a:pt x="909" y="196"/>
                  </a:lnTo>
                  <a:lnTo>
                    <a:pt x="1364" y="294"/>
                  </a:lnTo>
                  <a:lnTo>
                    <a:pt x="1819" y="392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7" name="Freeform 90">
              <a:extLst>
                <a:ext uri="{FF2B5EF4-FFF2-40B4-BE49-F238E27FC236}">
                  <a16:creationId xmlns:a16="http://schemas.microsoft.com/office/drawing/2014/main" id="{BCC71D4B-6AA0-487A-A305-AFA2AB52006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40625" y="631825"/>
              <a:ext cx="1903413" cy="838200"/>
            </a:xfrm>
            <a:custGeom>
              <a:avLst/>
              <a:gdLst>
                <a:gd name="T0" fmla="*/ 1199 w 1199"/>
                <a:gd name="T1" fmla="*/ 228 h 528"/>
                <a:gd name="T2" fmla="*/ 1146 w 1199"/>
                <a:gd name="T3" fmla="*/ 242 h 528"/>
                <a:gd name="T4" fmla="*/ 1017 w 1199"/>
                <a:gd name="T5" fmla="*/ 276 h 528"/>
                <a:gd name="T6" fmla="*/ 631 w 1199"/>
                <a:gd name="T7" fmla="*/ 374 h 528"/>
                <a:gd name="T8" fmla="*/ 325 w 1199"/>
                <a:gd name="T9" fmla="*/ 451 h 528"/>
                <a:gd name="T10" fmla="*/ 19 w 1199"/>
                <a:gd name="T11" fmla="*/ 528 h 528"/>
                <a:gd name="T12" fmla="*/ 11 w 1199"/>
                <a:gd name="T13" fmla="*/ 477 h 528"/>
                <a:gd name="T14" fmla="*/ 7 w 1199"/>
                <a:gd name="T15" fmla="*/ 448 h 528"/>
                <a:gd name="T16" fmla="*/ 4 w 1199"/>
                <a:gd name="T17" fmla="*/ 418 h 528"/>
                <a:gd name="T18" fmla="*/ 1 w 1199"/>
                <a:gd name="T19" fmla="*/ 389 h 528"/>
                <a:gd name="T20" fmla="*/ 0 w 1199"/>
                <a:gd name="T21" fmla="*/ 362 h 528"/>
                <a:gd name="T22" fmla="*/ 0 w 1199"/>
                <a:gd name="T23" fmla="*/ 339 h 528"/>
                <a:gd name="T24" fmla="*/ 1 w 1199"/>
                <a:gd name="T25" fmla="*/ 330 h 528"/>
                <a:gd name="T26" fmla="*/ 2 w 1199"/>
                <a:gd name="T27" fmla="*/ 321 h 528"/>
                <a:gd name="T28" fmla="*/ 8 w 1199"/>
                <a:gd name="T29" fmla="*/ 300 h 528"/>
                <a:gd name="T30" fmla="*/ 18 w 1199"/>
                <a:gd name="T31" fmla="*/ 269 h 528"/>
                <a:gd name="T32" fmla="*/ 34 w 1199"/>
                <a:gd name="T33" fmla="*/ 229 h 528"/>
                <a:gd name="T34" fmla="*/ 51 w 1199"/>
                <a:gd name="T35" fmla="*/ 185 h 528"/>
                <a:gd name="T36" fmla="*/ 72 w 1199"/>
                <a:gd name="T37" fmla="*/ 137 h 528"/>
                <a:gd name="T38" fmla="*/ 94 w 1199"/>
                <a:gd name="T39" fmla="*/ 89 h 528"/>
                <a:gd name="T40" fmla="*/ 117 w 1199"/>
                <a:gd name="T41" fmla="*/ 42 h 528"/>
                <a:gd name="T42" fmla="*/ 128 w 1199"/>
                <a:gd name="T43" fmla="*/ 20 h 528"/>
                <a:gd name="T44" fmla="*/ 138 w 1199"/>
                <a:gd name="T45" fmla="*/ 0 h 528"/>
                <a:gd name="T46" fmla="*/ 669 w 1199"/>
                <a:gd name="T47" fmla="*/ 114 h 528"/>
                <a:gd name="T48" fmla="*/ 1199 w 1199"/>
                <a:gd name="T49" fmla="*/ 22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99" h="528">
                  <a:moveTo>
                    <a:pt x="1199" y="228"/>
                  </a:moveTo>
                  <a:lnTo>
                    <a:pt x="1146" y="242"/>
                  </a:lnTo>
                  <a:lnTo>
                    <a:pt x="1017" y="276"/>
                  </a:lnTo>
                  <a:lnTo>
                    <a:pt x="631" y="374"/>
                  </a:lnTo>
                  <a:lnTo>
                    <a:pt x="325" y="451"/>
                  </a:lnTo>
                  <a:lnTo>
                    <a:pt x="19" y="528"/>
                  </a:lnTo>
                  <a:lnTo>
                    <a:pt x="11" y="477"/>
                  </a:lnTo>
                  <a:lnTo>
                    <a:pt x="7" y="448"/>
                  </a:lnTo>
                  <a:lnTo>
                    <a:pt x="4" y="418"/>
                  </a:lnTo>
                  <a:lnTo>
                    <a:pt x="1" y="389"/>
                  </a:lnTo>
                  <a:lnTo>
                    <a:pt x="0" y="362"/>
                  </a:lnTo>
                  <a:lnTo>
                    <a:pt x="0" y="339"/>
                  </a:lnTo>
                  <a:lnTo>
                    <a:pt x="1" y="330"/>
                  </a:lnTo>
                  <a:lnTo>
                    <a:pt x="2" y="321"/>
                  </a:lnTo>
                  <a:lnTo>
                    <a:pt x="8" y="300"/>
                  </a:lnTo>
                  <a:lnTo>
                    <a:pt x="18" y="269"/>
                  </a:lnTo>
                  <a:lnTo>
                    <a:pt x="34" y="229"/>
                  </a:lnTo>
                  <a:lnTo>
                    <a:pt x="51" y="185"/>
                  </a:lnTo>
                  <a:lnTo>
                    <a:pt x="72" y="137"/>
                  </a:lnTo>
                  <a:lnTo>
                    <a:pt x="94" y="89"/>
                  </a:lnTo>
                  <a:lnTo>
                    <a:pt x="117" y="42"/>
                  </a:lnTo>
                  <a:lnTo>
                    <a:pt x="128" y="20"/>
                  </a:lnTo>
                  <a:lnTo>
                    <a:pt x="138" y="0"/>
                  </a:lnTo>
                  <a:lnTo>
                    <a:pt x="669" y="114"/>
                  </a:lnTo>
                  <a:lnTo>
                    <a:pt x="1199" y="2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8" name="Freeform 91">
              <a:extLst>
                <a:ext uri="{FF2B5EF4-FFF2-40B4-BE49-F238E27FC236}">
                  <a16:creationId xmlns:a16="http://schemas.microsoft.com/office/drawing/2014/main" id="{C09444EA-26E8-4F0C-A4C0-E982EF9CB64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40625" y="635000"/>
              <a:ext cx="703263" cy="835025"/>
            </a:xfrm>
            <a:custGeom>
              <a:avLst/>
              <a:gdLst>
                <a:gd name="T0" fmla="*/ 430 w 443"/>
                <a:gd name="T1" fmla="*/ 75 h 526"/>
                <a:gd name="T2" fmla="*/ 406 w 443"/>
                <a:gd name="T3" fmla="*/ 94 h 526"/>
                <a:gd name="T4" fmla="*/ 384 w 443"/>
                <a:gd name="T5" fmla="*/ 115 h 526"/>
                <a:gd name="T6" fmla="*/ 364 w 443"/>
                <a:gd name="T7" fmla="*/ 136 h 526"/>
                <a:gd name="T8" fmla="*/ 355 w 443"/>
                <a:gd name="T9" fmla="*/ 148 h 526"/>
                <a:gd name="T10" fmla="*/ 347 w 443"/>
                <a:gd name="T11" fmla="*/ 159 h 526"/>
                <a:gd name="T12" fmla="*/ 331 w 443"/>
                <a:gd name="T13" fmla="*/ 183 h 526"/>
                <a:gd name="T14" fmla="*/ 318 w 443"/>
                <a:gd name="T15" fmla="*/ 206 h 526"/>
                <a:gd name="T16" fmla="*/ 306 w 443"/>
                <a:gd name="T17" fmla="*/ 232 h 526"/>
                <a:gd name="T18" fmla="*/ 296 w 443"/>
                <a:gd name="T19" fmla="*/ 257 h 526"/>
                <a:gd name="T20" fmla="*/ 288 w 443"/>
                <a:gd name="T21" fmla="*/ 283 h 526"/>
                <a:gd name="T22" fmla="*/ 281 w 443"/>
                <a:gd name="T23" fmla="*/ 310 h 526"/>
                <a:gd name="T24" fmla="*/ 276 w 443"/>
                <a:gd name="T25" fmla="*/ 337 h 526"/>
                <a:gd name="T26" fmla="*/ 272 w 443"/>
                <a:gd name="T27" fmla="*/ 365 h 526"/>
                <a:gd name="T28" fmla="*/ 269 w 443"/>
                <a:gd name="T29" fmla="*/ 393 h 526"/>
                <a:gd name="T30" fmla="*/ 268 w 443"/>
                <a:gd name="T31" fmla="*/ 421 h 526"/>
                <a:gd name="T32" fmla="*/ 267 w 443"/>
                <a:gd name="T33" fmla="*/ 463 h 526"/>
                <a:gd name="T34" fmla="*/ 203 w 443"/>
                <a:gd name="T35" fmla="*/ 480 h 526"/>
                <a:gd name="T36" fmla="*/ 19 w 443"/>
                <a:gd name="T37" fmla="*/ 526 h 526"/>
                <a:gd name="T38" fmla="*/ 11 w 443"/>
                <a:gd name="T39" fmla="*/ 475 h 526"/>
                <a:gd name="T40" fmla="*/ 5 w 443"/>
                <a:gd name="T41" fmla="*/ 431 h 526"/>
                <a:gd name="T42" fmla="*/ 2 w 443"/>
                <a:gd name="T43" fmla="*/ 401 h 526"/>
                <a:gd name="T44" fmla="*/ 0 w 443"/>
                <a:gd name="T45" fmla="*/ 373 h 526"/>
                <a:gd name="T46" fmla="*/ 0 w 443"/>
                <a:gd name="T47" fmla="*/ 349 h 526"/>
                <a:gd name="T48" fmla="*/ 1 w 443"/>
                <a:gd name="T49" fmla="*/ 328 h 526"/>
                <a:gd name="T50" fmla="*/ 4 w 443"/>
                <a:gd name="T51" fmla="*/ 311 h 526"/>
                <a:gd name="T52" fmla="*/ 12 w 443"/>
                <a:gd name="T53" fmla="*/ 284 h 526"/>
                <a:gd name="T54" fmla="*/ 25 w 443"/>
                <a:gd name="T55" fmla="*/ 249 h 526"/>
                <a:gd name="T56" fmla="*/ 41 w 443"/>
                <a:gd name="T57" fmla="*/ 207 h 526"/>
                <a:gd name="T58" fmla="*/ 70 w 443"/>
                <a:gd name="T59" fmla="*/ 137 h 526"/>
                <a:gd name="T60" fmla="*/ 91 w 443"/>
                <a:gd name="T61" fmla="*/ 89 h 526"/>
                <a:gd name="T62" fmla="*/ 113 w 443"/>
                <a:gd name="T63" fmla="*/ 43 h 526"/>
                <a:gd name="T64" fmla="*/ 136 w 443"/>
                <a:gd name="T65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43" h="526">
                  <a:moveTo>
                    <a:pt x="443" y="65"/>
                  </a:moveTo>
                  <a:lnTo>
                    <a:pt x="430" y="75"/>
                  </a:lnTo>
                  <a:lnTo>
                    <a:pt x="417" y="84"/>
                  </a:lnTo>
                  <a:lnTo>
                    <a:pt x="406" y="94"/>
                  </a:lnTo>
                  <a:lnTo>
                    <a:pt x="394" y="104"/>
                  </a:lnTo>
                  <a:lnTo>
                    <a:pt x="384" y="115"/>
                  </a:lnTo>
                  <a:lnTo>
                    <a:pt x="374" y="125"/>
                  </a:lnTo>
                  <a:lnTo>
                    <a:pt x="364" y="136"/>
                  </a:lnTo>
                  <a:lnTo>
                    <a:pt x="360" y="142"/>
                  </a:lnTo>
                  <a:lnTo>
                    <a:pt x="355" y="148"/>
                  </a:lnTo>
                  <a:lnTo>
                    <a:pt x="351" y="153"/>
                  </a:lnTo>
                  <a:lnTo>
                    <a:pt x="347" y="159"/>
                  </a:lnTo>
                  <a:lnTo>
                    <a:pt x="339" y="171"/>
                  </a:lnTo>
                  <a:lnTo>
                    <a:pt x="331" y="183"/>
                  </a:lnTo>
                  <a:lnTo>
                    <a:pt x="324" y="194"/>
                  </a:lnTo>
                  <a:lnTo>
                    <a:pt x="318" y="206"/>
                  </a:lnTo>
                  <a:lnTo>
                    <a:pt x="312" y="219"/>
                  </a:lnTo>
                  <a:lnTo>
                    <a:pt x="306" y="232"/>
                  </a:lnTo>
                  <a:lnTo>
                    <a:pt x="301" y="244"/>
                  </a:lnTo>
                  <a:lnTo>
                    <a:pt x="296" y="257"/>
                  </a:lnTo>
                  <a:lnTo>
                    <a:pt x="292" y="270"/>
                  </a:lnTo>
                  <a:lnTo>
                    <a:pt x="288" y="283"/>
                  </a:lnTo>
                  <a:lnTo>
                    <a:pt x="284" y="297"/>
                  </a:lnTo>
                  <a:lnTo>
                    <a:pt x="281" y="310"/>
                  </a:lnTo>
                  <a:lnTo>
                    <a:pt x="279" y="323"/>
                  </a:lnTo>
                  <a:lnTo>
                    <a:pt x="276" y="337"/>
                  </a:lnTo>
                  <a:lnTo>
                    <a:pt x="274" y="351"/>
                  </a:lnTo>
                  <a:lnTo>
                    <a:pt x="272" y="365"/>
                  </a:lnTo>
                  <a:lnTo>
                    <a:pt x="270" y="379"/>
                  </a:lnTo>
                  <a:lnTo>
                    <a:pt x="269" y="393"/>
                  </a:lnTo>
                  <a:lnTo>
                    <a:pt x="268" y="407"/>
                  </a:lnTo>
                  <a:lnTo>
                    <a:pt x="268" y="421"/>
                  </a:lnTo>
                  <a:lnTo>
                    <a:pt x="267" y="435"/>
                  </a:lnTo>
                  <a:lnTo>
                    <a:pt x="267" y="463"/>
                  </a:lnTo>
                  <a:lnTo>
                    <a:pt x="237" y="471"/>
                  </a:lnTo>
                  <a:lnTo>
                    <a:pt x="203" y="480"/>
                  </a:lnTo>
                  <a:lnTo>
                    <a:pt x="130" y="498"/>
                  </a:lnTo>
                  <a:lnTo>
                    <a:pt x="19" y="526"/>
                  </a:lnTo>
                  <a:lnTo>
                    <a:pt x="15" y="502"/>
                  </a:lnTo>
                  <a:lnTo>
                    <a:pt x="11" y="475"/>
                  </a:lnTo>
                  <a:lnTo>
                    <a:pt x="7" y="446"/>
                  </a:lnTo>
                  <a:lnTo>
                    <a:pt x="5" y="431"/>
                  </a:lnTo>
                  <a:lnTo>
                    <a:pt x="4" y="416"/>
                  </a:lnTo>
                  <a:lnTo>
                    <a:pt x="2" y="401"/>
                  </a:lnTo>
                  <a:lnTo>
                    <a:pt x="1" y="387"/>
                  </a:lnTo>
                  <a:lnTo>
                    <a:pt x="0" y="373"/>
                  </a:lnTo>
                  <a:lnTo>
                    <a:pt x="0" y="360"/>
                  </a:lnTo>
                  <a:lnTo>
                    <a:pt x="0" y="349"/>
                  </a:lnTo>
                  <a:lnTo>
                    <a:pt x="0" y="337"/>
                  </a:lnTo>
                  <a:lnTo>
                    <a:pt x="1" y="328"/>
                  </a:lnTo>
                  <a:lnTo>
                    <a:pt x="2" y="319"/>
                  </a:lnTo>
                  <a:lnTo>
                    <a:pt x="4" y="311"/>
                  </a:lnTo>
                  <a:lnTo>
                    <a:pt x="8" y="299"/>
                  </a:lnTo>
                  <a:lnTo>
                    <a:pt x="12" y="284"/>
                  </a:lnTo>
                  <a:lnTo>
                    <a:pt x="18" y="267"/>
                  </a:lnTo>
                  <a:lnTo>
                    <a:pt x="25" y="249"/>
                  </a:lnTo>
                  <a:lnTo>
                    <a:pt x="32" y="229"/>
                  </a:lnTo>
                  <a:lnTo>
                    <a:pt x="41" y="207"/>
                  </a:lnTo>
                  <a:lnTo>
                    <a:pt x="50" y="185"/>
                  </a:lnTo>
                  <a:lnTo>
                    <a:pt x="70" y="137"/>
                  </a:lnTo>
                  <a:lnTo>
                    <a:pt x="80" y="113"/>
                  </a:lnTo>
                  <a:lnTo>
                    <a:pt x="91" y="89"/>
                  </a:lnTo>
                  <a:lnTo>
                    <a:pt x="102" y="65"/>
                  </a:lnTo>
                  <a:lnTo>
                    <a:pt x="113" y="43"/>
                  </a:lnTo>
                  <a:lnTo>
                    <a:pt x="124" y="20"/>
                  </a:lnTo>
                  <a:lnTo>
                    <a:pt x="136" y="0"/>
                  </a:lnTo>
                  <a:lnTo>
                    <a:pt x="443" y="65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9" name="Freeform 92">
              <a:extLst>
                <a:ext uri="{FF2B5EF4-FFF2-40B4-BE49-F238E27FC236}">
                  <a16:creationId xmlns:a16="http://schemas.microsoft.com/office/drawing/2014/main" id="{13BED19D-9396-47F4-8C6D-9FCB0DAAC53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08475" y="-481013"/>
              <a:ext cx="2016125" cy="1917700"/>
            </a:xfrm>
            <a:custGeom>
              <a:avLst/>
              <a:gdLst>
                <a:gd name="T0" fmla="*/ 205 w 1270"/>
                <a:gd name="T1" fmla="*/ 1206 h 1208"/>
                <a:gd name="T2" fmla="*/ 181 w 1270"/>
                <a:gd name="T3" fmla="*/ 1202 h 1208"/>
                <a:gd name="T4" fmla="*/ 158 w 1270"/>
                <a:gd name="T5" fmla="*/ 1196 h 1208"/>
                <a:gd name="T6" fmla="*/ 138 w 1270"/>
                <a:gd name="T7" fmla="*/ 1188 h 1208"/>
                <a:gd name="T8" fmla="*/ 119 w 1270"/>
                <a:gd name="T9" fmla="*/ 1178 h 1208"/>
                <a:gd name="T10" fmla="*/ 101 w 1270"/>
                <a:gd name="T11" fmla="*/ 1166 h 1208"/>
                <a:gd name="T12" fmla="*/ 85 w 1270"/>
                <a:gd name="T13" fmla="*/ 1151 h 1208"/>
                <a:gd name="T14" fmla="*/ 71 w 1270"/>
                <a:gd name="T15" fmla="*/ 1134 h 1208"/>
                <a:gd name="T16" fmla="*/ 59 w 1270"/>
                <a:gd name="T17" fmla="*/ 1116 h 1208"/>
                <a:gd name="T18" fmla="*/ 47 w 1270"/>
                <a:gd name="T19" fmla="*/ 1095 h 1208"/>
                <a:gd name="T20" fmla="*/ 37 w 1270"/>
                <a:gd name="T21" fmla="*/ 1072 h 1208"/>
                <a:gd name="T22" fmla="*/ 29 w 1270"/>
                <a:gd name="T23" fmla="*/ 1047 h 1208"/>
                <a:gd name="T24" fmla="*/ 21 w 1270"/>
                <a:gd name="T25" fmla="*/ 1019 h 1208"/>
                <a:gd name="T26" fmla="*/ 15 w 1270"/>
                <a:gd name="T27" fmla="*/ 989 h 1208"/>
                <a:gd name="T28" fmla="*/ 10 w 1270"/>
                <a:gd name="T29" fmla="*/ 958 h 1208"/>
                <a:gd name="T30" fmla="*/ 6 w 1270"/>
                <a:gd name="T31" fmla="*/ 923 h 1208"/>
                <a:gd name="T32" fmla="*/ 3 w 1270"/>
                <a:gd name="T33" fmla="*/ 886 h 1208"/>
                <a:gd name="T34" fmla="*/ 1 w 1270"/>
                <a:gd name="T35" fmla="*/ 847 h 1208"/>
                <a:gd name="T36" fmla="*/ 1 w 1270"/>
                <a:gd name="T37" fmla="*/ 806 h 1208"/>
                <a:gd name="T38" fmla="*/ 1 w 1270"/>
                <a:gd name="T39" fmla="*/ 739 h 1208"/>
                <a:gd name="T40" fmla="*/ 4 w 1270"/>
                <a:gd name="T41" fmla="*/ 641 h 1208"/>
                <a:gd name="T42" fmla="*/ 10 w 1270"/>
                <a:gd name="T43" fmla="*/ 534 h 1208"/>
                <a:gd name="T44" fmla="*/ 19 w 1270"/>
                <a:gd name="T45" fmla="*/ 416 h 1208"/>
                <a:gd name="T46" fmla="*/ 42 w 1270"/>
                <a:gd name="T47" fmla="*/ 150 h 1208"/>
                <a:gd name="T48" fmla="*/ 118 w 1270"/>
                <a:gd name="T49" fmla="*/ 35 h 1208"/>
                <a:gd name="T50" fmla="*/ 299 w 1270"/>
                <a:gd name="T51" fmla="*/ 141 h 1208"/>
                <a:gd name="T52" fmla="*/ 414 w 1270"/>
                <a:gd name="T53" fmla="*/ 211 h 1208"/>
                <a:gd name="T54" fmla="*/ 632 w 1270"/>
                <a:gd name="T55" fmla="*/ 344 h 1208"/>
                <a:gd name="T56" fmla="*/ 825 w 1270"/>
                <a:gd name="T57" fmla="*/ 466 h 1208"/>
                <a:gd name="T58" fmla="*/ 991 w 1270"/>
                <a:gd name="T59" fmla="*/ 573 h 1208"/>
                <a:gd name="T60" fmla="*/ 1122 w 1270"/>
                <a:gd name="T61" fmla="*/ 659 h 1208"/>
                <a:gd name="T62" fmla="*/ 1245 w 1270"/>
                <a:gd name="T63" fmla="*/ 742 h 1208"/>
                <a:gd name="T64" fmla="*/ 1257 w 1270"/>
                <a:gd name="T65" fmla="*/ 774 h 1208"/>
                <a:gd name="T66" fmla="*/ 1232 w 1270"/>
                <a:gd name="T67" fmla="*/ 803 h 1208"/>
                <a:gd name="T68" fmla="*/ 1206 w 1270"/>
                <a:gd name="T69" fmla="*/ 830 h 1208"/>
                <a:gd name="T70" fmla="*/ 1179 w 1270"/>
                <a:gd name="T71" fmla="*/ 856 h 1208"/>
                <a:gd name="T72" fmla="*/ 1153 w 1270"/>
                <a:gd name="T73" fmla="*/ 881 h 1208"/>
                <a:gd name="T74" fmla="*/ 1125 w 1270"/>
                <a:gd name="T75" fmla="*/ 905 h 1208"/>
                <a:gd name="T76" fmla="*/ 1097 w 1270"/>
                <a:gd name="T77" fmla="*/ 928 h 1208"/>
                <a:gd name="T78" fmla="*/ 1069 w 1270"/>
                <a:gd name="T79" fmla="*/ 950 h 1208"/>
                <a:gd name="T80" fmla="*/ 1040 w 1270"/>
                <a:gd name="T81" fmla="*/ 971 h 1208"/>
                <a:gd name="T82" fmla="*/ 1010 w 1270"/>
                <a:gd name="T83" fmla="*/ 991 h 1208"/>
                <a:gd name="T84" fmla="*/ 980 w 1270"/>
                <a:gd name="T85" fmla="*/ 1010 h 1208"/>
                <a:gd name="T86" fmla="*/ 949 w 1270"/>
                <a:gd name="T87" fmla="*/ 1027 h 1208"/>
                <a:gd name="T88" fmla="*/ 918 w 1270"/>
                <a:gd name="T89" fmla="*/ 1044 h 1208"/>
                <a:gd name="T90" fmla="*/ 871 w 1270"/>
                <a:gd name="T91" fmla="*/ 1067 h 1208"/>
                <a:gd name="T92" fmla="*/ 838 w 1270"/>
                <a:gd name="T93" fmla="*/ 1082 h 1208"/>
                <a:gd name="T94" fmla="*/ 806 w 1270"/>
                <a:gd name="T95" fmla="*/ 1095 h 1208"/>
                <a:gd name="T96" fmla="*/ 773 w 1270"/>
                <a:gd name="T97" fmla="*/ 1108 h 1208"/>
                <a:gd name="T98" fmla="*/ 739 w 1270"/>
                <a:gd name="T99" fmla="*/ 1119 h 1208"/>
                <a:gd name="T100" fmla="*/ 670 w 1270"/>
                <a:gd name="T101" fmla="*/ 1140 h 1208"/>
                <a:gd name="T102" fmla="*/ 635 w 1270"/>
                <a:gd name="T103" fmla="*/ 1150 h 1208"/>
                <a:gd name="T104" fmla="*/ 599 w 1270"/>
                <a:gd name="T105" fmla="*/ 1159 h 1208"/>
                <a:gd name="T106" fmla="*/ 564 w 1270"/>
                <a:gd name="T107" fmla="*/ 1166 h 1208"/>
                <a:gd name="T108" fmla="*/ 490 w 1270"/>
                <a:gd name="T109" fmla="*/ 1180 h 1208"/>
                <a:gd name="T110" fmla="*/ 452 w 1270"/>
                <a:gd name="T111" fmla="*/ 1186 h 1208"/>
                <a:gd name="T112" fmla="*/ 376 w 1270"/>
                <a:gd name="T113" fmla="*/ 1196 h 1208"/>
                <a:gd name="T114" fmla="*/ 298 w 1270"/>
                <a:gd name="T115" fmla="*/ 1203 h 1208"/>
                <a:gd name="T116" fmla="*/ 258 w 1270"/>
                <a:gd name="T117" fmla="*/ 1206 h 1208"/>
                <a:gd name="T118" fmla="*/ 218 w 1270"/>
                <a:gd name="T119" fmla="*/ 1208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0" h="1208">
                  <a:moveTo>
                    <a:pt x="218" y="1208"/>
                  </a:moveTo>
                  <a:lnTo>
                    <a:pt x="205" y="1206"/>
                  </a:lnTo>
                  <a:lnTo>
                    <a:pt x="193" y="1204"/>
                  </a:lnTo>
                  <a:lnTo>
                    <a:pt x="181" y="1202"/>
                  </a:lnTo>
                  <a:lnTo>
                    <a:pt x="170" y="1199"/>
                  </a:lnTo>
                  <a:lnTo>
                    <a:pt x="158" y="1196"/>
                  </a:lnTo>
                  <a:lnTo>
                    <a:pt x="148" y="1192"/>
                  </a:lnTo>
                  <a:lnTo>
                    <a:pt x="138" y="1188"/>
                  </a:lnTo>
                  <a:lnTo>
                    <a:pt x="128" y="1183"/>
                  </a:lnTo>
                  <a:lnTo>
                    <a:pt x="119" y="1178"/>
                  </a:lnTo>
                  <a:lnTo>
                    <a:pt x="110" y="1172"/>
                  </a:lnTo>
                  <a:lnTo>
                    <a:pt x="101" y="1166"/>
                  </a:lnTo>
                  <a:lnTo>
                    <a:pt x="93" y="1159"/>
                  </a:lnTo>
                  <a:lnTo>
                    <a:pt x="85" y="1151"/>
                  </a:lnTo>
                  <a:lnTo>
                    <a:pt x="78" y="1143"/>
                  </a:lnTo>
                  <a:lnTo>
                    <a:pt x="71" y="1134"/>
                  </a:lnTo>
                  <a:lnTo>
                    <a:pt x="65" y="1126"/>
                  </a:lnTo>
                  <a:lnTo>
                    <a:pt x="59" y="1116"/>
                  </a:lnTo>
                  <a:lnTo>
                    <a:pt x="53" y="1105"/>
                  </a:lnTo>
                  <a:lnTo>
                    <a:pt x="47" y="1095"/>
                  </a:lnTo>
                  <a:lnTo>
                    <a:pt x="42" y="1084"/>
                  </a:lnTo>
                  <a:lnTo>
                    <a:pt x="37" y="1072"/>
                  </a:lnTo>
                  <a:lnTo>
                    <a:pt x="33" y="1060"/>
                  </a:lnTo>
                  <a:lnTo>
                    <a:pt x="29" y="1047"/>
                  </a:lnTo>
                  <a:lnTo>
                    <a:pt x="25" y="1033"/>
                  </a:lnTo>
                  <a:lnTo>
                    <a:pt x="21" y="1019"/>
                  </a:lnTo>
                  <a:lnTo>
                    <a:pt x="18" y="1005"/>
                  </a:lnTo>
                  <a:lnTo>
                    <a:pt x="15" y="989"/>
                  </a:lnTo>
                  <a:lnTo>
                    <a:pt x="12" y="974"/>
                  </a:lnTo>
                  <a:lnTo>
                    <a:pt x="10" y="958"/>
                  </a:lnTo>
                  <a:lnTo>
                    <a:pt x="8" y="940"/>
                  </a:lnTo>
                  <a:lnTo>
                    <a:pt x="6" y="923"/>
                  </a:lnTo>
                  <a:lnTo>
                    <a:pt x="4" y="905"/>
                  </a:lnTo>
                  <a:lnTo>
                    <a:pt x="3" y="886"/>
                  </a:lnTo>
                  <a:lnTo>
                    <a:pt x="2" y="867"/>
                  </a:lnTo>
                  <a:lnTo>
                    <a:pt x="1" y="847"/>
                  </a:lnTo>
                  <a:lnTo>
                    <a:pt x="1" y="827"/>
                  </a:lnTo>
                  <a:lnTo>
                    <a:pt x="1" y="806"/>
                  </a:lnTo>
                  <a:lnTo>
                    <a:pt x="0" y="784"/>
                  </a:lnTo>
                  <a:lnTo>
                    <a:pt x="1" y="739"/>
                  </a:lnTo>
                  <a:lnTo>
                    <a:pt x="2" y="692"/>
                  </a:lnTo>
                  <a:lnTo>
                    <a:pt x="4" y="641"/>
                  </a:lnTo>
                  <a:lnTo>
                    <a:pt x="6" y="589"/>
                  </a:lnTo>
                  <a:lnTo>
                    <a:pt x="10" y="534"/>
                  </a:lnTo>
                  <a:lnTo>
                    <a:pt x="14" y="477"/>
                  </a:lnTo>
                  <a:lnTo>
                    <a:pt x="19" y="416"/>
                  </a:lnTo>
                  <a:lnTo>
                    <a:pt x="29" y="288"/>
                  </a:lnTo>
                  <a:lnTo>
                    <a:pt x="42" y="150"/>
                  </a:lnTo>
                  <a:lnTo>
                    <a:pt x="55" y="0"/>
                  </a:lnTo>
                  <a:lnTo>
                    <a:pt x="118" y="35"/>
                  </a:lnTo>
                  <a:lnTo>
                    <a:pt x="179" y="71"/>
                  </a:lnTo>
                  <a:lnTo>
                    <a:pt x="299" y="141"/>
                  </a:lnTo>
                  <a:lnTo>
                    <a:pt x="357" y="176"/>
                  </a:lnTo>
                  <a:lnTo>
                    <a:pt x="414" y="211"/>
                  </a:lnTo>
                  <a:lnTo>
                    <a:pt x="526" y="278"/>
                  </a:lnTo>
                  <a:lnTo>
                    <a:pt x="632" y="344"/>
                  </a:lnTo>
                  <a:lnTo>
                    <a:pt x="732" y="407"/>
                  </a:lnTo>
                  <a:lnTo>
                    <a:pt x="825" y="466"/>
                  </a:lnTo>
                  <a:lnTo>
                    <a:pt x="911" y="522"/>
                  </a:lnTo>
                  <a:lnTo>
                    <a:pt x="991" y="573"/>
                  </a:lnTo>
                  <a:lnTo>
                    <a:pt x="1061" y="619"/>
                  </a:lnTo>
                  <a:lnTo>
                    <a:pt x="1122" y="659"/>
                  </a:lnTo>
                  <a:lnTo>
                    <a:pt x="1174" y="694"/>
                  </a:lnTo>
                  <a:lnTo>
                    <a:pt x="1245" y="742"/>
                  </a:lnTo>
                  <a:lnTo>
                    <a:pt x="1270" y="760"/>
                  </a:lnTo>
                  <a:lnTo>
                    <a:pt x="1257" y="774"/>
                  </a:lnTo>
                  <a:lnTo>
                    <a:pt x="1245" y="789"/>
                  </a:lnTo>
                  <a:lnTo>
                    <a:pt x="1232" y="803"/>
                  </a:lnTo>
                  <a:lnTo>
                    <a:pt x="1219" y="817"/>
                  </a:lnTo>
                  <a:lnTo>
                    <a:pt x="1206" y="830"/>
                  </a:lnTo>
                  <a:lnTo>
                    <a:pt x="1193" y="844"/>
                  </a:lnTo>
                  <a:lnTo>
                    <a:pt x="1179" y="856"/>
                  </a:lnTo>
                  <a:lnTo>
                    <a:pt x="1166" y="869"/>
                  </a:lnTo>
                  <a:lnTo>
                    <a:pt x="1153" y="881"/>
                  </a:lnTo>
                  <a:lnTo>
                    <a:pt x="1139" y="894"/>
                  </a:lnTo>
                  <a:lnTo>
                    <a:pt x="1125" y="905"/>
                  </a:lnTo>
                  <a:lnTo>
                    <a:pt x="1111" y="917"/>
                  </a:lnTo>
                  <a:lnTo>
                    <a:pt x="1097" y="928"/>
                  </a:lnTo>
                  <a:lnTo>
                    <a:pt x="1083" y="940"/>
                  </a:lnTo>
                  <a:lnTo>
                    <a:pt x="1069" y="950"/>
                  </a:lnTo>
                  <a:lnTo>
                    <a:pt x="1054" y="961"/>
                  </a:lnTo>
                  <a:lnTo>
                    <a:pt x="1040" y="971"/>
                  </a:lnTo>
                  <a:lnTo>
                    <a:pt x="1025" y="981"/>
                  </a:lnTo>
                  <a:lnTo>
                    <a:pt x="1010" y="991"/>
                  </a:lnTo>
                  <a:lnTo>
                    <a:pt x="995" y="1000"/>
                  </a:lnTo>
                  <a:lnTo>
                    <a:pt x="980" y="1010"/>
                  </a:lnTo>
                  <a:lnTo>
                    <a:pt x="965" y="1019"/>
                  </a:lnTo>
                  <a:lnTo>
                    <a:pt x="949" y="1027"/>
                  </a:lnTo>
                  <a:lnTo>
                    <a:pt x="934" y="1035"/>
                  </a:lnTo>
                  <a:lnTo>
                    <a:pt x="918" y="1044"/>
                  </a:lnTo>
                  <a:lnTo>
                    <a:pt x="903" y="1052"/>
                  </a:lnTo>
                  <a:lnTo>
                    <a:pt x="871" y="1067"/>
                  </a:lnTo>
                  <a:lnTo>
                    <a:pt x="855" y="1075"/>
                  </a:lnTo>
                  <a:lnTo>
                    <a:pt x="838" y="1082"/>
                  </a:lnTo>
                  <a:lnTo>
                    <a:pt x="822" y="1089"/>
                  </a:lnTo>
                  <a:lnTo>
                    <a:pt x="806" y="1095"/>
                  </a:lnTo>
                  <a:lnTo>
                    <a:pt x="789" y="1101"/>
                  </a:lnTo>
                  <a:lnTo>
                    <a:pt x="773" y="1108"/>
                  </a:lnTo>
                  <a:lnTo>
                    <a:pt x="756" y="1114"/>
                  </a:lnTo>
                  <a:lnTo>
                    <a:pt x="739" y="1119"/>
                  </a:lnTo>
                  <a:lnTo>
                    <a:pt x="705" y="1131"/>
                  </a:lnTo>
                  <a:lnTo>
                    <a:pt x="670" y="1140"/>
                  </a:lnTo>
                  <a:lnTo>
                    <a:pt x="653" y="1145"/>
                  </a:lnTo>
                  <a:lnTo>
                    <a:pt x="635" y="1150"/>
                  </a:lnTo>
                  <a:lnTo>
                    <a:pt x="617" y="1155"/>
                  </a:lnTo>
                  <a:lnTo>
                    <a:pt x="599" y="1159"/>
                  </a:lnTo>
                  <a:lnTo>
                    <a:pt x="581" y="1163"/>
                  </a:lnTo>
                  <a:lnTo>
                    <a:pt x="564" y="1166"/>
                  </a:lnTo>
                  <a:lnTo>
                    <a:pt x="526" y="1174"/>
                  </a:lnTo>
                  <a:lnTo>
                    <a:pt x="490" y="1180"/>
                  </a:lnTo>
                  <a:lnTo>
                    <a:pt x="471" y="1183"/>
                  </a:lnTo>
                  <a:lnTo>
                    <a:pt x="452" y="1186"/>
                  </a:lnTo>
                  <a:lnTo>
                    <a:pt x="414" y="1191"/>
                  </a:lnTo>
                  <a:lnTo>
                    <a:pt x="376" y="1196"/>
                  </a:lnTo>
                  <a:lnTo>
                    <a:pt x="337" y="1199"/>
                  </a:lnTo>
                  <a:lnTo>
                    <a:pt x="298" y="1203"/>
                  </a:lnTo>
                  <a:lnTo>
                    <a:pt x="278" y="1204"/>
                  </a:lnTo>
                  <a:lnTo>
                    <a:pt x="258" y="1206"/>
                  </a:lnTo>
                  <a:lnTo>
                    <a:pt x="238" y="1207"/>
                  </a:lnTo>
                  <a:lnTo>
                    <a:pt x="218" y="1208"/>
                  </a:lnTo>
                  <a:close/>
                </a:path>
              </a:pathLst>
            </a:custGeom>
            <a:solidFill>
              <a:srgbClr val="008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0" name="Freeform 93">
              <a:extLst>
                <a:ext uri="{FF2B5EF4-FFF2-40B4-BE49-F238E27FC236}">
                  <a16:creationId xmlns:a16="http://schemas.microsoft.com/office/drawing/2014/main" id="{696B5C19-C508-4CCB-8E7D-0A4995A1867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00550" y="-257175"/>
              <a:ext cx="1431925" cy="1530350"/>
            </a:xfrm>
            <a:custGeom>
              <a:avLst/>
              <a:gdLst>
                <a:gd name="T0" fmla="*/ 384 w 902"/>
                <a:gd name="T1" fmla="*/ 201 h 964"/>
                <a:gd name="T2" fmla="*/ 396 w 902"/>
                <a:gd name="T3" fmla="*/ 216 h 964"/>
                <a:gd name="T4" fmla="*/ 404 w 902"/>
                <a:gd name="T5" fmla="*/ 233 h 964"/>
                <a:gd name="T6" fmla="*/ 410 w 902"/>
                <a:gd name="T7" fmla="*/ 254 h 964"/>
                <a:gd name="T8" fmla="*/ 414 w 902"/>
                <a:gd name="T9" fmla="*/ 275 h 964"/>
                <a:gd name="T10" fmla="*/ 417 w 902"/>
                <a:gd name="T11" fmla="*/ 307 h 964"/>
                <a:gd name="T12" fmla="*/ 417 w 902"/>
                <a:gd name="T13" fmla="*/ 341 h 964"/>
                <a:gd name="T14" fmla="*/ 414 w 902"/>
                <a:gd name="T15" fmla="*/ 431 h 964"/>
                <a:gd name="T16" fmla="*/ 412 w 902"/>
                <a:gd name="T17" fmla="*/ 505 h 964"/>
                <a:gd name="T18" fmla="*/ 413 w 902"/>
                <a:gd name="T19" fmla="*/ 532 h 964"/>
                <a:gd name="T20" fmla="*/ 416 w 902"/>
                <a:gd name="T21" fmla="*/ 566 h 964"/>
                <a:gd name="T22" fmla="*/ 421 w 902"/>
                <a:gd name="T23" fmla="*/ 591 h 964"/>
                <a:gd name="T24" fmla="*/ 427 w 902"/>
                <a:gd name="T25" fmla="*/ 614 h 964"/>
                <a:gd name="T26" fmla="*/ 436 w 902"/>
                <a:gd name="T27" fmla="*/ 635 h 964"/>
                <a:gd name="T28" fmla="*/ 448 w 902"/>
                <a:gd name="T29" fmla="*/ 654 h 964"/>
                <a:gd name="T30" fmla="*/ 463 w 902"/>
                <a:gd name="T31" fmla="*/ 672 h 964"/>
                <a:gd name="T32" fmla="*/ 496 w 902"/>
                <a:gd name="T33" fmla="*/ 697 h 964"/>
                <a:gd name="T34" fmla="*/ 527 w 902"/>
                <a:gd name="T35" fmla="*/ 717 h 964"/>
                <a:gd name="T36" fmla="*/ 557 w 902"/>
                <a:gd name="T37" fmla="*/ 734 h 964"/>
                <a:gd name="T38" fmla="*/ 599 w 902"/>
                <a:gd name="T39" fmla="*/ 752 h 964"/>
                <a:gd name="T40" fmla="*/ 632 w 902"/>
                <a:gd name="T41" fmla="*/ 761 h 964"/>
                <a:gd name="T42" fmla="*/ 681 w 902"/>
                <a:gd name="T43" fmla="*/ 770 h 964"/>
                <a:gd name="T44" fmla="*/ 722 w 902"/>
                <a:gd name="T45" fmla="*/ 773 h 964"/>
                <a:gd name="T46" fmla="*/ 785 w 902"/>
                <a:gd name="T47" fmla="*/ 775 h 964"/>
                <a:gd name="T48" fmla="*/ 902 w 902"/>
                <a:gd name="T49" fmla="*/ 769 h 964"/>
                <a:gd name="T50" fmla="*/ 827 w 902"/>
                <a:gd name="T51" fmla="*/ 803 h 964"/>
                <a:gd name="T52" fmla="*/ 710 w 902"/>
                <a:gd name="T53" fmla="*/ 852 h 964"/>
                <a:gd name="T54" fmla="*/ 638 w 902"/>
                <a:gd name="T55" fmla="*/ 879 h 964"/>
                <a:gd name="T56" fmla="*/ 559 w 902"/>
                <a:gd name="T57" fmla="*/ 905 h 964"/>
                <a:gd name="T58" fmla="*/ 475 w 902"/>
                <a:gd name="T59" fmla="*/ 928 h 964"/>
                <a:gd name="T60" fmla="*/ 389 w 902"/>
                <a:gd name="T61" fmla="*/ 947 h 964"/>
                <a:gd name="T62" fmla="*/ 330 w 902"/>
                <a:gd name="T63" fmla="*/ 956 h 964"/>
                <a:gd name="T64" fmla="*/ 287 w 902"/>
                <a:gd name="T65" fmla="*/ 961 h 964"/>
                <a:gd name="T66" fmla="*/ 215 w 902"/>
                <a:gd name="T67" fmla="*/ 964 h 964"/>
                <a:gd name="T68" fmla="*/ 170 w 902"/>
                <a:gd name="T69" fmla="*/ 960 h 964"/>
                <a:gd name="T70" fmla="*/ 131 w 902"/>
                <a:gd name="T71" fmla="*/ 950 h 964"/>
                <a:gd name="T72" fmla="*/ 99 w 902"/>
                <a:gd name="T73" fmla="*/ 934 h 964"/>
                <a:gd name="T74" fmla="*/ 72 w 902"/>
                <a:gd name="T75" fmla="*/ 912 h 964"/>
                <a:gd name="T76" fmla="*/ 51 w 902"/>
                <a:gd name="T77" fmla="*/ 885 h 964"/>
                <a:gd name="T78" fmla="*/ 33 w 902"/>
                <a:gd name="T79" fmla="*/ 852 h 964"/>
                <a:gd name="T80" fmla="*/ 20 w 902"/>
                <a:gd name="T81" fmla="*/ 816 h 964"/>
                <a:gd name="T82" fmla="*/ 11 w 902"/>
                <a:gd name="T83" fmla="*/ 775 h 964"/>
                <a:gd name="T84" fmla="*/ 4 w 902"/>
                <a:gd name="T85" fmla="*/ 731 h 964"/>
                <a:gd name="T86" fmla="*/ 1 w 902"/>
                <a:gd name="T87" fmla="*/ 682 h 964"/>
                <a:gd name="T88" fmla="*/ 0 w 902"/>
                <a:gd name="T89" fmla="*/ 614 h 964"/>
                <a:gd name="T90" fmla="*/ 4 w 902"/>
                <a:gd name="T91" fmla="*/ 501 h 964"/>
                <a:gd name="T92" fmla="*/ 14 w 902"/>
                <a:gd name="T93" fmla="*/ 340 h 964"/>
                <a:gd name="T94" fmla="*/ 21 w 902"/>
                <a:gd name="T95" fmla="*/ 213 h 964"/>
                <a:gd name="T96" fmla="*/ 23 w 902"/>
                <a:gd name="T97" fmla="*/ 128 h 964"/>
                <a:gd name="T98" fmla="*/ 20 w 902"/>
                <a:gd name="T99" fmla="*/ 0 h 964"/>
                <a:gd name="T100" fmla="*/ 94 w 902"/>
                <a:gd name="T101" fmla="*/ 31 h 964"/>
                <a:gd name="T102" fmla="*/ 169 w 902"/>
                <a:gd name="T103" fmla="*/ 67 h 964"/>
                <a:gd name="T104" fmla="*/ 241 w 902"/>
                <a:gd name="T105" fmla="*/ 105 h 964"/>
                <a:gd name="T106" fmla="*/ 306 w 902"/>
                <a:gd name="T107" fmla="*/ 143 h 964"/>
                <a:gd name="T108" fmla="*/ 360 w 902"/>
                <a:gd name="T109" fmla="*/ 18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2" h="964">
                  <a:moveTo>
                    <a:pt x="375" y="192"/>
                  </a:moveTo>
                  <a:lnTo>
                    <a:pt x="380" y="196"/>
                  </a:lnTo>
                  <a:lnTo>
                    <a:pt x="384" y="201"/>
                  </a:lnTo>
                  <a:lnTo>
                    <a:pt x="388" y="205"/>
                  </a:lnTo>
                  <a:lnTo>
                    <a:pt x="392" y="211"/>
                  </a:lnTo>
                  <a:lnTo>
                    <a:pt x="396" y="216"/>
                  </a:lnTo>
                  <a:lnTo>
                    <a:pt x="398" y="221"/>
                  </a:lnTo>
                  <a:lnTo>
                    <a:pt x="401" y="228"/>
                  </a:lnTo>
                  <a:lnTo>
                    <a:pt x="404" y="233"/>
                  </a:lnTo>
                  <a:lnTo>
                    <a:pt x="406" y="240"/>
                  </a:lnTo>
                  <a:lnTo>
                    <a:pt x="408" y="247"/>
                  </a:lnTo>
                  <a:lnTo>
                    <a:pt x="410" y="254"/>
                  </a:lnTo>
                  <a:lnTo>
                    <a:pt x="411" y="261"/>
                  </a:lnTo>
                  <a:lnTo>
                    <a:pt x="412" y="268"/>
                  </a:lnTo>
                  <a:lnTo>
                    <a:pt x="414" y="275"/>
                  </a:lnTo>
                  <a:lnTo>
                    <a:pt x="415" y="291"/>
                  </a:lnTo>
                  <a:lnTo>
                    <a:pt x="416" y="298"/>
                  </a:lnTo>
                  <a:lnTo>
                    <a:pt x="417" y="307"/>
                  </a:lnTo>
                  <a:lnTo>
                    <a:pt x="417" y="315"/>
                  </a:lnTo>
                  <a:lnTo>
                    <a:pt x="417" y="323"/>
                  </a:lnTo>
                  <a:lnTo>
                    <a:pt x="417" y="341"/>
                  </a:lnTo>
                  <a:lnTo>
                    <a:pt x="417" y="358"/>
                  </a:lnTo>
                  <a:lnTo>
                    <a:pt x="415" y="394"/>
                  </a:lnTo>
                  <a:lnTo>
                    <a:pt x="414" y="431"/>
                  </a:lnTo>
                  <a:lnTo>
                    <a:pt x="412" y="468"/>
                  </a:lnTo>
                  <a:lnTo>
                    <a:pt x="412" y="487"/>
                  </a:lnTo>
                  <a:lnTo>
                    <a:pt x="412" y="505"/>
                  </a:lnTo>
                  <a:lnTo>
                    <a:pt x="412" y="514"/>
                  </a:lnTo>
                  <a:lnTo>
                    <a:pt x="412" y="523"/>
                  </a:lnTo>
                  <a:lnTo>
                    <a:pt x="413" y="532"/>
                  </a:lnTo>
                  <a:lnTo>
                    <a:pt x="413" y="541"/>
                  </a:lnTo>
                  <a:lnTo>
                    <a:pt x="415" y="558"/>
                  </a:lnTo>
                  <a:lnTo>
                    <a:pt x="416" y="566"/>
                  </a:lnTo>
                  <a:lnTo>
                    <a:pt x="417" y="574"/>
                  </a:lnTo>
                  <a:lnTo>
                    <a:pt x="419" y="583"/>
                  </a:lnTo>
                  <a:lnTo>
                    <a:pt x="421" y="591"/>
                  </a:lnTo>
                  <a:lnTo>
                    <a:pt x="423" y="598"/>
                  </a:lnTo>
                  <a:lnTo>
                    <a:pt x="425" y="606"/>
                  </a:lnTo>
                  <a:lnTo>
                    <a:pt x="427" y="614"/>
                  </a:lnTo>
                  <a:lnTo>
                    <a:pt x="430" y="621"/>
                  </a:lnTo>
                  <a:lnTo>
                    <a:pt x="433" y="628"/>
                  </a:lnTo>
                  <a:lnTo>
                    <a:pt x="436" y="635"/>
                  </a:lnTo>
                  <a:lnTo>
                    <a:pt x="440" y="642"/>
                  </a:lnTo>
                  <a:lnTo>
                    <a:pt x="444" y="648"/>
                  </a:lnTo>
                  <a:lnTo>
                    <a:pt x="448" y="654"/>
                  </a:lnTo>
                  <a:lnTo>
                    <a:pt x="453" y="661"/>
                  </a:lnTo>
                  <a:lnTo>
                    <a:pt x="458" y="666"/>
                  </a:lnTo>
                  <a:lnTo>
                    <a:pt x="463" y="672"/>
                  </a:lnTo>
                  <a:lnTo>
                    <a:pt x="468" y="677"/>
                  </a:lnTo>
                  <a:lnTo>
                    <a:pt x="475" y="682"/>
                  </a:lnTo>
                  <a:lnTo>
                    <a:pt x="496" y="697"/>
                  </a:lnTo>
                  <a:lnTo>
                    <a:pt x="506" y="704"/>
                  </a:lnTo>
                  <a:lnTo>
                    <a:pt x="516" y="711"/>
                  </a:lnTo>
                  <a:lnTo>
                    <a:pt x="527" y="717"/>
                  </a:lnTo>
                  <a:lnTo>
                    <a:pt x="536" y="724"/>
                  </a:lnTo>
                  <a:lnTo>
                    <a:pt x="547" y="729"/>
                  </a:lnTo>
                  <a:lnTo>
                    <a:pt x="557" y="734"/>
                  </a:lnTo>
                  <a:lnTo>
                    <a:pt x="577" y="744"/>
                  </a:lnTo>
                  <a:lnTo>
                    <a:pt x="588" y="748"/>
                  </a:lnTo>
                  <a:lnTo>
                    <a:pt x="599" y="752"/>
                  </a:lnTo>
                  <a:lnTo>
                    <a:pt x="609" y="755"/>
                  </a:lnTo>
                  <a:lnTo>
                    <a:pt x="621" y="759"/>
                  </a:lnTo>
                  <a:lnTo>
                    <a:pt x="632" y="761"/>
                  </a:lnTo>
                  <a:lnTo>
                    <a:pt x="644" y="764"/>
                  </a:lnTo>
                  <a:lnTo>
                    <a:pt x="668" y="768"/>
                  </a:lnTo>
                  <a:lnTo>
                    <a:pt x="681" y="770"/>
                  </a:lnTo>
                  <a:lnTo>
                    <a:pt x="694" y="771"/>
                  </a:lnTo>
                  <a:lnTo>
                    <a:pt x="708" y="773"/>
                  </a:lnTo>
                  <a:lnTo>
                    <a:pt x="722" y="773"/>
                  </a:lnTo>
                  <a:lnTo>
                    <a:pt x="737" y="774"/>
                  </a:lnTo>
                  <a:lnTo>
                    <a:pt x="753" y="775"/>
                  </a:lnTo>
                  <a:lnTo>
                    <a:pt x="785" y="775"/>
                  </a:lnTo>
                  <a:lnTo>
                    <a:pt x="821" y="773"/>
                  </a:lnTo>
                  <a:lnTo>
                    <a:pt x="860" y="772"/>
                  </a:lnTo>
                  <a:lnTo>
                    <a:pt x="902" y="769"/>
                  </a:lnTo>
                  <a:lnTo>
                    <a:pt x="893" y="773"/>
                  </a:lnTo>
                  <a:lnTo>
                    <a:pt x="877" y="780"/>
                  </a:lnTo>
                  <a:lnTo>
                    <a:pt x="827" y="803"/>
                  </a:lnTo>
                  <a:lnTo>
                    <a:pt x="792" y="819"/>
                  </a:lnTo>
                  <a:lnTo>
                    <a:pt x="753" y="835"/>
                  </a:lnTo>
                  <a:lnTo>
                    <a:pt x="710" y="852"/>
                  </a:lnTo>
                  <a:lnTo>
                    <a:pt x="687" y="861"/>
                  </a:lnTo>
                  <a:lnTo>
                    <a:pt x="663" y="870"/>
                  </a:lnTo>
                  <a:lnTo>
                    <a:pt x="638" y="879"/>
                  </a:lnTo>
                  <a:lnTo>
                    <a:pt x="612" y="887"/>
                  </a:lnTo>
                  <a:lnTo>
                    <a:pt x="586" y="897"/>
                  </a:lnTo>
                  <a:lnTo>
                    <a:pt x="559" y="905"/>
                  </a:lnTo>
                  <a:lnTo>
                    <a:pt x="532" y="913"/>
                  </a:lnTo>
                  <a:lnTo>
                    <a:pt x="504" y="920"/>
                  </a:lnTo>
                  <a:lnTo>
                    <a:pt x="475" y="928"/>
                  </a:lnTo>
                  <a:lnTo>
                    <a:pt x="447" y="934"/>
                  </a:lnTo>
                  <a:lnTo>
                    <a:pt x="418" y="941"/>
                  </a:lnTo>
                  <a:lnTo>
                    <a:pt x="389" y="947"/>
                  </a:lnTo>
                  <a:lnTo>
                    <a:pt x="374" y="949"/>
                  </a:lnTo>
                  <a:lnTo>
                    <a:pt x="360" y="952"/>
                  </a:lnTo>
                  <a:lnTo>
                    <a:pt x="330" y="956"/>
                  </a:lnTo>
                  <a:lnTo>
                    <a:pt x="316" y="957"/>
                  </a:lnTo>
                  <a:lnTo>
                    <a:pt x="301" y="960"/>
                  </a:lnTo>
                  <a:lnTo>
                    <a:pt x="287" y="961"/>
                  </a:lnTo>
                  <a:lnTo>
                    <a:pt x="272" y="962"/>
                  </a:lnTo>
                  <a:lnTo>
                    <a:pt x="243" y="963"/>
                  </a:lnTo>
                  <a:lnTo>
                    <a:pt x="215" y="964"/>
                  </a:lnTo>
                  <a:lnTo>
                    <a:pt x="198" y="963"/>
                  </a:lnTo>
                  <a:lnTo>
                    <a:pt x="184" y="962"/>
                  </a:lnTo>
                  <a:lnTo>
                    <a:pt x="170" y="960"/>
                  </a:lnTo>
                  <a:lnTo>
                    <a:pt x="156" y="957"/>
                  </a:lnTo>
                  <a:lnTo>
                    <a:pt x="144" y="954"/>
                  </a:lnTo>
                  <a:lnTo>
                    <a:pt x="131" y="950"/>
                  </a:lnTo>
                  <a:lnTo>
                    <a:pt x="120" y="945"/>
                  </a:lnTo>
                  <a:lnTo>
                    <a:pt x="109" y="939"/>
                  </a:lnTo>
                  <a:lnTo>
                    <a:pt x="99" y="934"/>
                  </a:lnTo>
                  <a:lnTo>
                    <a:pt x="90" y="927"/>
                  </a:lnTo>
                  <a:lnTo>
                    <a:pt x="81" y="920"/>
                  </a:lnTo>
                  <a:lnTo>
                    <a:pt x="72" y="912"/>
                  </a:lnTo>
                  <a:lnTo>
                    <a:pt x="65" y="904"/>
                  </a:lnTo>
                  <a:lnTo>
                    <a:pt x="57" y="894"/>
                  </a:lnTo>
                  <a:lnTo>
                    <a:pt x="51" y="885"/>
                  </a:lnTo>
                  <a:lnTo>
                    <a:pt x="44" y="874"/>
                  </a:lnTo>
                  <a:lnTo>
                    <a:pt x="39" y="864"/>
                  </a:lnTo>
                  <a:lnTo>
                    <a:pt x="33" y="852"/>
                  </a:lnTo>
                  <a:lnTo>
                    <a:pt x="28" y="841"/>
                  </a:lnTo>
                  <a:lnTo>
                    <a:pt x="24" y="829"/>
                  </a:lnTo>
                  <a:lnTo>
                    <a:pt x="20" y="816"/>
                  </a:lnTo>
                  <a:lnTo>
                    <a:pt x="16" y="803"/>
                  </a:lnTo>
                  <a:lnTo>
                    <a:pt x="13" y="789"/>
                  </a:lnTo>
                  <a:lnTo>
                    <a:pt x="11" y="775"/>
                  </a:lnTo>
                  <a:lnTo>
                    <a:pt x="8" y="761"/>
                  </a:lnTo>
                  <a:lnTo>
                    <a:pt x="6" y="746"/>
                  </a:lnTo>
                  <a:lnTo>
                    <a:pt x="4" y="731"/>
                  </a:lnTo>
                  <a:lnTo>
                    <a:pt x="3" y="715"/>
                  </a:lnTo>
                  <a:lnTo>
                    <a:pt x="1" y="699"/>
                  </a:lnTo>
                  <a:lnTo>
                    <a:pt x="1" y="682"/>
                  </a:lnTo>
                  <a:lnTo>
                    <a:pt x="0" y="665"/>
                  </a:lnTo>
                  <a:lnTo>
                    <a:pt x="0" y="649"/>
                  </a:lnTo>
                  <a:lnTo>
                    <a:pt x="0" y="614"/>
                  </a:lnTo>
                  <a:lnTo>
                    <a:pt x="1" y="577"/>
                  </a:lnTo>
                  <a:lnTo>
                    <a:pt x="2" y="539"/>
                  </a:lnTo>
                  <a:lnTo>
                    <a:pt x="4" y="501"/>
                  </a:lnTo>
                  <a:lnTo>
                    <a:pt x="6" y="462"/>
                  </a:lnTo>
                  <a:lnTo>
                    <a:pt x="9" y="422"/>
                  </a:lnTo>
                  <a:lnTo>
                    <a:pt x="14" y="340"/>
                  </a:lnTo>
                  <a:lnTo>
                    <a:pt x="17" y="298"/>
                  </a:lnTo>
                  <a:lnTo>
                    <a:pt x="19" y="255"/>
                  </a:lnTo>
                  <a:lnTo>
                    <a:pt x="21" y="213"/>
                  </a:lnTo>
                  <a:lnTo>
                    <a:pt x="22" y="170"/>
                  </a:lnTo>
                  <a:lnTo>
                    <a:pt x="23" y="149"/>
                  </a:lnTo>
                  <a:lnTo>
                    <a:pt x="23" y="128"/>
                  </a:lnTo>
                  <a:lnTo>
                    <a:pt x="23" y="85"/>
                  </a:lnTo>
                  <a:lnTo>
                    <a:pt x="22" y="42"/>
                  </a:lnTo>
                  <a:lnTo>
                    <a:pt x="20" y="0"/>
                  </a:lnTo>
                  <a:lnTo>
                    <a:pt x="45" y="10"/>
                  </a:lnTo>
                  <a:lnTo>
                    <a:pt x="69" y="21"/>
                  </a:lnTo>
                  <a:lnTo>
                    <a:pt x="94" y="31"/>
                  </a:lnTo>
                  <a:lnTo>
                    <a:pt x="119" y="43"/>
                  </a:lnTo>
                  <a:lnTo>
                    <a:pt x="144" y="55"/>
                  </a:lnTo>
                  <a:lnTo>
                    <a:pt x="169" y="67"/>
                  </a:lnTo>
                  <a:lnTo>
                    <a:pt x="194" y="79"/>
                  </a:lnTo>
                  <a:lnTo>
                    <a:pt x="217" y="92"/>
                  </a:lnTo>
                  <a:lnTo>
                    <a:pt x="241" y="105"/>
                  </a:lnTo>
                  <a:lnTo>
                    <a:pt x="264" y="117"/>
                  </a:lnTo>
                  <a:lnTo>
                    <a:pt x="285" y="130"/>
                  </a:lnTo>
                  <a:lnTo>
                    <a:pt x="306" y="143"/>
                  </a:lnTo>
                  <a:lnTo>
                    <a:pt x="325" y="156"/>
                  </a:lnTo>
                  <a:lnTo>
                    <a:pt x="344" y="168"/>
                  </a:lnTo>
                  <a:lnTo>
                    <a:pt x="360" y="180"/>
                  </a:lnTo>
                  <a:lnTo>
                    <a:pt x="375" y="192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1" name="Freeform 94">
              <a:extLst>
                <a:ext uri="{FF2B5EF4-FFF2-40B4-BE49-F238E27FC236}">
                  <a16:creationId xmlns:a16="http://schemas.microsoft.com/office/drawing/2014/main" id="{C41F6662-E4C3-47AC-9381-D9BB401B8F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140325" y="179388"/>
              <a:ext cx="1004888" cy="708025"/>
            </a:xfrm>
            <a:custGeom>
              <a:avLst/>
              <a:gdLst>
                <a:gd name="T0" fmla="*/ 633 w 633"/>
                <a:gd name="T1" fmla="*/ 404 h 446"/>
                <a:gd name="T2" fmla="*/ 617 w 633"/>
                <a:gd name="T3" fmla="*/ 409 h 446"/>
                <a:gd name="T4" fmla="*/ 599 w 633"/>
                <a:gd name="T5" fmla="*/ 414 h 446"/>
                <a:gd name="T6" fmla="*/ 575 w 633"/>
                <a:gd name="T7" fmla="*/ 419 h 446"/>
                <a:gd name="T8" fmla="*/ 545 w 633"/>
                <a:gd name="T9" fmla="*/ 425 h 446"/>
                <a:gd name="T10" fmla="*/ 528 w 633"/>
                <a:gd name="T11" fmla="*/ 428 h 446"/>
                <a:gd name="T12" fmla="*/ 511 w 633"/>
                <a:gd name="T13" fmla="*/ 431 h 446"/>
                <a:gd name="T14" fmla="*/ 493 w 633"/>
                <a:gd name="T15" fmla="*/ 434 h 446"/>
                <a:gd name="T16" fmla="*/ 473 w 633"/>
                <a:gd name="T17" fmla="*/ 437 h 446"/>
                <a:gd name="T18" fmla="*/ 453 w 633"/>
                <a:gd name="T19" fmla="*/ 439 h 446"/>
                <a:gd name="T20" fmla="*/ 442 w 633"/>
                <a:gd name="T21" fmla="*/ 440 h 446"/>
                <a:gd name="T22" fmla="*/ 432 w 633"/>
                <a:gd name="T23" fmla="*/ 441 h 446"/>
                <a:gd name="T24" fmla="*/ 410 w 633"/>
                <a:gd name="T25" fmla="*/ 443 h 446"/>
                <a:gd name="T26" fmla="*/ 387 w 633"/>
                <a:gd name="T27" fmla="*/ 444 h 446"/>
                <a:gd name="T28" fmla="*/ 365 w 633"/>
                <a:gd name="T29" fmla="*/ 445 h 446"/>
                <a:gd name="T30" fmla="*/ 342 w 633"/>
                <a:gd name="T31" fmla="*/ 446 h 446"/>
                <a:gd name="T32" fmla="*/ 331 w 633"/>
                <a:gd name="T33" fmla="*/ 446 h 446"/>
                <a:gd name="T34" fmla="*/ 319 w 633"/>
                <a:gd name="T35" fmla="*/ 445 h 446"/>
                <a:gd name="T36" fmla="*/ 296 w 633"/>
                <a:gd name="T37" fmla="*/ 444 h 446"/>
                <a:gd name="T38" fmla="*/ 272 w 633"/>
                <a:gd name="T39" fmla="*/ 443 h 446"/>
                <a:gd name="T40" fmla="*/ 249 w 633"/>
                <a:gd name="T41" fmla="*/ 440 h 446"/>
                <a:gd name="T42" fmla="*/ 237 w 633"/>
                <a:gd name="T43" fmla="*/ 439 h 446"/>
                <a:gd name="T44" fmla="*/ 225 w 633"/>
                <a:gd name="T45" fmla="*/ 437 h 446"/>
                <a:gd name="T46" fmla="*/ 202 w 633"/>
                <a:gd name="T47" fmla="*/ 432 h 446"/>
                <a:gd name="T48" fmla="*/ 179 w 633"/>
                <a:gd name="T49" fmla="*/ 428 h 446"/>
                <a:gd name="T50" fmla="*/ 157 w 633"/>
                <a:gd name="T51" fmla="*/ 421 h 446"/>
                <a:gd name="T52" fmla="*/ 134 w 633"/>
                <a:gd name="T53" fmla="*/ 414 h 446"/>
                <a:gd name="T54" fmla="*/ 113 w 633"/>
                <a:gd name="T55" fmla="*/ 406 h 446"/>
                <a:gd name="T56" fmla="*/ 103 w 633"/>
                <a:gd name="T57" fmla="*/ 401 h 446"/>
                <a:gd name="T58" fmla="*/ 92 w 633"/>
                <a:gd name="T59" fmla="*/ 396 h 446"/>
                <a:gd name="T60" fmla="*/ 82 w 633"/>
                <a:gd name="T61" fmla="*/ 390 h 446"/>
                <a:gd name="T62" fmla="*/ 72 w 633"/>
                <a:gd name="T63" fmla="*/ 385 h 446"/>
                <a:gd name="T64" fmla="*/ 68 w 633"/>
                <a:gd name="T65" fmla="*/ 382 h 446"/>
                <a:gd name="T66" fmla="*/ 63 w 633"/>
                <a:gd name="T67" fmla="*/ 379 h 446"/>
                <a:gd name="T68" fmla="*/ 56 w 633"/>
                <a:gd name="T69" fmla="*/ 373 h 446"/>
                <a:gd name="T70" fmla="*/ 49 w 633"/>
                <a:gd name="T71" fmla="*/ 365 h 446"/>
                <a:gd name="T72" fmla="*/ 45 w 633"/>
                <a:gd name="T73" fmla="*/ 361 h 446"/>
                <a:gd name="T74" fmla="*/ 42 w 633"/>
                <a:gd name="T75" fmla="*/ 357 h 446"/>
                <a:gd name="T76" fmla="*/ 36 w 633"/>
                <a:gd name="T77" fmla="*/ 347 h 446"/>
                <a:gd name="T78" fmla="*/ 30 w 633"/>
                <a:gd name="T79" fmla="*/ 337 h 446"/>
                <a:gd name="T80" fmla="*/ 26 w 633"/>
                <a:gd name="T81" fmla="*/ 327 h 446"/>
                <a:gd name="T82" fmla="*/ 21 w 633"/>
                <a:gd name="T83" fmla="*/ 316 h 446"/>
                <a:gd name="T84" fmla="*/ 18 w 633"/>
                <a:gd name="T85" fmla="*/ 303 h 446"/>
                <a:gd name="T86" fmla="*/ 14 w 633"/>
                <a:gd name="T87" fmla="*/ 291 h 446"/>
                <a:gd name="T88" fmla="*/ 12 w 633"/>
                <a:gd name="T89" fmla="*/ 278 h 446"/>
                <a:gd name="T90" fmla="*/ 9 w 633"/>
                <a:gd name="T91" fmla="*/ 264 h 446"/>
                <a:gd name="T92" fmla="*/ 7 w 633"/>
                <a:gd name="T93" fmla="*/ 251 h 446"/>
                <a:gd name="T94" fmla="*/ 5 w 633"/>
                <a:gd name="T95" fmla="*/ 237 h 446"/>
                <a:gd name="T96" fmla="*/ 4 w 633"/>
                <a:gd name="T97" fmla="*/ 222 h 446"/>
                <a:gd name="T98" fmla="*/ 2 w 633"/>
                <a:gd name="T99" fmla="*/ 208 h 446"/>
                <a:gd name="T100" fmla="*/ 1 w 633"/>
                <a:gd name="T101" fmla="*/ 179 h 446"/>
                <a:gd name="T102" fmla="*/ 0 w 633"/>
                <a:gd name="T103" fmla="*/ 150 h 446"/>
                <a:gd name="T104" fmla="*/ 0 w 633"/>
                <a:gd name="T105" fmla="*/ 122 h 446"/>
                <a:gd name="T106" fmla="*/ 1 w 633"/>
                <a:gd name="T107" fmla="*/ 94 h 446"/>
                <a:gd name="T108" fmla="*/ 2 w 633"/>
                <a:gd name="T109" fmla="*/ 42 h 446"/>
                <a:gd name="T110" fmla="*/ 2 w 633"/>
                <a:gd name="T111" fmla="*/ 20 h 446"/>
                <a:gd name="T112" fmla="*/ 3 w 633"/>
                <a:gd name="T113" fmla="*/ 0 h 446"/>
                <a:gd name="T114" fmla="*/ 318 w 633"/>
                <a:gd name="T115" fmla="*/ 202 h 446"/>
                <a:gd name="T116" fmla="*/ 633 w 633"/>
                <a:gd name="T117" fmla="*/ 404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33" h="446">
                  <a:moveTo>
                    <a:pt x="633" y="404"/>
                  </a:moveTo>
                  <a:lnTo>
                    <a:pt x="617" y="409"/>
                  </a:lnTo>
                  <a:lnTo>
                    <a:pt x="599" y="414"/>
                  </a:lnTo>
                  <a:lnTo>
                    <a:pt x="575" y="419"/>
                  </a:lnTo>
                  <a:lnTo>
                    <a:pt x="545" y="425"/>
                  </a:lnTo>
                  <a:lnTo>
                    <a:pt x="528" y="428"/>
                  </a:lnTo>
                  <a:lnTo>
                    <a:pt x="511" y="431"/>
                  </a:lnTo>
                  <a:lnTo>
                    <a:pt x="493" y="434"/>
                  </a:lnTo>
                  <a:lnTo>
                    <a:pt x="473" y="437"/>
                  </a:lnTo>
                  <a:lnTo>
                    <a:pt x="453" y="439"/>
                  </a:lnTo>
                  <a:lnTo>
                    <a:pt x="442" y="440"/>
                  </a:lnTo>
                  <a:lnTo>
                    <a:pt x="432" y="441"/>
                  </a:lnTo>
                  <a:lnTo>
                    <a:pt x="410" y="443"/>
                  </a:lnTo>
                  <a:lnTo>
                    <a:pt x="387" y="444"/>
                  </a:lnTo>
                  <a:lnTo>
                    <a:pt x="365" y="445"/>
                  </a:lnTo>
                  <a:lnTo>
                    <a:pt x="342" y="446"/>
                  </a:lnTo>
                  <a:lnTo>
                    <a:pt x="331" y="446"/>
                  </a:lnTo>
                  <a:lnTo>
                    <a:pt x="319" y="445"/>
                  </a:lnTo>
                  <a:lnTo>
                    <a:pt x="296" y="444"/>
                  </a:lnTo>
                  <a:lnTo>
                    <a:pt x="272" y="443"/>
                  </a:lnTo>
                  <a:lnTo>
                    <a:pt x="249" y="440"/>
                  </a:lnTo>
                  <a:lnTo>
                    <a:pt x="237" y="439"/>
                  </a:lnTo>
                  <a:lnTo>
                    <a:pt x="225" y="437"/>
                  </a:lnTo>
                  <a:lnTo>
                    <a:pt x="202" y="432"/>
                  </a:lnTo>
                  <a:lnTo>
                    <a:pt x="179" y="428"/>
                  </a:lnTo>
                  <a:lnTo>
                    <a:pt x="157" y="421"/>
                  </a:lnTo>
                  <a:lnTo>
                    <a:pt x="134" y="414"/>
                  </a:lnTo>
                  <a:lnTo>
                    <a:pt x="113" y="406"/>
                  </a:lnTo>
                  <a:lnTo>
                    <a:pt x="103" y="401"/>
                  </a:lnTo>
                  <a:lnTo>
                    <a:pt x="92" y="396"/>
                  </a:lnTo>
                  <a:lnTo>
                    <a:pt x="82" y="390"/>
                  </a:lnTo>
                  <a:lnTo>
                    <a:pt x="72" y="385"/>
                  </a:lnTo>
                  <a:lnTo>
                    <a:pt x="68" y="382"/>
                  </a:lnTo>
                  <a:lnTo>
                    <a:pt x="63" y="379"/>
                  </a:lnTo>
                  <a:lnTo>
                    <a:pt x="56" y="373"/>
                  </a:lnTo>
                  <a:lnTo>
                    <a:pt x="49" y="365"/>
                  </a:lnTo>
                  <a:lnTo>
                    <a:pt x="45" y="361"/>
                  </a:lnTo>
                  <a:lnTo>
                    <a:pt x="42" y="357"/>
                  </a:lnTo>
                  <a:lnTo>
                    <a:pt x="36" y="347"/>
                  </a:lnTo>
                  <a:lnTo>
                    <a:pt x="30" y="337"/>
                  </a:lnTo>
                  <a:lnTo>
                    <a:pt x="26" y="327"/>
                  </a:lnTo>
                  <a:lnTo>
                    <a:pt x="21" y="316"/>
                  </a:lnTo>
                  <a:lnTo>
                    <a:pt x="18" y="303"/>
                  </a:lnTo>
                  <a:lnTo>
                    <a:pt x="14" y="291"/>
                  </a:lnTo>
                  <a:lnTo>
                    <a:pt x="12" y="278"/>
                  </a:lnTo>
                  <a:lnTo>
                    <a:pt x="9" y="264"/>
                  </a:lnTo>
                  <a:lnTo>
                    <a:pt x="7" y="251"/>
                  </a:lnTo>
                  <a:lnTo>
                    <a:pt x="5" y="237"/>
                  </a:lnTo>
                  <a:lnTo>
                    <a:pt x="4" y="222"/>
                  </a:lnTo>
                  <a:lnTo>
                    <a:pt x="2" y="208"/>
                  </a:lnTo>
                  <a:lnTo>
                    <a:pt x="1" y="179"/>
                  </a:lnTo>
                  <a:lnTo>
                    <a:pt x="0" y="150"/>
                  </a:lnTo>
                  <a:lnTo>
                    <a:pt x="0" y="122"/>
                  </a:lnTo>
                  <a:lnTo>
                    <a:pt x="1" y="94"/>
                  </a:lnTo>
                  <a:lnTo>
                    <a:pt x="2" y="42"/>
                  </a:lnTo>
                  <a:lnTo>
                    <a:pt x="2" y="20"/>
                  </a:lnTo>
                  <a:lnTo>
                    <a:pt x="3" y="0"/>
                  </a:lnTo>
                  <a:lnTo>
                    <a:pt x="318" y="202"/>
                  </a:lnTo>
                  <a:lnTo>
                    <a:pt x="633" y="404"/>
                  </a:lnTo>
                  <a:close/>
                </a:path>
              </a:pathLst>
            </a:custGeom>
            <a:solidFill>
              <a:srgbClr val="D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2" name="Freeform 95">
              <a:extLst>
                <a:ext uri="{FF2B5EF4-FFF2-40B4-BE49-F238E27FC236}">
                  <a16:creationId xmlns:a16="http://schemas.microsoft.com/office/drawing/2014/main" id="{AB125BBD-81ED-470F-9BEA-5B5B78C0F0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7175" y="5487988"/>
              <a:ext cx="565150" cy="569913"/>
            </a:xfrm>
            <a:custGeom>
              <a:avLst/>
              <a:gdLst>
                <a:gd name="T0" fmla="*/ 135 w 356"/>
                <a:gd name="T1" fmla="*/ 6 h 359"/>
                <a:gd name="T2" fmla="*/ 153 w 356"/>
                <a:gd name="T3" fmla="*/ 2 h 359"/>
                <a:gd name="T4" fmla="*/ 170 w 356"/>
                <a:gd name="T5" fmla="*/ 0 h 359"/>
                <a:gd name="T6" fmla="*/ 188 w 356"/>
                <a:gd name="T7" fmla="*/ 0 h 359"/>
                <a:gd name="T8" fmla="*/ 205 w 356"/>
                <a:gd name="T9" fmla="*/ 2 h 359"/>
                <a:gd name="T10" fmla="*/ 222 w 356"/>
                <a:gd name="T11" fmla="*/ 6 h 359"/>
                <a:gd name="T12" fmla="*/ 238 w 356"/>
                <a:gd name="T13" fmla="*/ 11 h 359"/>
                <a:gd name="T14" fmla="*/ 255 w 356"/>
                <a:gd name="T15" fmla="*/ 18 h 359"/>
                <a:gd name="T16" fmla="*/ 269 w 356"/>
                <a:gd name="T17" fmla="*/ 26 h 359"/>
                <a:gd name="T18" fmla="*/ 284 w 356"/>
                <a:gd name="T19" fmla="*/ 35 h 359"/>
                <a:gd name="T20" fmla="*/ 297 w 356"/>
                <a:gd name="T21" fmla="*/ 46 h 359"/>
                <a:gd name="T22" fmla="*/ 309 w 356"/>
                <a:gd name="T23" fmla="*/ 58 h 359"/>
                <a:gd name="T24" fmla="*/ 320 w 356"/>
                <a:gd name="T25" fmla="*/ 72 h 359"/>
                <a:gd name="T26" fmla="*/ 330 w 356"/>
                <a:gd name="T27" fmla="*/ 86 h 359"/>
                <a:gd name="T28" fmla="*/ 339 w 356"/>
                <a:gd name="T29" fmla="*/ 102 h 359"/>
                <a:gd name="T30" fmla="*/ 346 w 356"/>
                <a:gd name="T31" fmla="*/ 119 h 359"/>
                <a:gd name="T32" fmla="*/ 351 w 356"/>
                <a:gd name="T33" fmla="*/ 136 h 359"/>
                <a:gd name="T34" fmla="*/ 355 w 356"/>
                <a:gd name="T35" fmla="*/ 154 h 359"/>
                <a:gd name="T36" fmla="*/ 356 w 356"/>
                <a:gd name="T37" fmla="*/ 172 h 359"/>
                <a:gd name="T38" fmla="*/ 356 w 356"/>
                <a:gd name="T39" fmla="*/ 189 h 359"/>
                <a:gd name="T40" fmla="*/ 355 w 356"/>
                <a:gd name="T41" fmla="*/ 207 h 359"/>
                <a:gd name="T42" fmla="*/ 349 w 356"/>
                <a:gd name="T43" fmla="*/ 232 h 359"/>
                <a:gd name="T44" fmla="*/ 339 w 356"/>
                <a:gd name="T45" fmla="*/ 256 h 359"/>
                <a:gd name="T46" fmla="*/ 332 w 356"/>
                <a:gd name="T47" fmla="*/ 271 h 359"/>
                <a:gd name="T48" fmla="*/ 322 w 356"/>
                <a:gd name="T49" fmla="*/ 286 h 359"/>
                <a:gd name="T50" fmla="*/ 311 w 356"/>
                <a:gd name="T51" fmla="*/ 299 h 359"/>
                <a:gd name="T52" fmla="*/ 299 w 356"/>
                <a:gd name="T53" fmla="*/ 311 h 359"/>
                <a:gd name="T54" fmla="*/ 286 w 356"/>
                <a:gd name="T55" fmla="*/ 322 h 359"/>
                <a:gd name="T56" fmla="*/ 271 w 356"/>
                <a:gd name="T57" fmla="*/ 333 h 359"/>
                <a:gd name="T58" fmla="*/ 256 w 356"/>
                <a:gd name="T59" fmla="*/ 341 h 359"/>
                <a:gd name="T60" fmla="*/ 239 w 356"/>
                <a:gd name="T61" fmla="*/ 348 h 359"/>
                <a:gd name="T62" fmla="*/ 222 w 356"/>
                <a:gd name="T63" fmla="*/ 353 h 359"/>
                <a:gd name="T64" fmla="*/ 204 w 356"/>
                <a:gd name="T65" fmla="*/ 357 h 359"/>
                <a:gd name="T66" fmla="*/ 187 w 356"/>
                <a:gd name="T67" fmla="*/ 359 h 359"/>
                <a:gd name="T68" fmla="*/ 169 w 356"/>
                <a:gd name="T69" fmla="*/ 359 h 359"/>
                <a:gd name="T70" fmla="*/ 151 w 356"/>
                <a:gd name="T71" fmla="*/ 357 h 359"/>
                <a:gd name="T72" fmla="*/ 135 w 356"/>
                <a:gd name="T73" fmla="*/ 353 h 359"/>
                <a:gd name="T74" fmla="*/ 118 w 356"/>
                <a:gd name="T75" fmla="*/ 348 h 359"/>
                <a:gd name="T76" fmla="*/ 102 w 356"/>
                <a:gd name="T77" fmla="*/ 342 h 359"/>
                <a:gd name="T78" fmla="*/ 88 w 356"/>
                <a:gd name="T79" fmla="*/ 334 h 359"/>
                <a:gd name="T80" fmla="*/ 73 w 356"/>
                <a:gd name="T81" fmla="*/ 325 h 359"/>
                <a:gd name="T82" fmla="*/ 60 w 356"/>
                <a:gd name="T83" fmla="*/ 313 h 359"/>
                <a:gd name="T84" fmla="*/ 48 w 356"/>
                <a:gd name="T85" fmla="*/ 301 h 359"/>
                <a:gd name="T86" fmla="*/ 36 w 356"/>
                <a:gd name="T87" fmla="*/ 288 h 359"/>
                <a:gd name="T88" fmla="*/ 27 w 356"/>
                <a:gd name="T89" fmla="*/ 273 h 359"/>
                <a:gd name="T90" fmla="*/ 18 w 356"/>
                <a:gd name="T91" fmla="*/ 257 h 359"/>
                <a:gd name="T92" fmla="*/ 11 w 356"/>
                <a:gd name="T93" fmla="*/ 241 h 359"/>
                <a:gd name="T94" fmla="*/ 6 w 356"/>
                <a:gd name="T95" fmla="*/ 223 h 359"/>
                <a:gd name="T96" fmla="*/ 2 w 356"/>
                <a:gd name="T97" fmla="*/ 205 h 359"/>
                <a:gd name="T98" fmla="*/ 1 w 356"/>
                <a:gd name="T99" fmla="*/ 187 h 359"/>
                <a:gd name="T100" fmla="*/ 1 w 356"/>
                <a:gd name="T101" fmla="*/ 170 h 359"/>
                <a:gd name="T102" fmla="*/ 2 w 356"/>
                <a:gd name="T103" fmla="*/ 152 h 359"/>
                <a:gd name="T104" fmla="*/ 8 w 356"/>
                <a:gd name="T105" fmla="*/ 127 h 359"/>
                <a:gd name="T106" fmla="*/ 18 w 356"/>
                <a:gd name="T107" fmla="*/ 103 h 359"/>
                <a:gd name="T108" fmla="*/ 25 w 356"/>
                <a:gd name="T109" fmla="*/ 88 h 359"/>
                <a:gd name="T110" fmla="*/ 35 w 356"/>
                <a:gd name="T111" fmla="*/ 74 h 359"/>
                <a:gd name="T112" fmla="*/ 46 w 356"/>
                <a:gd name="T113" fmla="*/ 60 h 359"/>
                <a:gd name="T114" fmla="*/ 57 w 356"/>
                <a:gd name="T115" fmla="*/ 48 h 359"/>
                <a:gd name="T116" fmla="*/ 71 w 356"/>
                <a:gd name="T117" fmla="*/ 37 h 359"/>
                <a:gd name="T118" fmla="*/ 86 w 356"/>
                <a:gd name="T119" fmla="*/ 27 h 359"/>
                <a:gd name="T120" fmla="*/ 101 w 356"/>
                <a:gd name="T121" fmla="*/ 18 h 359"/>
                <a:gd name="T122" fmla="*/ 118 w 356"/>
                <a:gd name="T123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6" h="359">
                  <a:moveTo>
                    <a:pt x="126" y="8"/>
                  </a:moveTo>
                  <a:lnTo>
                    <a:pt x="135" y="6"/>
                  </a:lnTo>
                  <a:lnTo>
                    <a:pt x="144" y="4"/>
                  </a:lnTo>
                  <a:lnTo>
                    <a:pt x="153" y="2"/>
                  </a:lnTo>
                  <a:lnTo>
                    <a:pt x="162" y="1"/>
                  </a:lnTo>
                  <a:lnTo>
                    <a:pt x="170" y="0"/>
                  </a:lnTo>
                  <a:lnTo>
                    <a:pt x="180" y="0"/>
                  </a:lnTo>
                  <a:lnTo>
                    <a:pt x="188" y="0"/>
                  </a:lnTo>
                  <a:lnTo>
                    <a:pt x="197" y="1"/>
                  </a:lnTo>
                  <a:lnTo>
                    <a:pt x="205" y="2"/>
                  </a:lnTo>
                  <a:lnTo>
                    <a:pt x="214" y="4"/>
                  </a:lnTo>
                  <a:lnTo>
                    <a:pt x="222" y="6"/>
                  </a:lnTo>
                  <a:lnTo>
                    <a:pt x="231" y="8"/>
                  </a:lnTo>
                  <a:lnTo>
                    <a:pt x="238" y="11"/>
                  </a:lnTo>
                  <a:lnTo>
                    <a:pt x="247" y="14"/>
                  </a:lnTo>
                  <a:lnTo>
                    <a:pt x="255" y="18"/>
                  </a:lnTo>
                  <a:lnTo>
                    <a:pt x="262" y="21"/>
                  </a:lnTo>
                  <a:lnTo>
                    <a:pt x="269" y="26"/>
                  </a:lnTo>
                  <a:lnTo>
                    <a:pt x="277" y="30"/>
                  </a:lnTo>
                  <a:lnTo>
                    <a:pt x="284" y="35"/>
                  </a:lnTo>
                  <a:lnTo>
                    <a:pt x="290" y="40"/>
                  </a:lnTo>
                  <a:lnTo>
                    <a:pt x="297" y="46"/>
                  </a:lnTo>
                  <a:lnTo>
                    <a:pt x="304" y="52"/>
                  </a:lnTo>
                  <a:lnTo>
                    <a:pt x="309" y="58"/>
                  </a:lnTo>
                  <a:lnTo>
                    <a:pt x="315" y="65"/>
                  </a:lnTo>
                  <a:lnTo>
                    <a:pt x="320" y="72"/>
                  </a:lnTo>
                  <a:lnTo>
                    <a:pt x="325" y="79"/>
                  </a:lnTo>
                  <a:lnTo>
                    <a:pt x="330" y="86"/>
                  </a:lnTo>
                  <a:lnTo>
                    <a:pt x="334" y="93"/>
                  </a:lnTo>
                  <a:lnTo>
                    <a:pt x="339" y="102"/>
                  </a:lnTo>
                  <a:lnTo>
                    <a:pt x="343" y="110"/>
                  </a:lnTo>
                  <a:lnTo>
                    <a:pt x="346" y="119"/>
                  </a:lnTo>
                  <a:lnTo>
                    <a:pt x="349" y="127"/>
                  </a:lnTo>
                  <a:lnTo>
                    <a:pt x="351" y="136"/>
                  </a:lnTo>
                  <a:lnTo>
                    <a:pt x="353" y="145"/>
                  </a:lnTo>
                  <a:lnTo>
                    <a:pt x="355" y="154"/>
                  </a:lnTo>
                  <a:lnTo>
                    <a:pt x="356" y="163"/>
                  </a:lnTo>
                  <a:lnTo>
                    <a:pt x="356" y="172"/>
                  </a:lnTo>
                  <a:lnTo>
                    <a:pt x="356" y="180"/>
                  </a:lnTo>
                  <a:lnTo>
                    <a:pt x="356" y="189"/>
                  </a:lnTo>
                  <a:lnTo>
                    <a:pt x="356" y="198"/>
                  </a:lnTo>
                  <a:lnTo>
                    <a:pt x="355" y="207"/>
                  </a:lnTo>
                  <a:lnTo>
                    <a:pt x="353" y="215"/>
                  </a:lnTo>
                  <a:lnTo>
                    <a:pt x="349" y="232"/>
                  </a:lnTo>
                  <a:lnTo>
                    <a:pt x="343" y="248"/>
                  </a:lnTo>
                  <a:lnTo>
                    <a:pt x="339" y="256"/>
                  </a:lnTo>
                  <a:lnTo>
                    <a:pt x="336" y="264"/>
                  </a:lnTo>
                  <a:lnTo>
                    <a:pt x="332" y="271"/>
                  </a:lnTo>
                  <a:lnTo>
                    <a:pt x="327" y="278"/>
                  </a:lnTo>
                  <a:lnTo>
                    <a:pt x="322" y="286"/>
                  </a:lnTo>
                  <a:lnTo>
                    <a:pt x="317" y="292"/>
                  </a:lnTo>
                  <a:lnTo>
                    <a:pt x="311" y="299"/>
                  </a:lnTo>
                  <a:lnTo>
                    <a:pt x="305" y="306"/>
                  </a:lnTo>
                  <a:lnTo>
                    <a:pt x="299" y="311"/>
                  </a:lnTo>
                  <a:lnTo>
                    <a:pt x="292" y="318"/>
                  </a:lnTo>
                  <a:lnTo>
                    <a:pt x="286" y="322"/>
                  </a:lnTo>
                  <a:lnTo>
                    <a:pt x="279" y="328"/>
                  </a:lnTo>
                  <a:lnTo>
                    <a:pt x="271" y="333"/>
                  </a:lnTo>
                  <a:lnTo>
                    <a:pt x="264" y="337"/>
                  </a:lnTo>
                  <a:lnTo>
                    <a:pt x="256" y="341"/>
                  </a:lnTo>
                  <a:lnTo>
                    <a:pt x="248" y="345"/>
                  </a:lnTo>
                  <a:lnTo>
                    <a:pt x="239" y="348"/>
                  </a:lnTo>
                  <a:lnTo>
                    <a:pt x="231" y="351"/>
                  </a:lnTo>
                  <a:lnTo>
                    <a:pt x="222" y="353"/>
                  </a:lnTo>
                  <a:lnTo>
                    <a:pt x="212" y="355"/>
                  </a:lnTo>
                  <a:lnTo>
                    <a:pt x="204" y="357"/>
                  </a:lnTo>
                  <a:lnTo>
                    <a:pt x="195" y="358"/>
                  </a:lnTo>
                  <a:lnTo>
                    <a:pt x="187" y="359"/>
                  </a:lnTo>
                  <a:lnTo>
                    <a:pt x="177" y="359"/>
                  </a:lnTo>
                  <a:lnTo>
                    <a:pt x="169" y="359"/>
                  </a:lnTo>
                  <a:lnTo>
                    <a:pt x="160" y="358"/>
                  </a:lnTo>
                  <a:lnTo>
                    <a:pt x="151" y="357"/>
                  </a:lnTo>
                  <a:lnTo>
                    <a:pt x="143" y="355"/>
                  </a:lnTo>
                  <a:lnTo>
                    <a:pt x="135" y="353"/>
                  </a:lnTo>
                  <a:lnTo>
                    <a:pt x="126" y="351"/>
                  </a:lnTo>
                  <a:lnTo>
                    <a:pt x="118" y="348"/>
                  </a:lnTo>
                  <a:lnTo>
                    <a:pt x="110" y="346"/>
                  </a:lnTo>
                  <a:lnTo>
                    <a:pt x="102" y="342"/>
                  </a:lnTo>
                  <a:lnTo>
                    <a:pt x="95" y="338"/>
                  </a:lnTo>
                  <a:lnTo>
                    <a:pt x="88" y="334"/>
                  </a:lnTo>
                  <a:lnTo>
                    <a:pt x="80" y="329"/>
                  </a:lnTo>
                  <a:lnTo>
                    <a:pt x="73" y="325"/>
                  </a:lnTo>
                  <a:lnTo>
                    <a:pt x="66" y="319"/>
                  </a:lnTo>
                  <a:lnTo>
                    <a:pt x="60" y="313"/>
                  </a:lnTo>
                  <a:lnTo>
                    <a:pt x="53" y="308"/>
                  </a:lnTo>
                  <a:lnTo>
                    <a:pt x="48" y="301"/>
                  </a:lnTo>
                  <a:lnTo>
                    <a:pt x="41" y="294"/>
                  </a:lnTo>
                  <a:lnTo>
                    <a:pt x="36" y="288"/>
                  </a:lnTo>
                  <a:lnTo>
                    <a:pt x="31" y="280"/>
                  </a:lnTo>
                  <a:lnTo>
                    <a:pt x="27" y="273"/>
                  </a:lnTo>
                  <a:lnTo>
                    <a:pt x="22" y="266"/>
                  </a:lnTo>
                  <a:lnTo>
                    <a:pt x="18" y="257"/>
                  </a:lnTo>
                  <a:lnTo>
                    <a:pt x="14" y="250"/>
                  </a:lnTo>
                  <a:lnTo>
                    <a:pt x="11" y="241"/>
                  </a:lnTo>
                  <a:lnTo>
                    <a:pt x="8" y="232"/>
                  </a:lnTo>
                  <a:lnTo>
                    <a:pt x="6" y="223"/>
                  </a:lnTo>
                  <a:lnTo>
                    <a:pt x="3" y="214"/>
                  </a:lnTo>
                  <a:lnTo>
                    <a:pt x="2" y="205"/>
                  </a:lnTo>
                  <a:lnTo>
                    <a:pt x="1" y="196"/>
                  </a:lnTo>
                  <a:lnTo>
                    <a:pt x="1" y="187"/>
                  </a:lnTo>
                  <a:lnTo>
                    <a:pt x="0" y="179"/>
                  </a:lnTo>
                  <a:lnTo>
                    <a:pt x="1" y="170"/>
                  </a:lnTo>
                  <a:lnTo>
                    <a:pt x="1" y="161"/>
                  </a:lnTo>
                  <a:lnTo>
                    <a:pt x="2" y="152"/>
                  </a:lnTo>
                  <a:lnTo>
                    <a:pt x="3" y="144"/>
                  </a:lnTo>
                  <a:lnTo>
                    <a:pt x="8" y="127"/>
                  </a:lnTo>
                  <a:lnTo>
                    <a:pt x="14" y="111"/>
                  </a:lnTo>
                  <a:lnTo>
                    <a:pt x="18" y="103"/>
                  </a:lnTo>
                  <a:lnTo>
                    <a:pt x="21" y="96"/>
                  </a:lnTo>
                  <a:lnTo>
                    <a:pt x="25" y="88"/>
                  </a:lnTo>
                  <a:lnTo>
                    <a:pt x="30" y="81"/>
                  </a:lnTo>
                  <a:lnTo>
                    <a:pt x="35" y="74"/>
                  </a:lnTo>
                  <a:lnTo>
                    <a:pt x="40" y="67"/>
                  </a:lnTo>
                  <a:lnTo>
                    <a:pt x="46" y="60"/>
                  </a:lnTo>
                  <a:lnTo>
                    <a:pt x="51" y="54"/>
                  </a:lnTo>
                  <a:lnTo>
                    <a:pt x="57" y="48"/>
                  </a:lnTo>
                  <a:lnTo>
                    <a:pt x="64" y="42"/>
                  </a:lnTo>
                  <a:lnTo>
                    <a:pt x="71" y="37"/>
                  </a:lnTo>
                  <a:lnTo>
                    <a:pt x="78" y="31"/>
                  </a:lnTo>
                  <a:lnTo>
                    <a:pt x="86" y="27"/>
                  </a:lnTo>
                  <a:lnTo>
                    <a:pt x="93" y="22"/>
                  </a:lnTo>
                  <a:lnTo>
                    <a:pt x="101" y="18"/>
                  </a:lnTo>
                  <a:lnTo>
                    <a:pt x="109" y="14"/>
                  </a:lnTo>
                  <a:lnTo>
                    <a:pt x="118" y="11"/>
                  </a:lnTo>
                  <a:lnTo>
                    <a:pt x="126" y="8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3" name="Freeform 96">
              <a:extLst>
                <a:ext uri="{FF2B5EF4-FFF2-40B4-BE49-F238E27FC236}">
                  <a16:creationId xmlns:a16="http://schemas.microsoft.com/office/drawing/2014/main" id="{55D23B2B-A7AB-47D0-8DA4-EB8BBD7D39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98713" y="1588"/>
              <a:ext cx="323850" cy="219075"/>
            </a:xfrm>
            <a:custGeom>
              <a:avLst/>
              <a:gdLst>
                <a:gd name="T0" fmla="*/ 0 w 204"/>
                <a:gd name="T1" fmla="*/ 7 h 138"/>
                <a:gd name="T2" fmla="*/ 7 w 204"/>
                <a:gd name="T3" fmla="*/ 5 h 138"/>
                <a:gd name="T4" fmla="*/ 16 w 204"/>
                <a:gd name="T5" fmla="*/ 3 h 138"/>
                <a:gd name="T6" fmla="*/ 23 w 204"/>
                <a:gd name="T7" fmla="*/ 2 h 138"/>
                <a:gd name="T8" fmla="*/ 32 w 204"/>
                <a:gd name="T9" fmla="*/ 0 h 138"/>
                <a:gd name="T10" fmla="*/ 47 w 204"/>
                <a:gd name="T11" fmla="*/ 0 h 138"/>
                <a:gd name="T12" fmla="*/ 56 w 204"/>
                <a:gd name="T13" fmla="*/ 0 h 138"/>
                <a:gd name="T14" fmla="*/ 64 w 204"/>
                <a:gd name="T15" fmla="*/ 0 h 138"/>
                <a:gd name="T16" fmla="*/ 72 w 204"/>
                <a:gd name="T17" fmla="*/ 2 h 138"/>
                <a:gd name="T18" fmla="*/ 81 w 204"/>
                <a:gd name="T19" fmla="*/ 3 h 138"/>
                <a:gd name="T20" fmla="*/ 94 w 204"/>
                <a:gd name="T21" fmla="*/ 7 h 138"/>
                <a:gd name="T22" fmla="*/ 103 w 204"/>
                <a:gd name="T23" fmla="*/ 9 h 138"/>
                <a:gd name="T24" fmla="*/ 110 w 204"/>
                <a:gd name="T25" fmla="*/ 12 h 138"/>
                <a:gd name="T26" fmla="*/ 117 w 204"/>
                <a:gd name="T27" fmla="*/ 16 h 138"/>
                <a:gd name="T28" fmla="*/ 124 w 204"/>
                <a:gd name="T29" fmla="*/ 19 h 138"/>
                <a:gd name="T30" fmla="*/ 131 w 204"/>
                <a:gd name="T31" fmla="*/ 23 h 138"/>
                <a:gd name="T32" fmla="*/ 138 w 204"/>
                <a:gd name="T33" fmla="*/ 28 h 138"/>
                <a:gd name="T34" fmla="*/ 145 w 204"/>
                <a:gd name="T35" fmla="*/ 32 h 138"/>
                <a:gd name="T36" fmla="*/ 151 w 204"/>
                <a:gd name="T37" fmla="*/ 37 h 138"/>
                <a:gd name="T38" fmla="*/ 157 w 204"/>
                <a:gd name="T39" fmla="*/ 42 h 138"/>
                <a:gd name="T40" fmla="*/ 162 w 204"/>
                <a:gd name="T41" fmla="*/ 47 h 138"/>
                <a:gd name="T42" fmla="*/ 168 w 204"/>
                <a:gd name="T43" fmla="*/ 53 h 138"/>
                <a:gd name="T44" fmla="*/ 173 w 204"/>
                <a:gd name="T45" fmla="*/ 59 h 138"/>
                <a:gd name="T46" fmla="*/ 178 w 204"/>
                <a:gd name="T47" fmla="*/ 65 h 138"/>
                <a:gd name="T48" fmla="*/ 183 w 204"/>
                <a:gd name="T49" fmla="*/ 72 h 138"/>
                <a:gd name="T50" fmla="*/ 187 w 204"/>
                <a:gd name="T51" fmla="*/ 79 h 138"/>
                <a:gd name="T52" fmla="*/ 192 w 204"/>
                <a:gd name="T53" fmla="*/ 86 h 138"/>
                <a:gd name="T54" fmla="*/ 195 w 204"/>
                <a:gd name="T55" fmla="*/ 93 h 138"/>
                <a:gd name="T56" fmla="*/ 199 w 204"/>
                <a:gd name="T57" fmla="*/ 101 h 138"/>
                <a:gd name="T58" fmla="*/ 201 w 204"/>
                <a:gd name="T59" fmla="*/ 109 h 138"/>
                <a:gd name="T60" fmla="*/ 204 w 204"/>
                <a:gd name="T61" fmla="*/ 116 h 138"/>
                <a:gd name="T62" fmla="*/ 136 w 204"/>
                <a:gd name="T63" fmla="*/ 138 h 138"/>
                <a:gd name="T64" fmla="*/ 134 w 204"/>
                <a:gd name="T65" fmla="*/ 133 h 138"/>
                <a:gd name="T66" fmla="*/ 133 w 204"/>
                <a:gd name="T67" fmla="*/ 128 h 138"/>
                <a:gd name="T68" fmla="*/ 131 w 204"/>
                <a:gd name="T69" fmla="*/ 124 h 138"/>
                <a:gd name="T70" fmla="*/ 129 w 204"/>
                <a:gd name="T71" fmla="*/ 120 h 138"/>
                <a:gd name="T72" fmla="*/ 126 w 204"/>
                <a:gd name="T73" fmla="*/ 116 h 138"/>
                <a:gd name="T74" fmla="*/ 124 w 204"/>
                <a:gd name="T75" fmla="*/ 112 h 138"/>
                <a:gd name="T76" fmla="*/ 121 w 204"/>
                <a:gd name="T77" fmla="*/ 108 h 138"/>
                <a:gd name="T78" fmla="*/ 119 w 204"/>
                <a:gd name="T79" fmla="*/ 105 h 138"/>
                <a:gd name="T80" fmla="*/ 115 w 204"/>
                <a:gd name="T81" fmla="*/ 101 h 138"/>
                <a:gd name="T82" fmla="*/ 112 w 204"/>
                <a:gd name="T83" fmla="*/ 98 h 138"/>
                <a:gd name="T84" fmla="*/ 109 w 204"/>
                <a:gd name="T85" fmla="*/ 95 h 138"/>
                <a:gd name="T86" fmla="*/ 105 w 204"/>
                <a:gd name="T87" fmla="*/ 92 h 138"/>
                <a:gd name="T88" fmla="*/ 102 w 204"/>
                <a:gd name="T89" fmla="*/ 89 h 138"/>
                <a:gd name="T90" fmla="*/ 98 w 204"/>
                <a:gd name="T91" fmla="*/ 86 h 138"/>
                <a:gd name="T92" fmla="*/ 94 w 204"/>
                <a:gd name="T93" fmla="*/ 84 h 138"/>
                <a:gd name="T94" fmla="*/ 91 w 204"/>
                <a:gd name="T95" fmla="*/ 82 h 138"/>
                <a:gd name="T96" fmla="*/ 86 w 204"/>
                <a:gd name="T97" fmla="*/ 80 h 138"/>
                <a:gd name="T98" fmla="*/ 82 w 204"/>
                <a:gd name="T99" fmla="*/ 78 h 138"/>
                <a:gd name="T100" fmla="*/ 78 w 204"/>
                <a:gd name="T101" fmla="*/ 77 h 138"/>
                <a:gd name="T102" fmla="*/ 75 w 204"/>
                <a:gd name="T103" fmla="*/ 75 h 138"/>
                <a:gd name="T104" fmla="*/ 65 w 204"/>
                <a:gd name="T105" fmla="*/ 73 h 138"/>
                <a:gd name="T106" fmla="*/ 61 w 204"/>
                <a:gd name="T107" fmla="*/ 72 h 138"/>
                <a:gd name="T108" fmla="*/ 57 w 204"/>
                <a:gd name="T109" fmla="*/ 72 h 138"/>
                <a:gd name="T110" fmla="*/ 52 w 204"/>
                <a:gd name="T111" fmla="*/ 71 h 138"/>
                <a:gd name="T112" fmla="*/ 49 w 204"/>
                <a:gd name="T113" fmla="*/ 71 h 138"/>
                <a:gd name="T114" fmla="*/ 37 w 204"/>
                <a:gd name="T115" fmla="*/ 72 h 138"/>
                <a:gd name="T116" fmla="*/ 34 w 204"/>
                <a:gd name="T117" fmla="*/ 72 h 138"/>
                <a:gd name="T118" fmla="*/ 30 w 204"/>
                <a:gd name="T119" fmla="*/ 73 h 138"/>
                <a:gd name="T120" fmla="*/ 25 w 204"/>
                <a:gd name="T121" fmla="*/ 74 h 138"/>
                <a:gd name="T122" fmla="*/ 19 w 204"/>
                <a:gd name="T123" fmla="*/ 75 h 138"/>
                <a:gd name="T124" fmla="*/ 0 w 204"/>
                <a:gd name="T125" fmla="*/ 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4" h="138">
                  <a:moveTo>
                    <a:pt x="0" y="7"/>
                  </a:moveTo>
                  <a:lnTo>
                    <a:pt x="7" y="5"/>
                  </a:lnTo>
                  <a:lnTo>
                    <a:pt x="16" y="3"/>
                  </a:lnTo>
                  <a:lnTo>
                    <a:pt x="23" y="2"/>
                  </a:lnTo>
                  <a:lnTo>
                    <a:pt x="32" y="0"/>
                  </a:lnTo>
                  <a:lnTo>
                    <a:pt x="47" y="0"/>
                  </a:lnTo>
                  <a:lnTo>
                    <a:pt x="56" y="0"/>
                  </a:lnTo>
                  <a:lnTo>
                    <a:pt x="64" y="0"/>
                  </a:lnTo>
                  <a:lnTo>
                    <a:pt x="72" y="2"/>
                  </a:lnTo>
                  <a:lnTo>
                    <a:pt x="81" y="3"/>
                  </a:lnTo>
                  <a:lnTo>
                    <a:pt x="94" y="7"/>
                  </a:lnTo>
                  <a:lnTo>
                    <a:pt x="103" y="9"/>
                  </a:lnTo>
                  <a:lnTo>
                    <a:pt x="110" y="12"/>
                  </a:lnTo>
                  <a:lnTo>
                    <a:pt x="117" y="16"/>
                  </a:lnTo>
                  <a:lnTo>
                    <a:pt x="124" y="19"/>
                  </a:lnTo>
                  <a:lnTo>
                    <a:pt x="131" y="23"/>
                  </a:lnTo>
                  <a:lnTo>
                    <a:pt x="138" y="28"/>
                  </a:lnTo>
                  <a:lnTo>
                    <a:pt x="145" y="32"/>
                  </a:lnTo>
                  <a:lnTo>
                    <a:pt x="151" y="37"/>
                  </a:lnTo>
                  <a:lnTo>
                    <a:pt x="157" y="42"/>
                  </a:lnTo>
                  <a:lnTo>
                    <a:pt x="162" y="47"/>
                  </a:lnTo>
                  <a:lnTo>
                    <a:pt x="168" y="53"/>
                  </a:lnTo>
                  <a:lnTo>
                    <a:pt x="173" y="59"/>
                  </a:lnTo>
                  <a:lnTo>
                    <a:pt x="178" y="65"/>
                  </a:lnTo>
                  <a:lnTo>
                    <a:pt x="183" y="72"/>
                  </a:lnTo>
                  <a:lnTo>
                    <a:pt x="187" y="79"/>
                  </a:lnTo>
                  <a:lnTo>
                    <a:pt x="192" y="86"/>
                  </a:lnTo>
                  <a:lnTo>
                    <a:pt x="195" y="93"/>
                  </a:lnTo>
                  <a:lnTo>
                    <a:pt x="199" y="101"/>
                  </a:lnTo>
                  <a:lnTo>
                    <a:pt x="201" y="109"/>
                  </a:lnTo>
                  <a:lnTo>
                    <a:pt x="204" y="116"/>
                  </a:lnTo>
                  <a:lnTo>
                    <a:pt x="136" y="138"/>
                  </a:lnTo>
                  <a:lnTo>
                    <a:pt x="134" y="133"/>
                  </a:lnTo>
                  <a:lnTo>
                    <a:pt x="133" y="128"/>
                  </a:lnTo>
                  <a:lnTo>
                    <a:pt x="131" y="124"/>
                  </a:lnTo>
                  <a:lnTo>
                    <a:pt x="129" y="120"/>
                  </a:lnTo>
                  <a:lnTo>
                    <a:pt x="126" y="116"/>
                  </a:lnTo>
                  <a:lnTo>
                    <a:pt x="124" y="112"/>
                  </a:lnTo>
                  <a:lnTo>
                    <a:pt x="121" y="108"/>
                  </a:lnTo>
                  <a:lnTo>
                    <a:pt x="119" y="105"/>
                  </a:lnTo>
                  <a:lnTo>
                    <a:pt x="115" y="101"/>
                  </a:lnTo>
                  <a:lnTo>
                    <a:pt x="112" y="98"/>
                  </a:lnTo>
                  <a:lnTo>
                    <a:pt x="109" y="95"/>
                  </a:lnTo>
                  <a:lnTo>
                    <a:pt x="105" y="92"/>
                  </a:lnTo>
                  <a:lnTo>
                    <a:pt x="102" y="89"/>
                  </a:lnTo>
                  <a:lnTo>
                    <a:pt x="98" y="86"/>
                  </a:lnTo>
                  <a:lnTo>
                    <a:pt x="94" y="84"/>
                  </a:lnTo>
                  <a:lnTo>
                    <a:pt x="91" y="82"/>
                  </a:lnTo>
                  <a:lnTo>
                    <a:pt x="86" y="80"/>
                  </a:lnTo>
                  <a:lnTo>
                    <a:pt x="82" y="78"/>
                  </a:lnTo>
                  <a:lnTo>
                    <a:pt x="78" y="77"/>
                  </a:lnTo>
                  <a:lnTo>
                    <a:pt x="75" y="75"/>
                  </a:lnTo>
                  <a:lnTo>
                    <a:pt x="65" y="73"/>
                  </a:lnTo>
                  <a:lnTo>
                    <a:pt x="61" y="72"/>
                  </a:lnTo>
                  <a:lnTo>
                    <a:pt x="57" y="72"/>
                  </a:lnTo>
                  <a:lnTo>
                    <a:pt x="52" y="71"/>
                  </a:lnTo>
                  <a:lnTo>
                    <a:pt x="49" y="71"/>
                  </a:lnTo>
                  <a:lnTo>
                    <a:pt x="37" y="72"/>
                  </a:lnTo>
                  <a:lnTo>
                    <a:pt x="34" y="72"/>
                  </a:lnTo>
                  <a:lnTo>
                    <a:pt x="30" y="73"/>
                  </a:lnTo>
                  <a:lnTo>
                    <a:pt x="25" y="74"/>
                  </a:lnTo>
                  <a:lnTo>
                    <a:pt x="19" y="7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4" name="Freeform 97">
              <a:extLst>
                <a:ext uri="{FF2B5EF4-FFF2-40B4-BE49-F238E27FC236}">
                  <a16:creationId xmlns:a16="http://schemas.microsoft.com/office/drawing/2014/main" id="{B8A98E5A-BFE8-479F-B898-9A3A552402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14600" y="190500"/>
              <a:ext cx="219075" cy="322263"/>
            </a:xfrm>
            <a:custGeom>
              <a:avLst/>
              <a:gdLst>
                <a:gd name="T0" fmla="*/ 132 w 138"/>
                <a:gd name="T1" fmla="*/ 0 h 203"/>
                <a:gd name="T2" fmla="*/ 135 w 138"/>
                <a:gd name="T3" fmla="*/ 13 h 203"/>
                <a:gd name="T4" fmla="*/ 137 w 138"/>
                <a:gd name="T5" fmla="*/ 23 h 203"/>
                <a:gd name="T6" fmla="*/ 138 w 138"/>
                <a:gd name="T7" fmla="*/ 31 h 203"/>
                <a:gd name="T8" fmla="*/ 138 w 138"/>
                <a:gd name="T9" fmla="*/ 46 h 203"/>
                <a:gd name="T10" fmla="*/ 138 w 138"/>
                <a:gd name="T11" fmla="*/ 55 h 203"/>
                <a:gd name="T12" fmla="*/ 138 w 138"/>
                <a:gd name="T13" fmla="*/ 63 h 203"/>
                <a:gd name="T14" fmla="*/ 137 w 138"/>
                <a:gd name="T15" fmla="*/ 71 h 203"/>
                <a:gd name="T16" fmla="*/ 135 w 138"/>
                <a:gd name="T17" fmla="*/ 80 h 203"/>
                <a:gd name="T18" fmla="*/ 131 w 138"/>
                <a:gd name="T19" fmla="*/ 94 h 203"/>
                <a:gd name="T20" fmla="*/ 128 w 138"/>
                <a:gd name="T21" fmla="*/ 102 h 203"/>
                <a:gd name="T22" fmla="*/ 126 w 138"/>
                <a:gd name="T23" fmla="*/ 109 h 203"/>
                <a:gd name="T24" fmla="*/ 123 w 138"/>
                <a:gd name="T25" fmla="*/ 117 h 203"/>
                <a:gd name="T26" fmla="*/ 119 w 138"/>
                <a:gd name="T27" fmla="*/ 124 h 203"/>
                <a:gd name="T28" fmla="*/ 115 w 138"/>
                <a:gd name="T29" fmla="*/ 131 h 203"/>
                <a:gd name="T30" fmla="*/ 111 w 138"/>
                <a:gd name="T31" fmla="*/ 137 h 203"/>
                <a:gd name="T32" fmla="*/ 107 w 138"/>
                <a:gd name="T33" fmla="*/ 143 h 203"/>
                <a:gd name="T34" fmla="*/ 102 w 138"/>
                <a:gd name="T35" fmla="*/ 151 h 203"/>
                <a:gd name="T36" fmla="*/ 91 w 138"/>
                <a:gd name="T37" fmla="*/ 162 h 203"/>
                <a:gd name="T38" fmla="*/ 80 w 138"/>
                <a:gd name="T39" fmla="*/ 172 h 203"/>
                <a:gd name="T40" fmla="*/ 73 w 138"/>
                <a:gd name="T41" fmla="*/ 178 h 203"/>
                <a:gd name="T42" fmla="*/ 67 w 138"/>
                <a:gd name="T43" fmla="*/ 182 h 203"/>
                <a:gd name="T44" fmla="*/ 60 w 138"/>
                <a:gd name="T45" fmla="*/ 187 h 203"/>
                <a:gd name="T46" fmla="*/ 53 w 138"/>
                <a:gd name="T47" fmla="*/ 191 h 203"/>
                <a:gd name="T48" fmla="*/ 46 w 138"/>
                <a:gd name="T49" fmla="*/ 195 h 203"/>
                <a:gd name="T50" fmla="*/ 38 w 138"/>
                <a:gd name="T51" fmla="*/ 198 h 203"/>
                <a:gd name="T52" fmla="*/ 30 w 138"/>
                <a:gd name="T53" fmla="*/ 201 h 203"/>
                <a:gd name="T54" fmla="*/ 23 w 138"/>
                <a:gd name="T55" fmla="*/ 203 h 203"/>
                <a:gd name="T56" fmla="*/ 0 w 138"/>
                <a:gd name="T57" fmla="*/ 136 h 203"/>
                <a:gd name="T58" fmla="*/ 6 w 138"/>
                <a:gd name="T59" fmla="*/ 134 h 203"/>
                <a:gd name="T60" fmla="*/ 10 w 138"/>
                <a:gd name="T61" fmla="*/ 133 h 203"/>
                <a:gd name="T62" fmla="*/ 14 w 138"/>
                <a:gd name="T63" fmla="*/ 131 h 203"/>
                <a:gd name="T64" fmla="*/ 18 w 138"/>
                <a:gd name="T65" fmla="*/ 129 h 203"/>
                <a:gd name="T66" fmla="*/ 23 w 138"/>
                <a:gd name="T67" fmla="*/ 126 h 203"/>
                <a:gd name="T68" fmla="*/ 26 w 138"/>
                <a:gd name="T69" fmla="*/ 124 h 203"/>
                <a:gd name="T70" fmla="*/ 30 w 138"/>
                <a:gd name="T71" fmla="*/ 121 h 203"/>
                <a:gd name="T72" fmla="*/ 33 w 138"/>
                <a:gd name="T73" fmla="*/ 119 h 203"/>
                <a:gd name="T74" fmla="*/ 40 w 138"/>
                <a:gd name="T75" fmla="*/ 112 h 203"/>
                <a:gd name="T76" fmla="*/ 47 w 138"/>
                <a:gd name="T77" fmla="*/ 105 h 203"/>
                <a:gd name="T78" fmla="*/ 49 w 138"/>
                <a:gd name="T79" fmla="*/ 101 h 203"/>
                <a:gd name="T80" fmla="*/ 51 w 138"/>
                <a:gd name="T81" fmla="*/ 98 h 203"/>
                <a:gd name="T82" fmla="*/ 54 w 138"/>
                <a:gd name="T83" fmla="*/ 94 h 203"/>
                <a:gd name="T84" fmla="*/ 56 w 138"/>
                <a:gd name="T85" fmla="*/ 90 h 203"/>
                <a:gd name="T86" fmla="*/ 58 w 138"/>
                <a:gd name="T87" fmla="*/ 86 h 203"/>
                <a:gd name="T88" fmla="*/ 60 w 138"/>
                <a:gd name="T89" fmla="*/ 82 h 203"/>
                <a:gd name="T90" fmla="*/ 62 w 138"/>
                <a:gd name="T91" fmla="*/ 77 h 203"/>
                <a:gd name="T92" fmla="*/ 63 w 138"/>
                <a:gd name="T93" fmla="*/ 75 h 203"/>
                <a:gd name="T94" fmla="*/ 65 w 138"/>
                <a:gd name="T95" fmla="*/ 64 h 203"/>
                <a:gd name="T96" fmla="*/ 66 w 138"/>
                <a:gd name="T97" fmla="*/ 60 h 203"/>
                <a:gd name="T98" fmla="*/ 67 w 138"/>
                <a:gd name="T99" fmla="*/ 56 h 203"/>
                <a:gd name="T100" fmla="*/ 67 w 138"/>
                <a:gd name="T101" fmla="*/ 51 h 203"/>
                <a:gd name="T102" fmla="*/ 67 w 138"/>
                <a:gd name="T103" fmla="*/ 47 h 203"/>
                <a:gd name="T104" fmla="*/ 67 w 138"/>
                <a:gd name="T105" fmla="*/ 36 h 203"/>
                <a:gd name="T106" fmla="*/ 66 w 138"/>
                <a:gd name="T107" fmla="*/ 33 h 203"/>
                <a:gd name="T108" fmla="*/ 65 w 138"/>
                <a:gd name="T109" fmla="*/ 29 h 203"/>
                <a:gd name="T110" fmla="*/ 63 w 138"/>
                <a:gd name="T111" fmla="*/ 17 h 203"/>
                <a:gd name="T112" fmla="*/ 132 w 138"/>
                <a:gd name="T113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" h="203">
                  <a:moveTo>
                    <a:pt x="132" y="0"/>
                  </a:moveTo>
                  <a:lnTo>
                    <a:pt x="135" y="13"/>
                  </a:lnTo>
                  <a:lnTo>
                    <a:pt x="137" y="23"/>
                  </a:lnTo>
                  <a:lnTo>
                    <a:pt x="138" y="31"/>
                  </a:lnTo>
                  <a:lnTo>
                    <a:pt x="138" y="46"/>
                  </a:lnTo>
                  <a:lnTo>
                    <a:pt x="138" y="55"/>
                  </a:lnTo>
                  <a:lnTo>
                    <a:pt x="138" y="63"/>
                  </a:lnTo>
                  <a:lnTo>
                    <a:pt x="137" y="71"/>
                  </a:lnTo>
                  <a:lnTo>
                    <a:pt x="135" y="80"/>
                  </a:lnTo>
                  <a:lnTo>
                    <a:pt x="131" y="94"/>
                  </a:lnTo>
                  <a:lnTo>
                    <a:pt x="128" y="102"/>
                  </a:lnTo>
                  <a:lnTo>
                    <a:pt x="126" y="109"/>
                  </a:lnTo>
                  <a:lnTo>
                    <a:pt x="123" y="117"/>
                  </a:lnTo>
                  <a:lnTo>
                    <a:pt x="119" y="124"/>
                  </a:lnTo>
                  <a:lnTo>
                    <a:pt x="115" y="131"/>
                  </a:lnTo>
                  <a:lnTo>
                    <a:pt x="111" y="137"/>
                  </a:lnTo>
                  <a:lnTo>
                    <a:pt x="107" y="143"/>
                  </a:lnTo>
                  <a:lnTo>
                    <a:pt x="102" y="151"/>
                  </a:lnTo>
                  <a:lnTo>
                    <a:pt x="91" y="162"/>
                  </a:lnTo>
                  <a:lnTo>
                    <a:pt x="80" y="172"/>
                  </a:lnTo>
                  <a:lnTo>
                    <a:pt x="73" y="178"/>
                  </a:lnTo>
                  <a:lnTo>
                    <a:pt x="67" y="182"/>
                  </a:lnTo>
                  <a:lnTo>
                    <a:pt x="60" y="187"/>
                  </a:lnTo>
                  <a:lnTo>
                    <a:pt x="53" y="191"/>
                  </a:lnTo>
                  <a:lnTo>
                    <a:pt x="46" y="195"/>
                  </a:lnTo>
                  <a:lnTo>
                    <a:pt x="38" y="198"/>
                  </a:lnTo>
                  <a:lnTo>
                    <a:pt x="30" y="201"/>
                  </a:lnTo>
                  <a:lnTo>
                    <a:pt x="23" y="203"/>
                  </a:lnTo>
                  <a:lnTo>
                    <a:pt x="0" y="136"/>
                  </a:lnTo>
                  <a:lnTo>
                    <a:pt x="6" y="134"/>
                  </a:lnTo>
                  <a:lnTo>
                    <a:pt x="10" y="133"/>
                  </a:lnTo>
                  <a:lnTo>
                    <a:pt x="14" y="131"/>
                  </a:lnTo>
                  <a:lnTo>
                    <a:pt x="18" y="129"/>
                  </a:lnTo>
                  <a:lnTo>
                    <a:pt x="23" y="126"/>
                  </a:lnTo>
                  <a:lnTo>
                    <a:pt x="26" y="124"/>
                  </a:lnTo>
                  <a:lnTo>
                    <a:pt x="30" y="121"/>
                  </a:lnTo>
                  <a:lnTo>
                    <a:pt x="33" y="119"/>
                  </a:lnTo>
                  <a:lnTo>
                    <a:pt x="40" y="112"/>
                  </a:lnTo>
                  <a:lnTo>
                    <a:pt x="47" y="105"/>
                  </a:lnTo>
                  <a:lnTo>
                    <a:pt x="49" y="101"/>
                  </a:lnTo>
                  <a:lnTo>
                    <a:pt x="51" y="98"/>
                  </a:lnTo>
                  <a:lnTo>
                    <a:pt x="54" y="94"/>
                  </a:lnTo>
                  <a:lnTo>
                    <a:pt x="56" y="90"/>
                  </a:lnTo>
                  <a:lnTo>
                    <a:pt x="58" y="86"/>
                  </a:lnTo>
                  <a:lnTo>
                    <a:pt x="60" y="82"/>
                  </a:lnTo>
                  <a:lnTo>
                    <a:pt x="62" y="77"/>
                  </a:lnTo>
                  <a:lnTo>
                    <a:pt x="63" y="75"/>
                  </a:lnTo>
                  <a:lnTo>
                    <a:pt x="65" y="64"/>
                  </a:lnTo>
                  <a:lnTo>
                    <a:pt x="66" y="60"/>
                  </a:lnTo>
                  <a:lnTo>
                    <a:pt x="67" y="56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7" y="36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17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5" name="Freeform 98">
              <a:extLst>
                <a:ext uri="{FF2B5EF4-FFF2-40B4-BE49-F238E27FC236}">
                  <a16:creationId xmlns:a16="http://schemas.microsoft.com/office/drawing/2014/main" id="{A96A709E-9371-4504-B526-8248346329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14613" y="185738"/>
              <a:ext cx="109538" cy="34925"/>
            </a:xfrm>
            <a:custGeom>
              <a:avLst/>
              <a:gdLst>
                <a:gd name="T0" fmla="*/ 68 w 69"/>
                <a:gd name="T1" fmla="*/ 0 h 22"/>
                <a:gd name="T2" fmla="*/ 69 w 69"/>
                <a:gd name="T3" fmla="*/ 3 h 22"/>
                <a:gd name="T4" fmla="*/ 0 w 69"/>
                <a:gd name="T5" fmla="*/ 20 h 22"/>
                <a:gd name="T6" fmla="*/ 0 w 69"/>
                <a:gd name="T7" fmla="*/ 22 h 22"/>
                <a:gd name="T8" fmla="*/ 68 w 69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22">
                  <a:moveTo>
                    <a:pt x="68" y="0"/>
                  </a:moveTo>
                  <a:lnTo>
                    <a:pt x="69" y="3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6" name="Freeform 99">
              <a:extLst>
                <a:ext uri="{FF2B5EF4-FFF2-40B4-BE49-F238E27FC236}">
                  <a16:creationId xmlns:a16="http://schemas.microsoft.com/office/drawing/2014/main" id="{D8AFA52B-F39A-4F7B-B8E8-919C2086F90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4088" y="306388"/>
              <a:ext cx="323850" cy="219075"/>
            </a:xfrm>
            <a:custGeom>
              <a:avLst/>
              <a:gdLst>
                <a:gd name="T0" fmla="*/ 204 w 204"/>
                <a:gd name="T1" fmla="*/ 131 h 138"/>
                <a:gd name="T2" fmla="*/ 197 w 204"/>
                <a:gd name="T3" fmla="*/ 133 h 138"/>
                <a:gd name="T4" fmla="*/ 189 w 204"/>
                <a:gd name="T5" fmla="*/ 135 h 138"/>
                <a:gd name="T6" fmla="*/ 181 w 204"/>
                <a:gd name="T7" fmla="*/ 137 h 138"/>
                <a:gd name="T8" fmla="*/ 172 w 204"/>
                <a:gd name="T9" fmla="*/ 137 h 138"/>
                <a:gd name="T10" fmla="*/ 157 w 204"/>
                <a:gd name="T11" fmla="*/ 138 h 138"/>
                <a:gd name="T12" fmla="*/ 148 w 204"/>
                <a:gd name="T13" fmla="*/ 138 h 138"/>
                <a:gd name="T14" fmla="*/ 140 w 204"/>
                <a:gd name="T15" fmla="*/ 137 h 138"/>
                <a:gd name="T16" fmla="*/ 132 w 204"/>
                <a:gd name="T17" fmla="*/ 136 h 138"/>
                <a:gd name="T18" fmla="*/ 124 w 204"/>
                <a:gd name="T19" fmla="*/ 135 h 138"/>
                <a:gd name="T20" fmla="*/ 109 w 204"/>
                <a:gd name="T21" fmla="*/ 131 h 138"/>
                <a:gd name="T22" fmla="*/ 101 w 204"/>
                <a:gd name="T23" fmla="*/ 128 h 138"/>
                <a:gd name="T24" fmla="*/ 94 w 204"/>
                <a:gd name="T25" fmla="*/ 126 h 138"/>
                <a:gd name="T26" fmla="*/ 87 w 204"/>
                <a:gd name="T27" fmla="*/ 122 h 138"/>
                <a:gd name="T28" fmla="*/ 80 w 204"/>
                <a:gd name="T29" fmla="*/ 119 h 138"/>
                <a:gd name="T30" fmla="*/ 72 w 204"/>
                <a:gd name="T31" fmla="*/ 114 h 138"/>
                <a:gd name="T32" fmla="*/ 66 w 204"/>
                <a:gd name="T33" fmla="*/ 111 h 138"/>
                <a:gd name="T34" fmla="*/ 60 w 204"/>
                <a:gd name="T35" fmla="*/ 106 h 138"/>
                <a:gd name="T36" fmla="*/ 53 w 204"/>
                <a:gd name="T37" fmla="*/ 101 h 138"/>
                <a:gd name="T38" fmla="*/ 47 w 204"/>
                <a:gd name="T39" fmla="*/ 96 h 138"/>
                <a:gd name="T40" fmla="*/ 41 w 204"/>
                <a:gd name="T41" fmla="*/ 91 h 138"/>
                <a:gd name="T42" fmla="*/ 37 w 204"/>
                <a:gd name="T43" fmla="*/ 85 h 138"/>
                <a:gd name="T44" fmla="*/ 31 w 204"/>
                <a:gd name="T45" fmla="*/ 79 h 138"/>
                <a:gd name="T46" fmla="*/ 26 w 204"/>
                <a:gd name="T47" fmla="*/ 72 h 138"/>
                <a:gd name="T48" fmla="*/ 21 w 204"/>
                <a:gd name="T49" fmla="*/ 66 h 138"/>
                <a:gd name="T50" fmla="*/ 17 w 204"/>
                <a:gd name="T51" fmla="*/ 59 h 138"/>
                <a:gd name="T52" fmla="*/ 13 w 204"/>
                <a:gd name="T53" fmla="*/ 52 h 138"/>
                <a:gd name="T54" fmla="*/ 9 w 204"/>
                <a:gd name="T55" fmla="*/ 44 h 138"/>
                <a:gd name="T56" fmla="*/ 6 w 204"/>
                <a:gd name="T57" fmla="*/ 37 h 138"/>
                <a:gd name="T58" fmla="*/ 2 w 204"/>
                <a:gd name="T59" fmla="*/ 29 h 138"/>
                <a:gd name="T60" fmla="*/ 0 w 204"/>
                <a:gd name="T61" fmla="*/ 22 h 138"/>
                <a:gd name="T62" fmla="*/ 68 w 204"/>
                <a:gd name="T63" fmla="*/ 0 h 138"/>
                <a:gd name="T64" fmla="*/ 70 w 204"/>
                <a:gd name="T65" fmla="*/ 5 h 138"/>
                <a:gd name="T66" fmla="*/ 72 w 204"/>
                <a:gd name="T67" fmla="*/ 9 h 138"/>
                <a:gd name="T68" fmla="*/ 74 w 204"/>
                <a:gd name="T69" fmla="*/ 14 h 138"/>
                <a:gd name="T70" fmla="*/ 76 w 204"/>
                <a:gd name="T71" fmla="*/ 18 h 138"/>
                <a:gd name="T72" fmla="*/ 78 w 204"/>
                <a:gd name="T73" fmla="*/ 22 h 138"/>
                <a:gd name="T74" fmla="*/ 81 w 204"/>
                <a:gd name="T75" fmla="*/ 26 h 138"/>
                <a:gd name="T76" fmla="*/ 83 w 204"/>
                <a:gd name="T77" fmla="*/ 30 h 138"/>
                <a:gd name="T78" fmla="*/ 86 w 204"/>
                <a:gd name="T79" fmla="*/ 33 h 138"/>
                <a:gd name="T80" fmla="*/ 89 w 204"/>
                <a:gd name="T81" fmla="*/ 37 h 138"/>
                <a:gd name="T82" fmla="*/ 92 w 204"/>
                <a:gd name="T83" fmla="*/ 40 h 138"/>
                <a:gd name="T84" fmla="*/ 95 w 204"/>
                <a:gd name="T85" fmla="*/ 43 h 138"/>
                <a:gd name="T86" fmla="*/ 99 w 204"/>
                <a:gd name="T87" fmla="*/ 46 h 138"/>
                <a:gd name="T88" fmla="*/ 102 w 204"/>
                <a:gd name="T89" fmla="*/ 49 h 138"/>
                <a:gd name="T90" fmla="*/ 106 w 204"/>
                <a:gd name="T91" fmla="*/ 51 h 138"/>
                <a:gd name="T92" fmla="*/ 110 w 204"/>
                <a:gd name="T93" fmla="*/ 53 h 138"/>
                <a:gd name="T94" fmla="*/ 114 w 204"/>
                <a:gd name="T95" fmla="*/ 56 h 138"/>
                <a:gd name="T96" fmla="*/ 118 w 204"/>
                <a:gd name="T97" fmla="*/ 58 h 138"/>
                <a:gd name="T98" fmla="*/ 121 w 204"/>
                <a:gd name="T99" fmla="*/ 60 h 138"/>
                <a:gd name="T100" fmla="*/ 126 w 204"/>
                <a:gd name="T101" fmla="*/ 61 h 138"/>
                <a:gd name="T102" fmla="*/ 129 w 204"/>
                <a:gd name="T103" fmla="*/ 63 h 138"/>
                <a:gd name="T104" fmla="*/ 140 w 204"/>
                <a:gd name="T105" fmla="*/ 65 h 138"/>
                <a:gd name="T106" fmla="*/ 143 w 204"/>
                <a:gd name="T107" fmla="*/ 66 h 138"/>
                <a:gd name="T108" fmla="*/ 147 w 204"/>
                <a:gd name="T109" fmla="*/ 67 h 138"/>
                <a:gd name="T110" fmla="*/ 152 w 204"/>
                <a:gd name="T111" fmla="*/ 67 h 138"/>
                <a:gd name="T112" fmla="*/ 156 w 204"/>
                <a:gd name="T113" fmla="*/ 67 h 138"/>
                <a:gd name="T114" fmla="*/ 166 w 204"/>
                <a:gd name="T115" fmla="*/ 66 h 138"/>
                <a:gd name="T116" fmla="*/ 170 w 204"/>
                <a:gd name="T117" fmla="*/ 66 h 138"/>
                <a:gd name="T118" fmla="*/ 175 w 204"/>
                <a:gd name="T119" fmla="*/ 65 h 138"/>
                <a:gd name="T120" fmla="*/ 180 w 204"/>
                <a:gd name="T121" fmla="*/ 64 h 138"/>
                <a:gd name="T122" fmla="*/ 185 w 204"/>
                <a:gd name="T123" fmla="*/ 63 h 138"/>
                <a:gd name="T124" fmla="*/ 204 w 204"/>
                <a:gd name="T125" fmla="*/ 13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4" h="138">
                  <a:moveTo>
                    <a:pt x="204" y="131"/>
                  </a:moveTo>
                  <a:lnTo>
                    <a:pt x="197" y="133"/>
                  </a:lnTo>
                  <a:lnTo>
                    <a:pt x="189" y="135"/>
                  </a:lnTo>
                  <a:lnTo>
                    <a:pt x="181" y="137"/>
                  </a:lnTo>
                  <a:lnTo>
                    <a:pt x="172" y="137"/>
                  </a:lnTo>
                  <a:lnTo>
                    <a:pt x="157" y="138"/>
                  </a:lnTo>
                  <a:lnTo>
                    <a:pt x="148" y="138"/>
                  </a:lnTo>
                  <a:lnTo>
                    <a:pt x="140" y="137"/>
                  </a:lnTo>
                  <a:lnTo>
                    <a:pt x="132" y="136"/>
                  </a:lnTo>
                  <a:lnTo>
                    <a:pt x="124" y="135"/>
                  </a:lnTo>
                  <a:lnTo>
                    <a:pt x="109" y="131"/>
                  </a:lnTo>
                  <a:lnTo>
                    <a:pt x="101" y="128"/>
                  </a:lnTo>
                  <a:lnTo>
                    <a:pt x="94" y="126"/>
                  </a:lnTo>
                  <a:lnTo>
                    <a:pt x="87" y="122"/>
                  </a:lnTo>
                  <a:lnTo>
                    <a:pt x="80" y="119"/>
                  </a:lnTo>
                  <a:lnTo>
                    <a:pt x="72" y="114"/>
                  </a:lnTo>
                  <a:lnTo>
                    <a:pt x="66" y="111"/>
                  </a:lnTo>
                  <a:lnTo>
                    <a:pt x="60" y="106"/>
                  </a:lnTo>
                  <a:lnTo>
                    <a:pt x="53" y="101"/>
                  </a:lnTo>
                  <a:lnTo>
                    <a:pt x="47" y="96"/>
                  </a:lnTo>
                  <a:lnTo>
                    <a:pt x="41" y="91"/>
                  </a:lnTo>
                  <a:lnTo>
                    <a:pt x="37" y="85"/>
                  </a:lnTo>
                  <a:lnTo>
                    <a:pt x="31" y="79"/>
                  </a:lnTo>
                  <a:lnTo>
                    <a:pt x="26" y="72"/>
                  </a:lnTo>
                  <a:lnTo>
                    <a:pt x="21" y="66"/>
                  </a:lnTo>
                  <a:lnTo>
                    <a:pt x="17" y="59"/>
                  </a:lnTo>
                  <a:lnTo>
                    <a:pt x="13" y="52"/>
                  </a:lnTo>
                  <a:lnTo>
                    <a:pt x="9" y="44"/>
                  </a:lnTo>
                  <a:lnTo>
                    <a:pt x="6" y="37"/>
                  </a:lnTo>
                  <a:lnTo>
                    <a:pt x="2" y="29"/>
                  </a:lnTo>
                  <a:lnTo>
                    <a:pt x="0" y="22"/>
                  </a:lnTo>
                  <a:lnTo>
                    <a:pt x="68" y="0"/>
                  </a:lnTo>
                  <a:lnTo>
                    <a:pt x="70" y="5"/>
                  </a:lnTo>
                  <a:lnTo>
                    <a:pt x="72" y="9"/>
                  </a:lnTo>
                  <a:lnTo>
                    <a:pt x="74" y="14"/>
                  </a:lnTo>
                  <a:lnTo>
                    <a:pt x="76" y="18"/>
                  </a:lnTo>
                  <a:lnTo>
                    <a:pt x="78" y="22"/>
                  </a:lnTo>
                  <a:lnTo>
                    <a:pt x="81" y="26"/>
                  </a:lnTo>
                  <a:lnTo>
                    <a:pt x="83" y="30"/>
                  </a:lnTo>
                  <a:lnTo>
                    <a:pt x="86" y="33"/>
                  </a:lnTo>
                  <a:lnTo>
                    <a:pt x="89" y="37"/>
                  </a:lnTo>
                  <a:lnTo>
                    <a:pt x="92" y="40"/>
                  </a:lnTo>
                  <a:lnTo>
                    <a:pt x="95" y="43"/>
                  </a:lnTo>
                  <a:lnTo>
                    <a:pt x="99" y="46"/>
                  </a:lnTo>
                  <a:lnTo>
                    <a:pt x="102" y="49"/>
                  </a:lnTo>
                  <a:lnTo>
                    <a:pt x="106" y="51"/>
                  </a:lnTo>
                  <a:lnTo>
                    <a:pt x="110" y="53"/>
                  </a:lnTo>
                  <a:lnTo>
                    <a:pt x="114" y="56"/>
                  </a:lnTo>
                  <a:lnTo>
                    <a:pt x="118" y="58"/>
                  </a:lnTo>
                  <a:lnTo>
                    <a:pt x="121" y="60"/>
                  </a:lnTo>
                  <a:lnTo>
                    <a:pt x="126" y="61"/>
                  </a:lnTo>
                  <a:lnTo>
                    <a:pt x="129" y="63"/>
                  </a:lnTo>
                  <a:lnTo>
                    <a:pt x="140" y="65"/>
                  </a:lnTo>
                  <a:lnTo>
                    <a:pt x="143" y="66"/>
                  </a:lnTo>
                  <a:lnTo>
                    <a:pt x="147" y="67"/>
                  </a:lnTo>
                  <a:lnTo>
                    <a:pt x="152" y="67"/>
                  </a:lnTo>
                  <a:lnTo>
                    <a:pt x="156" y="67"/>
                  </a:lnTo>
                  <a:lnTo>
                    <a:pt x="166" y="66"/>
                  </a:lnTo>
                  <a:lnTo>
                    <a:pt x="170" y="66"/>
                  </a:lnTo>
                  <a:lnTo>
                    <a:pt x="175" y="65"/>
                  </a:lnTo>
                  <a:lnTo>
                    <a:pt x="180" y="64"/>
                  </a:lnTo>
                  <a:lnTo>
                    <a:pt x="185" y="63"/>
                  </a:lnTo>
                  <a:lnTo>
                    <a:pt x="204" y="131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7" name="Freeform 100">
              <a:extLst>
                <a:ext uri="{FF2B5EF4-FFF2-40B4-BE49-F238E27FC236}">
                  <a16:creationId xmlns:a16="http://schemas.microsoft.com/office/drawing/2014/main" id="{838F7B08-8EE7-4B7A-AEFF-637EB7E4251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14600" y="406400"/>
              <a:ext cx="36513" cy="107950"/>
            </a:xfrm>
            <a:custGeom>
              <a:avLst/>
              <a:gdLst>
                <a:gd name="T0" fmla="*/ 23 w 23"/>
                <a:gd name="T1" fmla="*/ 67 h 68"/>
                <a:gd name="T2" fmla="*/ 23 w 23"/>
                <a:gd name="T3" fmla="*/ 67 h 68"/>
                <a:gd name="T4" fmla="*/ 21 w 23"/>
                <a:gd name="T5" fmla="*/ 68 h 68"/>
                <a:gd name="T6" fmla="*/ 2 w 23"/>
                <a:gd name="T7" fmla="*/ 0 h 68"/>
                <a:gd name="T8" fmla="*/ 0 w 23"/>
                <a:gd name="T9" fmla="*/ 0 h 68"/>
                <a:gd name="T10" fmla="*/ 23 w 23"/>
                <a:gd name="T11" fmla="*/ 6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8">
                  <a:moveTo>
                    <a:pt x="23" y="67"/>
                  </a:moveTo>
                  <a:lnTo>
                    <a:pt x="23" y="67"/>
                  </a:lnTo>
                  <a:lnTo>
                    <a:pt x="21" y="68"/>
                  </a:lnTo>
                  <a:lnTo>
                    <a:pt x="2" y="0"/>
                  </a:lnTo>
                  <a:lnTo>
                    <a:pt x="0" y="0"/>
                  </a:lnTo>
                  <a:lnTo>
                    <a:pt x="23" y="67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8" name="Freeform 101">
              <a:extLst>
                <a:ext uri="{FF2B5EF4-FFF2-40B4-BE49-F238E27FC236}">
                  <a16:creationId xmlns:a16="http://schemas.microsoft.com/office/drawing/2014/main" id="{8B07FB86-3653-4A21-99DA-F0DC67AAB77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11388" y="12700"/>
              <a:ext cx="220663" cy="325438"/>
            </a:xfrm>
            <a:custGeom>
              <a:avLst/>
              <a:gdLst>
                <a:gd name="T0" fmla="*/ 7 w 139"/>
                <a:gd name="T1" fmla="*/ 205 h 205"/>
                <a:gd name="T2" fmla="*/ 4 w 139"/>
                <a:gd name="T3" fmla="*/ 191 h 205"/>
                <a:gd name="T4" fmla="*/ 2 w 139"/>
                <a:gd name="T5" fmla="*/ 182 h 205"/>
                <a:gd name="T6" fmla="*/ 1 w 139"/>
                <a:gd name="T7" fmla="*/ 173 h 205"/>
                <a:gd name="T8" fmla="*/ 0 w 139"/>
                <a:gd name="T9" fmla="*/ 158 h 205"/>
                <a:gd name="T10" fmla="*/ 1 w 139"/>
                <a:gd name="T11" fmla="*/ 149 h 205"/>
                <a:gd name="T12" fmla="*/ 2 w 139"/>
                <a:gd name="T13" fmla="*/ 141 h 205"/>
                <a:gd name="T14" fmla="*/ 2 w 139"/>
                <a:gd name="T15" fmla="*/ 133 h 205"/>
                <a:gd name="T16" fmla="*/ 4 w 139"/>
                <a:gd name="T17" fmla="*/ 124 h 205"/>
                <a:gd name="T18" fmla="*/ 7 w 139"/>
                <a:gd name="T19" fmla="*/ 110 h 205"/>
                <a:gd name="T20" fmla="*/ 10 w 139"/>
                <a:gd name="T21" fmla="*/ 102 h 205"/>
                <a:gd name="T22" fmla="*/ 13 w 139"/>
                <a:gd name="T23" fmla="*/ 95 h 205"/>
                <a:gd name="T24" fmla="*/ 16 w 139"/>
                <a:gd name="T25" fmla="*/ 87 h 205"/>
                <a:gd name="T26" fmla="*/ 20 w 139"/>
                <a:gd name="T27" fmla="*/ 80 h 205"/>
                <a:gd name="T28" fmla="*/ 24 w 139"/>
                <a:gd name="T29" fmla="*/ 73 h 205"/>
                <a:gd name="T30" fmla="*/ 28 w 139"/>
                <a:gd name="T31" fmla="*/ 67 h 205"/>
                <a:gd name="T32" fmla="*/ 33 w 139"/>
                <a:gd name="T33" fmla="*/ 61 h 205"/>
                <a:gd name="T34" fmla="*/ 38 w 139"/>
                <a:gd name="T35" fmla="*/ 54 h 205"/>
                <a:gd name="T36" fmla="*/ 48 w 139"/>
                <a:gd name="T37" fmla="*/ 42 h 205"/>
                <a:gd name="T38" fmla="*/ 59 w 139"/>
                <a:gd name="T39" fmla="*/ 32 h 205"/>
                <a:gd name="T40" fmla="*/ 66 w 139"/>
                <a:gd name="T41" fmla="*/ 26 h 205"/>
                <a:gd name="T42" fmla="*/ 73 w 139"/>
                <a:gd name="T43" fmla="*/ 21 h 205"/>
                <a:gd name="T44" fmla="*/ 79 w 139"/>
                <a:gd name="T45" fmla="*/ 17 h 205"/>
                <a:gd name="T46" fmla="*/ 87 w 139"/>
                <a:gd name="T47" fmla="*/ 13 h 205"/>
                <a:gd name="T48" fmla="*/ 94 w 139"/>
                <a:gd name="T49" fmla="*/ 9 h 205"/>
                <a:gd name="T50" fmla="*/ 101 w 139"/>
                <a:gd name="T51" fmla="*/ 6 h 205"/>
                <a:gd name="T52" fmla="*/ 109 w 139"/>
                <a:gd name="T53" fmla="*/ 2 h 205"/>
                <a:gd name="T54" fmla="*/ 116 w 139"/>
                <a:gd name="T55" fmla="*/ 0 h 205"/>
                <a:gd name="T56" fmla="*/ 139 w 139"/>
                <a:gd name="T57" fmla="*/ 68 h 205"/>
                <a:gd name="T58" fmla="*/ 134 w 139"/>
                <a:gd name="T59" fmla="*/ 70 h 205"/>
                <a:gd name="T60" fmla="*/ 129 w 139"/>
                <a:gd name="T61" fmla="*/ 72 h 205"/>
                <a:gd name="T62" fmla="*/ 124 w 139"/>
                <a:gd name="T63" fmla="*/ 73 h 205"/>
                <a:gd name="T64" fmla="*/ 121 w 139"/>
                <a:gd name="T65" fmla="*/ 75 h 205"/>
                <a:gd name="T66" fmla="*/ 117 w 139"/>
                <a:gd name="T67" fmla="*/ 78 h 205"/>
                <a:gd name="T68" fmla="*/ 113 w 139"/>
                <a:gd name="T69" fmla="*/ 80 h 205"/>
                <a:gd name="T70" fmla="*/ 109 w 139"/>
                <a:gd name="T71" fmla="*/ 84 h 205"/>
                <a:gd name="T72" fmla="*/ 106 w 139"/>
                <a:gd name="T73" fmla="*/ 85 h 205"/>
                <a:gd name="T74" fmla="*/ 99 w 139"/>
                <a:gd name="T75" fmla="*/ 92 h 205"/>
                <a:gd name="T76" fmla="*/ 92 w 139"/>
                <a:gd name="T77" fmla="*/ 100 h 205"/>
                <a:gd name="T78" fmla="*/ 90 w 139"/>
                <a:gd name="T79" fmla="*/ 103 h 205"/>
                <a:gd name="T80" fmla="*/ 87 w 139"/>
                <a:gd name="T81" fmla="*/ 106 h 205"/>
                <a:gd name="T82" fmla="*/ 85 w 139"/>
                <a:gd name="T83" fmla="*/ 110 h 205"/>
                <a:gd name="T84" fmla="*/ 83 w 139"/>
                <a:gd name="T85" fmla="*/ 114 h 205"/>
                <a:gd name="T86" fmla="*/ 81 w 139"/>
                <a:gd name="T87" fmla="*/ 118 h 205"/>
                <a:gd name="T88" fmla="*/ 79 w 139"/>
                <a:gd name="T89" fmla="*/ 122 h 205"/>
                <a:gd name="T90" fmla="*/ 78 w 139"/>
                <a:gd name="T91" fmla="*/ 126 h 205"/>
                <a:gd name="T92" fmla="*/ 76 w 139"/>
                <a:gd name="T93" fmla="*/ 130 h 205"/>
                <a:gd name="T94" fmla="*/ 74 w 139"/>
                <a:gd name="T95" fmla="*/ 140 h 205"/>
                <a:gd name="T96" fmla="*/ 73 w 139"/>
                <a:gd name="T97" fmla="*/ 144 h 205"/>
                <a:gd name="T98" fmla="*/ 73 w 139"/>
                <a:gd name="T99" fmla="*/ 148 h 205"/>
                <a:gd name="T100" fmla="*/ 72 w 139"/>
                <a:gd name="T101" fmla="*/ 153 h 205"/>
                <a:gd name="T102" fmla="*/ 72 w 139"/>
                <a:gd name="T103" fmla="*/ 157 h 205"/>
                <a:gd name="T104" fmla="*/ 73 w 139"/>
                <a:gd name="T105" fmla="*/ 168 h 205"/>
                <a:gd name="T106" fmla="*/ 73 w 139"/>
                <a:gd name="T107" fmla="*/ 172 h 205"/>
                <a:gd name="T108" fmla="*/ 74 w 139"/>
                <a:gd name="T109" fmla="*/ 175 h 205"/>
                <a:gd name="T110" fmla="*/ 77 w 139"/>
                <a:gd name="T111" fmla="*/ 187 h 205"/>
                <a:gd name="T112" fmla="*/ 7 w 139"/>
                <a:gd name="T113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9" h="205">
                  <a:moveTo>
                    <a:pt x="7" y="205"/>
                  </a:move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58"/>
                  </a:lnTo>
                  <a:lnTo>
                    <a:pt x="1" y="149"/>
                  </a:lnTo>
                  <a:lnTo>
                    <a:pt x="2" y="141"/>
                  </a:lnTo>
                  <a:lnTo>
                    <a:pt x="2" y="133"/>
                  </a:lnTo>
                  <a:lnTo>
                    <a:pt x="4" y="124"/>
                  </a:lnTo>
                  <a:lnTo>
                    <a:pt x="7" y="110"/>
                  </a:lnTo>
                  <a:lnTo>
                    <a:pt x="10" y="102"/>
                  </a:lnTo>
                  <a:lnTo>
                    <a:pt x="13" y="95"/>
                  </a:lnTo>
                  <a:lnTo>
                    <a:pt x="16" y="87"/>
                  </a:lnTo>
                  <a:lnTo>
                    <a:pt x="20" y="80"/>
                  </a:lnTo>
                  <a:lnTo>
                    <a:pt x="24" y="73"/>
                  </a:lnTo>
                  <a:lnTo>
                    <a:pt x="28" y="67"/>
                  </a:lnTo>
                  <a:lnTo>
                    <a:pt x="33" y="61"/>
                  </a:lnTo>
                  <a:lnTo>
                    <a:pt x="38" y="54"/>
                  </a:lnTo>
                  <a:lnTo>
                    <a:pt x="48" y="42"/>
                  </a:lnTo>
                  <a:lnTo>
                    <a:pt x="59" y="32"/>
                  </a:lnTo>
                  <a:lnTo>
                    <a:pt x="66" y="26"/>
                  </a:lnTo>
                  <a:lnTo>
                    <a:pt x="73" y="21"/>
                  </a:lnTo>
                  <a:lnTo>
                    <a:pt x="79" y="17"/>
                  </a:lnTo>
                  <a:lnTo>
                    <a:pt x="87" y="13"/>
                  </a:lnTo>
                  <a:lnTo>
                    <a:pt x="94" y="9"/>
                  </a:lnTo>
                  <a:lnTo>
                    <a:pt x="101" y="6"/>
                  </a:lnTo>
                  <a:lnTo>
                    <a:pt x="109" y="2"/>
                  </a:lnTo>
                  <a:lnTo>
                    <a:pt x="116" y="0"/>
                  </a:lnTo>
                  <a:lnTo>
                    <a:pt x="139" y="68"/>
                  </a:lnTo>
                  <a:lnTo>
                    <a:pt x="134" y="70"/>
                  </a:lnTo>
                  <a:lnTo>
                    <a:pt x="129" y="72"/>
                  </a:lnTo>
                  <a:lnTo>
                    <a:pt x="124" y="73"/>
                  </a:lnTo>
                  <a:lnTo>
                    <a:pt x="121" y="75"/>
                  </a:lnTo>
                  <a:lnTo>
                    <a:pt x="117" y="78"/>
                  </a:lnTo>
                  <a:lnTo>
                    <a:pt x="113" y="80"/>
                  </a:lnTo>
                  <a:lnTo>
                    <a:pt x="109" y="84"/>
                  </a:lnTo>
                  <a:lnTo>
                    <a:pt x="106" y="85"/>
                  </a:lnTo>
                  <a:lnTo>
                    <a:pt x="99" y="92"/>
                  </a:lnTo>
                  <a:lnTo>
                    <a:pt x="92" y="100"/>
                  </a:lnTo>
                  <a:lnTo>
                    <a:pt x="90" y="103"/>
                  </a:lnTo>
                  <a:lnTo>
                    <a:pt x="87" y="106"/>
                  </a:lnTo>
                  <a:lnTo>
                    <a:pt x="85" y="110"/>
                  </a:lnTo>
                  <a:lnTo>
                    <a:pt x="83" y="114"/>
                  </a:lnTo>
                  <a:lnTo>
                    <a:pt x="81" y="118"/>
                  </a:lnTo>
                  <a:lnTo>
                    <a:pt x="79" y="122"/>
                  </a:lnTo>
                  <a:lnTo>
                    <a:pt x="78" y="126"/>
                  </a:lnTo>
                  <a:lnTo>
                    <a:pt x="76" y="130"/>
                  </a:lnTo>
                  <a:lnTo>
                    <a:pt x="74" y="140"/>
                  </a:lnTo>
                  <a:lnTo>
                    <a:pt x="73" y="144"/>
                  </a:lnTo>
                  <a:lnTo>
                    <a:pt x="73" y="148"/>
                  </a:lnTo>
                  <a:lnTo>
                    <a:pt x="72" y="153"/>
                  </a:lnTo>
                  <a:lnTo>
                    <a:pt x="72" y="157"/>
                  </a:lnTo>
                  <a:lnTo>
                    <a:pt x="73" y="168"/>
                  </a:lnTo>
                  <a:lnTo>
                    <a:pt x="73" y="172"/>
                  </a:lnTo>
                  <a:lnTo>
                    <a:pt x="74" y="175"/>
                  </a:lnTo>
                  <a:lnTo>
                    <a:pt x="77" y="187"/>
                  </a:lnTo>
                  <a:lnTo>
                    <a:pt x="7" y="205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9" name="Freeform 102">
              <a:extLst>
                <a:ext uri="{FF2B5EF4-FFF2-40B4-BE49-F238E27FC236}">
                  <a16:creationId xmlns:a16="http://schemas.microsoft.com/office/drawing/2014/main" id="{D43D9C6A-1323-4EA1-AAE6-B0B8F07A04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2500" y="306388"/>
              <a:ext cx="111125" cy="34925"/>
            </a:xfrm>
            <a:custGeom>
              <a:avLst/>
              <a:gdLst>
                <a:gd name="T0" fmla="*/ 1 w 70"/>
                <a:gd name="T1" fmla="*/ 22 h 22"/>
                <a:gd name="T2" fmla="*/ 0 w 70"/>
                <a:gd name="T3" fmla="*/ 20 h 22"/>
                <a:gd name="T4" fmla="*/ 70 w 70"/>
                <a:gd name="T5" fmla="*/ 2 h 22"/>
                <a:gd name="T6" fmla="*/ 69 w 70"/>
                <a:gd name="T7" fmla="*/ 0 h 22"/>
                <a:gd name="T8" fmla="*/ 1 w 70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22">
                  <a:moveTo>
                    <a:pt x="1" y="22"/>
                  </a:moveTo>
                  <a:lnTo>
                    <a:pt x="0" y="20"/>
                  </a:lnTo>
                  <a:lnTo>
                    <a:pt x="70" y="2"/>
                  </a:lnTo>
                  <a:lnTo>
                    <a:pt x="69" y="0"/>
                  </a:lnTo>
                  <a:lnTo>
                    <a:pt x="1" y="22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0" name="Freeform 103">
              <a:extLst>
                <a:ext uri="{FF2B5EF4-FFF2-40B4-BE49-F238E27FC236}">
                  <a16:creationId xmlns:a16="http://schemas.microsoft.com/office/drawing/2014/main" id="{192A3B25-299A-4440-8274-E70CC5FE40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95538" y="12700"/>
              <a:ext cx="36513" cy="107950"/>
            </a:xfrm>
            <a:custGeom>
              <a:avLst/>
              <a:gdLst>
                <a:gd name="T0" fmla="*/ 0 w 23"/>
                <a:gd name="T1" fmla="*/ 0 h 68"/>
                <a:gd name="T2" fmla="*/ 1 w 23"/>
                <a:gd name="T3" fmla="*/ 0 h 68"/>
                <a:gd name="T4" fmla="*/ 2 w 23"/>
                <a:gd name="T5" fmla="*/ 0 h 68"/>
                <a:gd name="T6" fmla="*/ 21 w 23"/>
                <a:gd name="T7" fmla="*/ 68 h 68"/>
                <a:gd name="T8" fmla="*/ 23 w 23"/>
                <a:gd name="T9" fmla="*/ 68 h 68"/>
                <a:gd name="T10" fmla="*/ 0 w 23"/>
                <a:gd name="T1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8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  <a:lnTo>
                    <a:pt x="21" y="68"/>
                  </a:lnTo>
                  <a:lnTo>
                    <a:pt x="23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1" name="Freeform 104">
              <a:extLst>
                <a:ext uri="{FF2B5EF4-FFF2-40B4-BE49-F238E27FC236}">
                  <a16:creationId xmlns:a16="http://schemas.microsoft.com/office/drawing/2014/main" id="{DD4ECE08-835C-4896-8EA4-71873DD1A93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32625" y="750888"/>
              <a:ext cx="249238" cy="174625"/>
            </a:xfrm>
            <a:custGeom>
              <a:avLst/>
              <a:gdLst>
                <a:gd name="T0" fmla="*/ 0 w 157"/>
                <a:gd name="T1" fmla="*/ 5 h 110"/>
                <a:gd name="T2" fmla="*/ 6 w 157"/>
                <a:gd name="T3" fmla="*/ 3 h 110"/>
                <a:gd name="T4" fmla="*/ 13 w 157"/>
                <a:gd name="T5" fmla="*/ 2 h 110"/>
                <a:gd name="T6" fmla="*/ 24 w 157"/>
                <a:gd name="T7" fmla="*/ 0 h 110"/>
                <a:gd name="T8" fmla="*/ 31 w 157"/>
                <a:gd name="T9" fmla="*/ 0 h 110"/>
                <a:gd name="T10" fmla="*/ 38 w 157"/>
                <a:gd name="T11" fmla="*/ 0 h 110"/>
                <a:gd name="T12" fmla="*/ 49 w 157"/>
                <a:gd name="T13" fmla="*/ 0 h 110"/>
                <a:gd name="T14" fmla="*/ 56 w 157"/>
                <a:gd name="T15" fmla="*/ 1 h 110"/>
                <a:gd name="T16" fmla="*/ 62 w 157"/>
                <a:gd name="T17" fmla="*/ 2 h 110"/>
                <a:gd name="T18" fmla="*/ 73 w 157"/>
                <a:gd name="T19" fmla="*/ 5 h 110"/>
                <a:gd name="T20" fmla="*/ 80 w 157"/>
                <a:gd name="T21" fmla="*/ 7 h 110"/>
                <a:gd name="T22" fmla="*/ 85 w 157"/>
                <a:gd name="T23" fmla="*/ 9 h 110"/>
                <a:gd name="T24" fmla="*/ 96 w 157"/>
                <a:gd name="T25" fmla="*/ 14 h 110"/>
                <a:gd name="T26" fmla="*/ 106 w 157"/>
                <a:gd name="T27" fmla="*/ 21 h 110"/>
                <a:gd name="T28" fmla="*/ 115 w 157"/>
                <a:gd name="T29" fmla="*/ 27 h 110"/>
                <a:gd name="T30" fmla="*/ 121 w 157"/>
                <a:gd name="T31" fmla="*/ 32 h 110"/>
                <a:gd name="T32" fmla="*/ 125 w 157"/>
                <a:gd name="T33" fmla="*/ 36 h 110"/>
                <a:gd name="T34" fmla="*/ 133 w 157"/>
                <a:gd name="T35" fmla="*/ 44 h 110"/>
                <a:gd name="T36" fmla="*/ 137 w 157"/>
                <a:gd name="T37" fmla="*/ 50 h 110"/>
                <a:gd name="T38" fmla="*/ 141 w 157"/>
                <a:gd name="T39" fmla="*/ 56 h 110"/>
                <a:gd name="T40" fmla="*/ 146 w 157"/>
                <a:gd name="T41" fmla="*/ 65 h 110"/>
                <a:gd name="T42" fmla="*/ 150 w 157"/>
                <a:gd name="T43" fmla="*/ 71 h 110"/>
                <a:gd name="T44" fmla="*/ 153 w 157"/>
                <a:gd name="T45" fmla="*/ 77 h 110"/>
                <a:gd name="T46" fmla="*/ 155 w 157"/>
                <a:gd name="T47" fmla="*/ 83 h 110"/>
                <a:gd name="T48" fmla="*/ 157 w 157"/>
                <a:gd name="T49" fmla="*/ 88 h 110"/>
                <a:gd name="T50" fmla="*/ 89 w 157"/>
                <a:gd name="T51" fmla="*/ 110 h 110"/>
                <a:gd name="T52" fmla="*/ 87 w 157"/>
                <a:gd name="T53" fmla="*/ 107 h 110"/>
                <a:gd name="T54" fmla="*/ 87 w 157"/>
                <a:gd name="T55" fmla="*/ 104 h 110"/>
                <a:gd name="T56" fmla="*/ 85 w 157"/>
                <a:gd name="T57" fmla="*/ 101 h 110"/>
                <a:gd name="T58" fmla="*/ 85 w 157"/>
                <a:gd name="T59" fmla="*/ 100 h 110"/>
                <a:gd name="T60" fmla="*/ 81 w 157"/>
                <a:gd name="T61" fmla="*/ 94 h 110"/>
                <a:gd name="T62" fmla="*/ 80 w 157"/>
                <a:gd name="T63" fmla="*/ 92 h 110"/>
                <a:gd name="T64" fmla="*/ 79 w 157"/>
                <a:gd name="T65" fmla="*/ 91 h 110"/>
                <a:gd name="T66" fmla="*/ 74 w 157"/>
                <a:gd name="T67" fmla="*/ 86 h 110"/>
                <a:gd name="T68" fmla="*/ 73 w 157"/>
                <a:gd name="T69" fmla="*/ 84 h 110"/>
                <a:gd name="T70" fmla="*/ 71 w 157"/>
                <a:gd name="T71" fmla="*/ 84 h 110"/>
                <a:gd name="T72" fmla="*/ 66 w 157"/>
                <a:gd name="T73" fmla="*/ 80 h 110"/>
                <a:gd name="T74" fmla="*/ 62 w 157"/>
                <a:gd name="T75" fmla="*/ 77 h 110"/>
                <a:gd name="T76" fmla="*/ 57 w 157"/>
                <a:gd name="T77" fmla="*/ 75 h 110"/>
                <a:gd name="T78" fmla="*/ 54 w 157"/>
                <a:gd name="T79" fmla="*/ 74 h 110"/>
                <a:gd name="T80" fmla="*/ 53 w 157"/>
                <a:gd name="T81" fmla="*/ 73 h 110"/>
                <a:gd name="T82" fmla="*/ 47 w 157"/>
                <a:gd name="T83" fmla="*/ 72 h 110"/>
                <a:gd name="T84" fmla="*/ 45 w 157"/>
                <a:gd name="T85" fmla="*/ 72 h 110"/>
                <a:gd name="T86" fmla="*/ 43 w 157"/>
                <a:gd name="T87" fmla="*/ 71 h 110"/>
                <a:gd name="T88" fmla="*/ 36 w 157"/>
                <a:gd name="T89" fmla="*/ 71 h 110"/>
                <a:gd name="T90" fmla="*/ 34 w 157"/>
                <a:gd name="T91" fmla="*/ 71 h 110"/>
                <a:gd name="T92" fmla="*/ 33 w 157"/>
                <a:gd name="T93" fmla="*/ 71 h 110"/>
                <a:gd name="T94" fmla="*/ 25 w 157"/>
                <a:gd name="T95" fmla="*/ 72 h 110"/>
                <a:gd name="T96" fmla="*/ 24 w 157"/>
                <a:gd name="T97" fmla="*/ 72 h 110"/>
                <a:gd name="T98" fmla="*/ 20 w 157"/>
                <a:gd name="T99" fmla="*/ 73 h 110"/>
                <a:gd name="T100" fmla="*/ 0 w 157"/>
                <a:gd name="T101" fmla="*/ 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7" h="110">
                  <a:moveTo>
                    <a:pt x="0" y="5"/>
                  </a:moveTo>
                  <a:lnTo>
                    <a:pt x="6" y="3"/>
                  </a:lnTo>
                  <a:lnTo>
                    <a:pt x="13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9" y="0"/>
                  </a:lnTo>
                  <a:lnTo>
                    <a:pt x="56" y="1"/>
                  </a:lnTo>
                  <a:lnTo>
                    <a:pt x="62" y="2"/>
                  </a:lnTo>
                  <a:lnTo>
                    <a:pt x="73" y="5"/>
                  </a:lnTo>
                  <a:lnTo>
                    <a:pt x="80" y="7"/>
                  </a:lnTo>
                  <a:lnTo>
                    <a:pt x="85" y="9"/>
                  </a:lnTo>
                  <a:lnTo>
                    <a:pt x="96" y="14"/>
                  </a:lnTo>
                  <a:lnTo>
                    <a:pt x="106" y="21"/>
                  </a:lnTo>
                  <a:lnTo>
                    <a:pt x="115" y="27"/>
                  </a:lnTo>
                  <a:lnTo>
                    <a:pt x="121" y="32"/>
                  </a:lnTo>
                  <a:lnTo>
                    <a:pt x="125" y="36"/>
                  </a:lnTo>
                  <a:lnTo>
                    <a:pt x="133" y="44"/>
                  </a:lnTo>
                  <a:lnTo>
                    <a:pt x="137" y="50"/>
                  </a:lnTo>
                  <a:lnTo>
                    <a:pt x="141" y="56"/>
                  </a:lnTo>
                  <a:lnTo>
                    <a:pt x="146" y="65"/>
                  </a:lnTo>
                  <a:lnTo>
                    <a:pt x="150" y="71"/>
                  </a:lnTo>
                  <a:lnTo>
                    <a:pt x="153" y="77"/>
                  </a:lnTo>
                  <a:lnTo>
                    <a:pt x="155" y="83"/>
                  </a:lnTo>
                  <a:lnTo>
                    <a:pt x="157" y="88"/>
                  </a:lnTo>
                  <a:lnTo>
                    <a:pt x="89" y="110"/>
                  </a:lnTo>
                  <a:lnTo>
                    <a:pt x="87" y="107"/>
                  </a:lnTo>
                  <a:lnTo>
                    <a:pt x="87" y="104"/>
                  </a:lnTo>
                  <a:lnTo>
                    <a:pt x="85" y="101"/>
                  </a:lnTo>
                  <a:lnTo>
                    <a:pt x="85" y="100"/>
                  </a:lnTo>
                  <a:lnTo>
                    <a:pt x="81" y="94"/>
                  </a:lnTo>
                  <a:lnTo>
                    <a:pt x="80" y="92"/>
                  </a:lnTo>
                  <a:lnTo>
                    <a:pt x="79" y="91"/>
                  </a:lnTo>
                  <a:lnTo>
                    <a:pt x="74" y="86"/>
                  </a:lnTo>
                  <a:lnTo>
                    <a:pt x="73" y="84"/>
                  </a:lnTo>
                  <a:lnTo>
                    <a:pt x="71" y="84"/>
                  </a:lnTo>
                  <a:lnTo>
                    <a:pt x="66" y="80"/>
                  </a:lnTo>
                  <a:lnTo>
                    <a:pt x="62" y="77"/>
                  </a:lnTo>
                  <a:lnTo>
                    <a:pt x="57" y="75"/>
                  </a:lnTo>
                  <a:lnTo>
                    <a:pt x="54" y="74"/>
                  </a:lnTo>
                  <a:lnTo>
                    <a:pt x="53" y="73"/>
                  </a:lnTo>
                  <a:lnTo>
                    <a:pt x="47" y="72"/>
                  </a:lnTo>
                  <a:lnTo>
                    <a:pt x="45" y="72"/>
                  </a:lnTo>
                  <a:lnTo>
                    <a:pt x="43" y="71"/>
                  </a:lnTo>
                  <a:lnTo>
                    <a:pt x="36" y="71"/>
                  </a:lnTo>
                  <a:lnTo>
                    <a:pt x="34" y="71"/>
                  </a:lnTo>
                  <a:lnTo>
                    <a:pt x="33" y="71"/>
                  </a:lnTo>
                  <a:lnTo>
                    <a:pt x="25" y="72"/>
                  </a:lnTo>
                  <a:lnTo>
                    <a:pt x="24" y="72"/>
                  </a:lnTo>
                  <a:lnTo>
                    <a:pt x="20" y="73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2" name="Freeform 105">
              <a:extLst>
                <a:ext uri="{FF2B5EF4-FFF2-40B4-BE49-F238E27FC236}">
                  <a16:creationId xmlns:a16="http://schemas.microsoft.com/office/drawing/2014/main" id="{A4A1E422-2579-446A-8C9C-1DBC91D1B56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5175" y="895350"/>
              <a:ext cx="174625" cy="246063"/>
            </a:xfrm>
            <a:custGeom>
              <a:avLst/>
              <a:gdLst>
                <a:gd name="T0" fmla="*/ 106 w 110"/>
                <a:gd name="T1" fmla="*/ 0 h 155"/>
                <a:gd name="T2" fmla="*/ 108 w 110"/>
                <a:gd name="T3" fmla="*/ 9 h 155"/>
                <a:gd name="T4" fmla="*/ 109 w 110"/>
                <a:gd name="T5" fmla="*/ 16 h 155"/>
                <a:gd name="T6" fmla="*/ 110 w 110"/>
                <a:gd name="T7" fmla="*/ 23 h 155"/>
                <a:gd name="T8" fmla="*/ 110 w 110"/>
                <a:gd name="T9" fmla="*/ 29 h 155"/>
                <a:gd name="T10" fmla="*/ 110 w 110"/>
                <a:gd name="T11" fmla="*/ 36 h 155"/>
                <a:gd name="T12" fmla="*/ 110 w 110"/>
                <a:gd name="T13" fmla="*/ 47 h 155"/>
                <a:gd name="T14" fmla="*/ 109 w 110"/>
                <a:gd name="T15" fmla="*/ 54 h 155"/>
                <a:gd name="T16" fmla="*/ 108 w 110"/>
                <a:gd name="T17" fmla="*/ 61 h 155"/>
                <a:gd name="T18" fmla="*/ 105 w 110"/>
                <a:gd name="T19" fmla="*/ 70 h 155"/>
                <a:gd name="T20" fmla="*/ 103 w 110"/>
                <a:gd name="T21" fmla="*/ 77 h 155"/>
                <a:gd name="T22" fmla="*/ 101 w 110"/>
                <a:gd name="T23" fmla="*/ 84 h 155"/>
                <a:gd name="T24" fmla="*/ 96 w 110"/>
                <a:gd name="T25" fmla="*/ 94 h 155"/>
                <a:gd name="T26" fmla="*/ 89 w 110"/>
                <a:gd name="T27" fmla="*/ 104 h 155"/>
                <a:gd name="T28" fmla="*/ 83 w 110"/>
                <a:gd name="T29" fmla="*/ 113 h 155"/>
                <a:gd name="T30" fmla="*/ 78 w 110"/>
                <a:gd name="T31" fmla="*/ 119 h 155"/>
                <a:gd name="T32" fmla="*/ 74 w 110"/>
                <a:gd name="T33" fmla="*/ 124 h 155"/>
                <a:gd name="T34" fmla="*/ 66 w 110"/>
                <a:gd name="T35" fmla="*/ 131 h 155"/>
                <a:gd name="T36" fmla="*/ 56 w 110"/>
                <a:gd name="T37" fmla="*/ 139 h 155"/>
                <a:gd name="T38" fmla="*/ 46 w 110"/>
                <a:gd name="T39" fmla="*/ 145 h 155"/>
                <a:gd name="T40" fmla="*/ 39 w 110"/>
                <a:gd name="T41" fmla="*/ 148 h 155"/>
                <a:gd name="T42" fmla="*/ 33 w 110"/>
                <a:gd name="T43" fmla="*/ 151 h 155"/>
                <a:gd name="T44" fmla="*/ 28 w 110"/>
                <a:gd name="T45" fmla="*/ 153 h 155"/>
                <a:gd name="T46" fmla="*/ 22 w 110"/>
                <a:gd name="T47" fmla="*/ 155 h 155"/>
                <a:gd name="T48" fmla="*/ 0 w 110"/>
                <a:gd name="T49" fmla="*/ 87 h 155"/>
                <a:gd name="T50" fmla="*/ 3 w 110"/>
                <a:gd name="T51" fmla="*/ 87 h 155"/>
                <a:gd name="T52" fmla="*/ 5 w 110"/>
                <a:gd name="T53" fmla="*/ 85 h 155"/>
                <a:gd name="T54" fmla="*/ 8 w 110"/>
                <a:gd name="T55" fmla="*/ 84 h 155"/>
                <a:gd name="T56" fmla="*/ 9 w 110"/>
                <a:gd name="T57" fmla="*/ 83 h 155"/>
                <a:gd name="T58" fmla="*/ 15 w 110"/>
                <a:gd name="T59" fmla="*/ 80 h 155"/>
                <a:gd name="T60" fmla="*/ 19 w 110"/>
                <a:gd name="T61" fmla="*/ 77 h 155"/>
                <a:gd name="T62" fmla="*/ 23 w 110"/>
                <a:gd name="T63" fmla="*/ 73 h 155"/>
                <a:gd name="T64" fmla="*/ 25 w 110"/>
                <a:gd name="T65" fmla="*/ 71 h 155"/>
                <a:gd name="T66" fmla="*/ 26 w 110"/>
                <a:gd name="T67" fmla="*/ 70 h 155"/>
                <a:gd name="T68" fmla="*/ 30 w 110"/>
                <a:gd name="T69" fmla="*/ 65 h 155"/>
                <a:gd name="T70" fmla="*/ 33 w 110"/>
                <a:gd name="T71" fmla="*/ 61 h 155"/>
                <a:gd name="T72" fmla="*/ 35 w 110"/>
                <a:gd name="T73" fmla="*/ 55 h 155"/>
                <a:gd name="T74" fmla="*/ 35 w 110"/>
                <a:gd name="T75" fmla="*/ 53 h 155"/>
                <a:gd name="T76" fmla="*/ 36 w 110"/>
                <a:gd name="T77" fmla="*/ 52 h 155"/>
                <a:gd name="T78" fmla="*/ 38 w 110"/>
                <a:gd name="T79" fmla="*/ 44 h 155"/>
                <a:gd name="T80" fmla="*/ 38 w 110"/>
                <a:gd name="T81" fmla="*/ 42 h 155"/>
                <a:gd name="T82" fmla="*/ 38 w 110"/>
                <a:gd name="T83" fmla="*/ 41 h 155"/>
                <a:gd name="T84" fmla="*/ 39 w 110"/>
                <a:gd name="T85" fmla="*/ 34 h 155"/>
                <a:gd name="T86" fmla="*/ 39 w 110"/>
                <a:gd name="T87" fmla="*/ 32 h 155"/>
                <a:gd name="T88" fmla="*/ 39 w 110"/>
                <a:gd name="T89" fmla="*/ 30 h 155"/>
                <a:gd name="T90" fmla="*/ 38 w 110"/>
                <a:gd name="T91" fmla="*/ 26 h 155"/>
                <a:gd name="T92" fmla="*/ 38 w 110"/>
                <a:gd name="T93" fmla="*/ 25 h 155"/>
                <a:gd name="T94" fmla="*/ 36 w 110"/>
                <a:gd name="T95" fmla="*/ 17 h 155"/>
                <a:gd name="T96" fmla="*/ 106 w 110"/>
                <a:gd name="T9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0" h="155">
                  <a:moveTo>
                    <a:pt x="106" y="0"/>
                  </a:moveTo>
                  <a:lnTo>
                    <a:pt x="108" y="9"/>
                  </a:lnTo>
                  <a:lnTo>
                    <a:pt x="109" y="16"/>
                  </a:lnTo>
                  <a:lnTo>
                    <a:pt x="110" y="23"/>
                  </a:lnTo>
                  <a:lnTo>
                    <a:pt x="110" y="29"/>
                  </a:lnTo>
                  <a:lnTo>
                    <a:pt x="110" y="36"/>
                  </a:lnTo>
                  <a:lnTo>
                    <a:pt x="110" y="47"/>
                  </a:lnTo>
                  <a:lnTo>
                    <a:pt x="109" y="54"/>
                  </a:lnTo>
                  <a:lnTo>
                    <a:pt x="108" y="61"/>
                  </a:lnTo>
                  <a:lnTo>
                    <a:pt x="105" y="70"/>
                  </a:lnTo>
                  <a:lnTo>
                    <a:pt x="103" y="77"/>
                  </a:lnTo>
                  <a:lnTo>
                    <a:pt x="101" y="84"/>
                  </a:lnTo>
                  <a:lnTo>
                    <a:pt x="96" y="94"/>
                  </a:lnTo>
                  <a:lnTo>
                    <a:pt x="89" y="104"/>
                  </a:lnTo>
                  <a:lnTo>
                    <a:pt x="83" y="113"/>
                  </a:lnTo>
                  <a:lnTo>
                    <a:pt x="78" y="119"/>
                  </a:lnTo>
                  <a:lnTo>
                    <a:pt x="74" y="124"/>
                  </a:lnTo>
                  <a:lnTo>
                    <a:pt x="66" y="131"/>
                  </a:lnTo>
                  <a:lnTo>
                    <a:pt x="56" y="139"/>
                  </a:lnTo>
                  <a:lnTo>
                    <a:pt x="46" y="145"/>
                  </a:lnTo>
                  <a:lnTo>
                    <a:pt x="39" y="148"/>
                  </a:lnTo>
                  <a:lnTo>
                    <a:pt x="33" y="151"/>
                  </a:lnTo>
                  <a:lnTo>
                    <a:pt x="28" y="153"/>
                  </a:lnTo>
                  <a:lnTo>
                    <a:pt x="22" y="155"/>
                  </a:lnTo>
                  <a:lnTo>
                    <a:pt x="0" y="87"/>
                  </a:lnTo>
                  <a:lnTo>
                    <a:pt x="3" y="87"/>
                  </a:lnTo>
                  <a:lnTo>
                    <a:pt x="5" y="85"/>
                  </a:lnTo>
                  <a:lnTo>
                    <a:pt x="8" y="84"/>
                  </a:lnTo>
                  <a:lnTo>
                    <a:pt x="9" y="83"/>
                  </a:lnTo>
                  <a:lnTo>
                    <a:pt x="15" y="80"/>
                  </a:lnTo>
                  <a:lnTo>
                    <a:pt x="19" y="77"/>
                  </a:lnTo>
                  <a:lnTo>
                    <a:pt x="23" y="73"/>
                  </a:lnTo>
                  <a:lnTo>
                    <a:pt x="25" y="71"/>
                  </a:lnTo>
                  <a:lnTo>
                    <a:pt x="26" y="70"/>
                  </a:lnTo>
                  <a:lnTo>
                    <a:pt x="30" y="65"/>
                  </a:lnTo>
                  <a:lnTo>
                    <a:pt x="33" y="61"/>
                  </a:lnTo>
                  <a:lnTo>
                    <a:pt x="35" y="55"/>
                  </a:lnTo>
                  <a:lnTo>
                    <a:pt x="35" y="53"/>
                  </a:lnTo>
                  <a:lnTo>
                    <a:pt x="36" y="52"/>
                  </a:lnTo>
                  <a:lnTo>
                    <a:pt x="38" y="44"/>
                  </a:lnTo>
                  <a:lnTo>
                    <a:pt x="38" y="42"/>
                  </a:lnTo>
                  <a:lnTo>
                    <a:pt x="38" y="41"/>
                  </a:lnTo>
                  <a:lnTo>
                    <a:pt x="39" y="34"/>
                  </a:lnTo>
                  <a:lnTo>
                    <a:pt x="39" y="32"/>
                  </a:lnTo>
                  <a:lnTo>
                    <a:pt x="39" y="30"/>
                  </a:lnTo>
                  <a:lnTo>
                    <a:pt x="38" y="26"/>
                  </a:lnTo>
                  <a:lnTo>
                    <a:pt x="38" y="25"/>
                  </a:lnTo>
                  <a:lnTo>
                    <a:pt x="36" y="17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3" name="Freeform 106">
              <a:extLst>
                <a:ext uri="{FF2B5EF4-FFF2-40B4-BE49-F238E27FC236}">
                  <a16:creationId xmlns:a16="http://schemas.microsoft.com/office/drawing/2014/main" id="{3FF9B20D-25E3-4A31-B88F-E947A9DE025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2325" y="890588"/>
              <a:ext cx="111125" cy="34925"/>
            </a:xfrm>
            <a:custGeom>
              <a:avLst/>
              <a:gdLst>
                <a:gd name="T0" fmla="*/ 69 w 70"/>
                <a:gd name="T1" fmla="*/ 0 h 22"/>
                <a:gd name="T2" fmla="*/ 70 w 70"/>
                <a:gd name="T3" fmla="*/ 3 h 22"/>
                <a:gd name="T4" fmla="*/ 0 w 70"/>
                <a:gd name="T5" fmla="*/ 20 h 22"/>
                <a:gd name="T6" fmla="*/ 1 w 70"/>
                <a:gd name="T7" fmla="*/ 22 h 22"/>
                <a:gd name="T8" fmla="*/ 69 w 70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22">
                  <a:moveTo>
                    <a:pt x="69" y="0"/>
                  </a:moveTo>
                  <a:lnTo>
                    <a:pt x="70" y="3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4" name="Freeform 107">
              <a:extLst>
                <a:ext uri="{FF2B5EF4-FFF2-40B4-BE49-F238E27FC236}">
                  <a16:creationId xmlns:a16="http://schemas.microsoft.com/office/drawing/2014/main" id="{400B21C7-B9C6-403A-B374-9C5DD33B394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899275" y="974725"/>
              <a:ext cx="249238" cy="176213"/>
            </a:xfrm>
            <a:custGeom>
              <a:avLst/>
              <a:gdLst>
                <a:gd name="T0" fmla="*/ 157 w 157"/>
                <a:gd name="T1" fmla="*/ 105 h 111"/>
                <a:gd name="T2" fmla="*/ 151 w 157"/>
                <a:gd name="T3" fmla="*/ 107 h 111"/>
                <a:gd name="T4" fmla="*/ 144 w 157"/>
                <a:gd name="T5" fmla="*/ 109 h 111"/>
                <a:gd name="T6" fmla="*/ 134 w 157"/>
                <a:gd name="T7" fmla="*/ 110 h 111"/>
                <a:gd name="T8" fmla="*/ 126 w 157"/>
                <a:gd name="T9" fmla="*/ 111 h 111"/>
                <a:gd name="T10" fmla="*/ 119 w 157"/>
                <a:gd name="T11" fmla="*/ 111 h 111"/>
                <a:gd name="T12" fmla="*/ 108 w 157"/>
                <a:gd name="T13" fmla="*/ 110 h 111"/>
                <a:gd name="T14" fmla="*/ 101 w 157"/>
                <a:gd name="T15" fmla="*/ 109 h 111"/>
                <a:gd name="T16" fmla="*/ 95 w 157"/>
                <a:gd name="T17" fmla="*/ 108 h 111"/>
                <a:gd name="T18" fmla="*/ 84 w 157"/>
                <a:gd name="T19" fmla="*/ 105 h 111"/>
                <a:gd name="T20" fmla="*/ 77 w 157"/>
                <a:gd name="T21" fmla="*/ 103 h 111"/>
                <a:gd name="T22" fmla="*/ 72 w 157"/>
                <a:gd name="T23" fmla="*/ 101 h 111"/>
                <a:gd name="T24" fmla="*/ 61 w 157"/>
                <a:gd name="T25" fmla="*/ 96 h 111"/>
                <a:gd name="T26" fmla="*/ 51 w 157"/>
                <a:gd name="T27" fmla="*/ 90 h 111"/>
                <a:gd name="T28" fmla="*/ 42 w 157"/>
                <a:gd name="T29" fmla="*/ 83 h 111"/>
                <a:gd name="T30" fmla="*/ 37 w 157"/>
                <a:gd name="T31" fmla="*/ 79 h 111"/>
                <a:gd name="T32" fmla="*/ 32 w 157"/>
                <a:gd name="T33" fmla="*/ 74 h 111"/>
                <a:gd name="T34" fmla="*/ 25 w 157"/>
                <a:gd name="T35" fmla="*/ 67 h 111"/>
                <a:gd name="T36" fmla="*/ 20 w 157"/>
                <a:gd name="T37" fmla="*/ 60 h 111"/>
                <a:gd name="T38" fmla="*/ 16 w 157"/>
                <a:gd name="T39" fmla="*/ 55 h 111"/>
                <a:gd name="T40" fmla="*/ 11 w 157"/>
                <a:gd name="T41" fmla="*/ 46 h 111"/>
                <a:gd name="T42" fmla="*/ 7 w 157"/>
                <a:gd name="T43" fmla="*/ 39 h 111"/>
                <a:gd name="T44" fmla="*/ 5 w 157"/>
                <a:gd name="T45" fmla="*/ 34 h 111"/>
                <a:gd name="T46" fmla="*/ 2 w 157"/>
                <a:gd name="T47" fmla="*/ 27 h 111"/>
                <a:gd name="T48" fmla="*/ 0 w 157"/>
                <a:gd name="T49" fmla="*/ 23 h 111"/>
                <a:gd name="T50" fmla="*/ 68 w 157"/>
                <a:gd name="T51" fmla="*/ 0 h 111"/>
                <a:gd name="T52" fmla="*/ 70 w 157"/>
                <a:gd name="T53" fmla="*/ 4 h 111"/>
                <a:gd name="T54" fmla="*/ 70 w 157"/>
                <a:gd name="T55" fmla="*/ 6 h 111"/>
                <a:gd name="T56" fmla="*/ 72 w 157"/>
                <a:gd name="T57" fmla="*/ 9 h 111"/>
                <a:gd name="T58" fmla="*/ 73 w 157"/>
                <a:gd name="T59" fmla="*/ 11 h 111"/>
                <a:gd name="T60" fmla="*/ 76 w 157"/>
                <a:gd name="T61" fmla="*/ 16 h 111"/>
                <a:gd name="T62" fmla="*/ 77 w 157"/>
                <a:gd name="T63" fmla="*/ 18 h 111"/>
                <a:gd name="T64" fmla="*/ 78 w 157"/>
                <a:gd name="T65" fmla="*/ 19 h 111"/>
                <a:gd name="T66" fmla="*/ 83 w 157"/>
                <a:gd name="T67" fmla="*/ 25 h 111"/>
                <a:gd name="T68" fmla="*/ 85 w 157"/>
                <a:gd name="T69" fmla="*/ 26 h 111"/>
                <a:gd name="T70" fmla="*/ 86 w 157"/>
                <a:gd name="T71" fmla="*/ 27 h 111"/>
                <a:gd name="T72" fmla="*/ 91 w 157"/>
                <a:gd name="T73" fmla="*/ 30 h 111"/>
                <a:gd name="T74" fmla="*/ 95 w 157"/>
                <a:gd name="T75" fmla="*/ 33 h 111"/>
                <a:gd name="T76" fmla="*/ 101 w 157"/>
                <a:gd name="T77" fmla="*/ 36 h 111"/>
                <a:gd name="T78" fmla="*/ 103 w 157"/>
                <a:gd name="T79" fmla="*/ 37 h 111"/>
                <a:gd name="T80" fmla="*/ 104 w 157"/>
                <a:gd name="T81" fmla="*/ 37 h 111"/>
                <a:gd name="T82" fmla="*/ 111 w 157"/>
                <a:gd name="T83" fmla="*/ 39 h 111"/>
                <a:gd name="T84" fmla="*/ 113 w 157"/>
                <a:gd name="T85" fmla="*/ 39 h 111"/>
                <a:gd name="T86" fmla="*/ 114 w 157"/>
                <a:gd name="T87" fmla="*/ 39 h 111"/>
                <a:gd name="T88" fmla="*/ 121 w 157"/>
                <a:gd name="T89" fmla="*/ 39 h 111"/>
                <a:gd name="T90" fmla="*/ 123 w 157"/>
                <a:gd name="T91" fmla="*/ 39 h 111"/>
                <a:gd name="T92" fmla="*/ 124 w 157"/>
                <a:gd name="T93" fmla="*/ 39 h 111"/>
                <a:gd name="T94" fmla="*/ 132 w 157"/>
                <a:gd name="T95" fmla="*/ 38 h 111"/>
                <a:gd name="T96" fmla="*/ 134 w 157"/>
                <a:gd name="T97" fmla="*/ 38 h 111"/>
                <a:gd name="T98" fmla="*/ 137 w 157"/>
                <a:gd name="T99" fmla="*/ 37 h 111"/>
                <a:gd name="T100" fmla="*/ 157 w 157"/>
                <a:gd name="T101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7" h="111">
                  <a:moveTo>
                    <a:pt x="157" y="105"/>
                  </a:moveTo>
                  <a:lnTo>
                    <a:pt x="151" y="107"/>
                  </a:lnTo>
                  <a:lnTo>
                    <a:pt x="144" y="109"/>
                  </a:lnTo>
                  <a:lnTo>
                    <a:pt x="134" y="110"/>
                  </a:lnTo>
                  <a:lnTo>
                    <a:pt x="126" y="111"/>
                  </a:lnTo>
                  <a:lnTo>
                    <a:pt x="119" y="111"/>
                  </a:lnTo>
                  <a:lnTo>
                    <a:pt x="108" y="110"/>
                  </a:lnTo>
                  <a:lnTo>
                    <a:pt x="101" y="109"/>
                  </a:lnTo>
                  <a:lnTo>
                    <a:pt x="95" y="108"/>
                  </a:lnTo>
                  <a:lnTo>
                    <a:pt x="84" y="105"/>
                  </a:lnTo>
                  <a:lnTo>
                    <a:pt x="77" y="103"/>
                  </a:lnTo>
                  <a:lnTo>
                    <a:pt x="72" y="101"/>
                  </a:lnTo>
                  <a:lnTo>
                    <a:pt x="61" y="96"/>
                  </a:lnTo>
                  <a:lnTo>
                    <a:pt x="51" y="90"/>
                  </a:lnTo>
                  <a:lnTo>
                    <a:pt x="42" y="83"/>
                  </a:lnTo>
                  <a:lnTo>
                    <a:pt x="37" y="79"/>
                  </a:lnTo>
                  <a:lnTo>
                    <a:pt x="32" y="74"/>
                  </a:lnTo>
                  <a:lnTo>
                    <a:pt x="25" y="67"/>
                  </a:lnTo>
                  <a:lnTo>
                    <a:pt x="20" y="60"/>
                  </a:lnTo>
                  <a:lnTo>
                    <a:pt x="16" y="55"/>
                  </a:lnTo>
                  <a:lnTo>
                    <a:pt x="11" y="46"/>
                  </a:lnTo>
                  <a:lnTo>
                    <a:pt x="7" y="39"/>
                  </a:lnTo>
                  <a:lnTo>
                    <a:pt x="5" y="34"/>
                  </a:lnTo>
                  <a:lnTo>
                    <a:pt x="2" y="27"/>
                  </a:lnTo>
                  <a:lnTo>
                    <a:pt x="0" y="23"/>
                  </a:lnTo>
                  <a:lnTo>
                    <a:pt x="68" y="0"/>
                  </a:lnTo>
                  <a:lnTo>
                    <a:pt x="70" y="4"/>
                  </a:lnTo>
                  <a:lnTo>
                    <a:pt x="70" y="6"/>
                  </a:lnTo>
                  <a:lnTo>
                    <a:pt x="72" y="9"/>
                  </a:lnTo>
                  <a:lnTo>
                    <a:pt x="73" y="11"/>
                  </a:lnTo>
                  <a:lnTo>
                    <a:pt x="76" y="16"/>
                  </a:lnTo>
                  <a:lnTo>
                    <a:pt x="77" y="18"/>
                  </a:lnTo>
                  <a:lnTo>
                    <a:pt x="78" y="19"/>
                  </a:lnTo>
                  <a:lnTo>
                    <a:pt x="83" y="25"/>
                  </a:lnTo>
                  <a:lnTo>
                    <a:pt x="85" y="26"/>
                  </a:lnTo>
                  <a:lnTo>
                    <a:pt x="86" y="27"/>
                  </a:lnTo>
                  <a:lnTo>
                    <a:pt x="91" y="30"/>
                  </a:lnTo>
                  <a:lnTo>
                    <a:pt x="95" y="33"/>
                  </a:lnTo>
                  <a:lnTo>
                    <a:pt x="101" y="36"/>
                  </a:lnTo>
                  <a:lnTo>
                    <a:pt x="103" y="37"/>
                  </a:lnTo>
                  <a:lnTo>
                    <a:pt x="104" y="37"/>
                  </a:lnTo>
                  <a:lnTo>
                    <a:pt x="111" y="39"/>
                  </a:lnTo>
                  <a:lnTo>
                    <a:pt x="113" y="39"/>
                  </a:lnTo>
                  <a:lnTo>
                    <a:pt x="114" y="39"/>
                  </a:lnTo>
                  <a:lnTo>
                    <a:pt x="121" y="39"/>
                  </a:lnTo>
                  <a:lnTo>
                    <a:pt x="123" y="39"/>
                  </a:lnTo>
                  <a:lnTo>
                    <a:pt x="124" y="39"/>
                  </a:lnTo>
                  <a:lnTo>
                    <a:pt x="132" y="38"/>
                  </a:lnTo>
                  <a:lnTo>
                    <a:pt x="134" y="38"/>
                  </a:lnTo>
                  <a:lnTo>
                    <a:pt x="137" y="37"/>
                  </a:lnTo>
                  <a:lnTo>
                    <a:pt x="157" y="105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5" name="Freeform 108">
              <a:extLst>
                <a:ext uri="{FF2B5EF4-FFF2-40B4-BE49-F238E27FC236}">
                  <a16:creationId xmlns:a16="http://schemas.microsoft.com/office/drawing/2014/main" id="{4724681C-1927-487F-8AC0-BABCEBED49B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5175" y="1033463"/>
              <a:ext cx="34925" cy="107950"/>
            </a:xfrm>
            <a:custGeom>
              <a:avLst/>
              <a:gdLst>
                <a:gd name="T0" fmla="*/ 22 w 22"/>
                <a:gd name="T1" fmla="*/ 68 h 68"/>
                <a:gd name="T2" fmla="*/ 21 w 22"/>
                <a:gd name="T3" fmla="*/ 68 h 68"/>
                <a:gd name="T4" fmla="*/ 21 w 22"/>
                <a:gd name="T5" fmla="*/ 68 h 68"/>
                <a:gd name="T6" fmla="*/ 1 w 22"/>
                <a:gd name="T7" fmla="*/ 0 h 68"/>
                <a:gd name="T8" fmla="*/ 0 w 22"/>
                <a:gd name="T9" fmla="*/ 0 h 68"/>
                <a:gd name="T10" fmla="*/ 22 w 22"/>
                <a:gd name="T1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8">
                  <a:moveTo>
                    <a:pt x="22" y="68"/>
                  </a:moveTo>
                  <a:lnTo>
                    <a:pt x="21" y="68"/>
                  </a:lnTo>
                  <a:lnTo>
                    <a:pt x="21" y="68"/>
                  </a:lnTo>
                  <a:lnTo>
                    <a:pt x="1" y="0"/>
                  </a:lnTo>
                  <a:lnTo>
                    <a:pt x="0" y="0"/>
                  </a:lnTo>
                  <a:lnTo>
                    <a:pt x="22" y="68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6" name="Freeform 109">
              <a:extLst>
                <a:ext uri="{FF2B5EF4-FFF2-40B4-BE49-F238E27FC236}">
                  <a16:creationId xmlns:a16="http://schemas.microsoft.com/office/drawing/2014/main" id="{799B79E0-581F-42CA-B0DB-382BA4EB62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891338" y="758825"/>
              <a:ext cx="174625" cy="247650"/>
            </a:xfrm>
            <a:custGeom>
              <a:avLst/>
              <a:gdLst>
                <a:gd name="T0" fmla="*/ 5 w 110"/>
                <a:gd name="T1" fmla="*/ 156 h 156"/>
                <a:gd name="T2" fmla="*/ 3 w 110"/>
                <a:gd name="T3" fmla="*/ 146 h 156"/>
                <a:gd name="T4" fmla="*/ 1 w 110"/>
                <a:gd name="T5" fmla="*/ 138 h 156"/>
                <a:gd name="T6" fmla="*/ 0 w 110"/>
                <a:gd name="T7" fmla="*/ 133 h 156"/>
                <a:gd name="T8" fmla="*/ 0 w 110"/>
                <a:gd name="T9" fmla="*/ 126 h 156"/>
                <a:gd name="T10" fmla="*/ 0 w 110"/>
                <a:gd name="T11" fmla="*/ 119 h 156"/>
                <a:gd name="T12" fmla="*/ 0 w 110"/>
                <a:gd name="T13" fmla="*/ 109 h 156"/>
                <a:gd name="T14" fmla="*/ 2 w 110"/>
                <a:gd name="T15" fmla="*/ 101 h 156"/>
                <a:gd name="T16" fmla="*/ 3 w 110"/>
                <a:gd name="T17" fmla="*/ 95 h 156"/>
                <a:gd name="T18" fmla="*/ 5 w 110"/>
                <a:gd name="T19" fmla="*/ 85 h 156"/>
                <a:gd name="T20" fmla="*/ 7 w 110"/>
                <a:gd name="T21" fmla="*/ 78 h 156"/>
                <a:gd name="T22" fmla="*/ 10 w 110"/>
                <a:gd name="T23" fmla="*/ 72 h 156"/>
                <a:gd name="T24" fmla="*/ 14 w 110"/>
                <a:gd name="T25" fmla="*/ 61 h 156"/>
                <a:gd name="T26" fmla="*/ 21 w 110"/>
                <a:gd name="T27" fmla="*/ 51 h 156"/>
                <a:gd name="T28" fmla="*/ 27 w 110"/>
                <a:gd name="T29" fmla="*/ 42 h 156"/>
                <a:gd name="T30" fmla="*/ 32 w 110"/>
                <a:gd name="T31" fmla="*/ 37 h 156"/>
                <a:gd name="T32" fmla="*/ 36 w 110"/>
                <a:gd name="T33" fmla="*/ 32 h 156"/>
                <a:gd name="T34" fmla="*/ 45 w 110"/>
                <a:gd name="T35" fmla="*/ 24 h 156"/>
                <a:gd name="T36" fmla="*/ 54 w 110"/>
                <a:gd name="T37" fmla="*/ 16 h 156"/>
                <a:gd name="T38" fmla="*/ 64 w 110"/>
                <a:gd name="T39" fmla="*/ 10 h 156"/>
                <a:gd name="T40" fmla="*/ 71 w 110"/>
                <a:gd name="T41" fmla="*/ 7 h 156"/>
                <a:gd name="T42" fmla="*/ 77 w 110"/>
                <a:gd name="T43" fmla="*/ 4 h 156"/>
                <a:gd name="T44" fmla="*/ 82 w 110"/>
                <a:gd name="T45" fmla="*/ 2 h 156"/>
                <a:gd name="T46" fmla="*/ 88 w 110"/>
                <a:gd name="T47" fmla="*/ 0 h 156"/>
                <a:gd name="T48" fmla="*/ 110 w 110"/>
                <a:gd name="T49" fmla="*/ 68 h 156"/>
                <a:gd name="T50" fmla="*/ 107 w 110"/>
                <a:gd name="T51" fmla="*/ 69 h 156"/>
                <a:gd name="T52" fmla="*/ 105 w 110"/>
                <a:gd name="T53" fmla="*/ 70 h 156"/>
                <a:gd name="T54" fmla="*/ 102 w 110"/>
                <a:gd name="T55" fmla="*/ 72 h 156"/>
                <a:gd name="T56" fmla="*/ 101 w 110"/>
                <a:gd name="T57" fmla="*/ 72 h 156"/>
                <a:gd name="T58" fmla="*/ 95 w 110"/>
                <a:gd name="T59" fmla="*/ 75 h 156"/>
                <a:gd name="T60" fmla="*/ 91 w 110"/>
                <a:gd name="T61" fmla="*/ 79 h 156"/>
                <a:gd name="T62" fmla="*/ 87 w 110"/>
                <a:gd name="T63" fmla="*/ 83 h 156"/>
                <a:gd name="T64" fmla="*/ 85 w 110"/>
                <a:gd name="T65" fmla="*/ 84 h 156"/>
                <a:gd name="T66" fmla="*/ 84 w 110"/>
                <a:gd name="T67" fmla="*/ 85 h 156"/>
                <a:gd name="T68" fmla="*/ 80 w 110"/>
                <a:gd name="T69" fmla="*/ 90 h 156"/>
                <a:gd name="T70" fmla="*/ 78 w 110"/>
                <a:gd name="T71" fmla="*/ 95 h 156"/>
                <a:gd name="T72" fmla="*/ 75 w 110"/>
                <a:gd name="T73" fmla="*/ 100 h 156"/>
                <a:gd name="T74" fmla="*/ 75 w 110"/>
                <a:gd name="T75" fmla="*/ 102 h 156"/>
                <a:gd name="T76" fmla="*/ 74 w 110"/>
                <a:gd name="T77" fmla="*/ 104 h 156"/>
                <a:gd name="T78" fmla="*/ 72 w 110"/>
                <a:gd name="T79" fmla="*/ 111 h 156"/>
                <a:gd name="T80" fmla="*/ 72 w 110"/>
                <a:gd name="T81" fmla="*/ 113 h 156"/>
                <a:gd name="T82" fmla="*/ 72 w 110"/>
                <a:gd name="T83" fmla="*/ 114 h 156"/>
                <a:gd name="T84" fmla="*/ 71 w 110"/>
                <a:gd name="T85" fmla="*/ 121 h 156"/>
                <a:gd name="T86" fmla="*/ 71 w 110"/>
                <a:gd name="T87" fmla="*/ 123 h 156"/>
                <a:gd name="T88" fmla="*/ 72 w 110"/>
                <a:gd name="T89" fmla="*/ 126 h 156"/>
                <a:gd name="T90" fmla="*/ 72 w 110"/>
                <a:gd name="T91" fmla="*/ 128 h 156"/>
                <a:gd name="T92" fmla="*/ 73 w 110"/>
                <a:gd name="T93" fmla="*/ 130 h 156"/>
                <a:gd name="T94" fmla="*/ 74 w 110"/>
                <a:gd name="T95" fmla="*/ 138 h 156"/>
                <a:gd name="T96" fmla="*/ 5 w 110"/>
                <a:gd name="T97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0" h="156">
                  <a:moveTo>
                    <a:pt x="5" y="156"/>
                  </a:moveTo>
                  <a:lnTo>
                    <a:pt x="3" y="146"/>
                  </a:lnTo>
                  <a:lnTo>
                    <a:pt x="1" y="138"/>
                  </a:lnTo>
                  <a:lnTo>
                    <a:pt x="0" y="133"/>
                  </a:lnTo>
                  <a:lnTo>
                    <a:pt x="0" y="126"/>
                  </a:lnTo>
                  <a:lnTo>
                    <a:pt x="0" y="119"/>
                  </a:lnTo>
                  <a:lnTo>
                    <a:pt x="0" y="109"/>
                  </a:lnTo>
                  <a:lnTo>
                    <a:pt x="2" y="101"/>
                  </a:lnTo>
                  <a:lnTo>
                    <a:pt x="3" y="95"/>
                  </a:lnTo>
                  <a:lnTo>
                    <a:pt x="5" y="85"/>
                  </a:lnTo>
                  <a:lnTo>
                    <a:pt x="7" y="78"/>
                  </a:lnTo>
                  <a:lnTo>
                    <a:pt x="10" y="72"/>
                  </a:lnTo>
                  <a:lnTo>
                    <a:pt x="14" y="61"/>
                  </a:lnTo>
                  <a:lnTo>
                    <a:pt x="21" y="51"/>
                  </a:lnTo>
                  <a:lnTo>
                    <a:pt x="27" y="42"/>
                  </a:lnTo>
                  <a:lnTo>
                    <a:pt x="32" y="37"/>
                  </a:lnTo>
                  <a:lnTo>
                    <a:pt x="36" y="32"/>
                  </a:lnTo>
                  <a:lnTo>
                    <a:pt x="45" y="24"/>
                  </a:lnTo>
                  <a:lnTo>
                    <a:pt x="54" y="16"/>
                  </a:lnTo>
                  <a:lnTo>
                    <a:pt x="64" y="10"/>
                  </a:lnTo>
                  <a:lnTo>
                    <a:pt x="71" y="7"/>
                  </a:lnTo>
                  <a:lnTo>
                    <a:pt x="77" y="4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110" y="68"/>
                  </a:lnTo>
                  <a:lnTo>
                    <a:pt x="107" y="69"/>
                  </a:lnTo>
                  <a:lnTo>
                    <a:pt x="105" y="70"/>
                  </a:lnTo>
                  <a:lnTo>
                    <a:pt x="102" y="72"/>
                  </a:lnTo>
                  <a:lnTo>
                    <a:pt x="101" y="72"/>
                  </a:lnTo>
                  <a:lnTo>
                    <a:pt x="95" y="75"/>
                  </a:lnTo>
                  <a:lnTo>
                    <a:pt x="91" y="79"/>
                  </a:lnTo>
                  <a:lnTo>
                    <a:pt x="87" y="83"/>
                  </a:lnTo>
                  <a:lnTo>
                    <a:pt x="85" y="84"/>
                  </a:lnTo>
                  <a:lnTo>
                    <a:pt x="84" y="85"/>
                  </a:lnTo>
                  <a:lnTo>
                    <a:pt x="80" y="90"/>
                  </a:lnTo>
                  <a:lnTo>
                    <a:pt x="78" y="95"/>
                  </a:lnTo>
                  <a:lnTo>
                    <a:pt x="75" y="100"/>
                  </a:lnTo>
                  <a:lnTo>
                    <a:pt x="75" y="102"/>
                  </a:lnTo>
                  <a:lnTo>
                    <a:pt x="74" y="104"/>
                  </a:lnTo>
                  <a:lnTo>
                    <a:pt x="72" y="111"/>
                  </a:lnTo>
                  <a:lnTo>
                    <a:pt x="72" y="113"/>
                  </a:lnTo>
                  <a:lnTo>
                    <a:pt x="72" y="114"/>
                  </a:lnTo>
                  <a:lnTo>
                    <a:pt x="71" y="121"/>
                  </a:lnTo>
                  <a:lnTo>
                    <a:pt x="71" y="123"/>
                  </a:lnTo>
                  <a:lnTo>
                    <a:pt x="72" y="126"/>
                  </a:lnTo>
                  <a:lnTo>
                    <a:pt x="72" y="128"/>
                  </a:lnTo>
                  <a:lnTo>
                    <a:pt x="73" y="130"/>
                  </a:lnTo>
                  <a:lnTo>
                    <a:pt x="74" y="138"/>
                  </a:lnTo>
                  <a:lnTo>
                    <a:pt x="5" y="156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7" name="Freeform 110">
              <a:extLst>
                <a:ext uri="{FF2B5EF4-FFF2-40B4-BE49-F238E27FC236}">
                  <a16:creationId xmlns:a16="http://schemas.microsoft.com/office/drawing/2014/main" id="{85B27707-6B3D-47AC-A16D-7166C94539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899275" y="974725"/>
              <a:ext cx="109538" cy="36513"/>
            </a:xfrm>
            <a:custGeom>
              <a:avLst/>
              <a:gdLst>
                <a:gd name="T0" fmla="*/ 0 w 69"/>
                <a:gd name="T1" fmla="*/ 23 h 23"/>
                <a:gd name="T2" fmla="*/ 0 w 69"/>
                <a:gd name="T3" fmla="*/ 22 h 23"/>
                <a:gd name="T4" fmla="*/ 0 w 69"/>
                <a:gd name="T5" fmla="*/ 20 h 23"/>
                <a:gd name="T6" fmla="*/ 69 w 69"/>
                <a:gd name="T7" fmla="*/ 2 h 23"/>
                <a:gd name="T8" fmla="*/ 68 w 69"/>
                <a:gd name="T9" fmla="*/ 0 h 23"/>
                <a:gd name="T10" fmla="*/ 0 w 69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23">
                  <a:moveTo>
                    <a:pt x="0" y="23"/>
                  </a:moveTo>
                  <a:lnTo>
                    <a:pt x="0" y="22"/>
                  </a:lnTo>
                  <a:lnTo>
                    <a:pt x="0" y="20"/>
                  </a:lnTo>
                  <a:lnTo>
                    <a:pt x="69" y="2"/>
                  </a:lnTo>
                  <a:lnTo>
                    <a:pt x="68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8" name="Freeform 111">
              <a:extLst>
                <a:ext uri="{FF2B5EF4-FFF2-40B4-BE49-F238E27FC236}">
                  <a16:creationId xmlns:a16="http://schemas.microsoft.com/office/drawing/2014/main" id="{0822F20E-2B87-430A-90F0-1D2568FFA7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31038" y="758825"/>
              <a:ext cx="34925" cy="107950"/>
            </a:xfrm>
            <a:custGeom>
              <a:avLst/>
              <a:gdLst>
                <a:gd name="T0" fmla="*/ 0 w 22"/>
                <a:gd name="T1" fmla="*/ 0 h 68"/>
                <a:gd name="T2" fmla="*/ 1 w 22"/>
                <a:gd name="T3" fmla="*/ 0 h 68"/>
                <a:gd name="T4" fmla="*/ 1 w 22"/>
                <a:gd name="T5" fmla="*/ 0 h 68"/>
                <a:gd name="T6" fmla="*/ 21 w 22"/>
                <a:gd name="T7" fmla="*/ 68 h 68"/>
                <a:gd name="T8" fmla="*/ 22 w 22"/>
                <a:gd name="T9" fmla="*/ 68 h 68"/>
                <a:gd name="T10" fmla="*/ 0 w 22"/>
                <a:gd name="T1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8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21" y="68"/>
                  </a:lnTo>
                  <a:lnTo>
                    <a:pt x="22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9" name="Freeform 112">
              <a:extLst>
                <a:ext uri="{FF2B5EF4-FFF2-40B4-BE49-F238E27FC236}">
                  <a16:creationId xmlns:a16="http://schemas.microsoft.com/office/drawing/2014/main" id="{EF17708B-1E90-4F17-8DB7-7D0602600F6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88638" y="1998663"/>
              <a:ext cx="596900" cy="603250"/>
            </a:xfrm>
            <a:custGeom>
              <a:avLst/>
              <a:gdLst>
                <a:gd name="T0" fmla="*/ 151 w 376"/>
                <a:gd name="T1" fmla="*/ 4 h 380"/>
                <a:gd name="T2" fmla="*/ 189 w 376"/>
                <a:gd name="T3" fmla="*/ 0 h 380"/>
                <a:gd name="T4" fmla="*/ 225 w 376"/>
                <a:gd name="T5" fmla="*/ 4 h 380"/>
                <a:gd name="T6" fmla="*/ 260 w 376"/>
                <a:gd name="T7" fmla="*/ 15 h 380"/>
                <a:gd name="T8" fmla="*/ 291 w 376"/>
                <a:gd name="T9" fmla="*/ 32 h 380"/>
                <a:gd name="T10" fmla="*/ 320 w 376"/>
                <a:gd name="T11" fmla="*/ 55 h 380"/>
                <a:gd name="T12" fmla="*/ 343 w 376"/>
                <a:gd name="T13" fmla="*/ 83 h 380"/>
                <a:gd name="T14" fmla="*/ 361 w 376"/>
                <a:gd name="T15" fmla="*/ 116 h 380"/>
                <a:gd name="T16" fmla="*/ 368 w 376"/>
                <a:gd name="T17" fmla="*/ 135 h 380"/>
                <a:gd name="T18" fmla="*/ 376 w 376"/>
                <a:gd name="T19" fmla="*/ 172 h 380"/>
                <a:gd name="T20" fmla="*/ 375 w 376"/>
                <a:gd name="T21" fmla="*/ 209 h 380"/>
                <a:gd name="T22" fmla="*/ 368 w 376"/>
                <a:gd name="T23" fmla="*/ 245 h 380"/>
                <a:gd name="T24" fmla="*/ 354 w 376"/>
                <a:gd name="T25" fmla="*/ 279 h 380"/>
                <a:gd name="T26" fmla="*/ 334 w 376"/>
                <a:gd name="T27" fmla="*/ 309 h 380"/>
                <a:gd name="T28" fmla="*/ 308 w 376"/>
                <a:gd name="T29" fmla="*/ 336 h 380"/>
                <a:gd name="T30" fmla="*/ 278 w 376"/>
                <a:gd name="T31" fmla="*/ 357 h 380"/>
                <a:gd name="T32" fmla="*/ 252 w 376"/>
                <a:gd name="T33" fmla="*/ 368 h 380"/>
                <a:gd name="T34" fmla="*/ 224 w 376"/>
                <a:gd name="T35" fmla="*/ 376 h 380"/>
                <a:gd name="T36" fmla="*/ 187 w 376"/>
                <a:gd name="T37" fmla="*/ 380 h 380"/>
                <a:gd name="T38" fmla="*/ 150 w 376"/>
                <a:gd name="T39" fmla="*/ 375 h 380"/>
                <a:gd name="T40" fmla="*/ 115 w 376"/>
                <a:gd name="T41" fmla="*/ 365 h 380"/>
                <a:gd name="T42" fmla="*/ 84 w 376"/>
                <a:gd name="T43" fmla="*/ 348 h 380"/>
                <a:gd name="T44" fmla="*/ 56 w 376"/>
                <a:gd name="T45" fmla="*/ 325 h 380"/>
                <a:gd name="T46" fmla="*/ 32 w 376"/>
                <a:gd name="T47" fmla="*/ 297 h 380"/>
                <a:gd name="T48" fmla="*/ 14 w 376"/>
                <a:gd name="T49" fmla="*/ 263 h 380"/>
                <a:gd name="T50" fmla="*/ 7 w 376"/>
                <a:gd name="T51" fmla="*/ 245 h 380"/>
                <a:gd name="T52" fmla="*/ 0 w 376"/>
                <a:gd name="T53" fmla="*/ 207 h 380"/>
                <a:gd name="T54" fmla="*/ 0 w 376"/>
                <a:gd name="T55" fmla="*/ 170 h 380"/>
                <a:gd name="T56" fmla="*/ 7 w 376"/>
                <a:gd name="T57" fmla="*/ 135 h 380"/>
                <a:gd name="T58" fmla="*/ 21 w 376"/>
                <a:gd name="T59" fmla="*/ 101 h 380"/>
                <a:gd name="T60" fmla="*/ 42 w 376"/>
                <a:gd name="T61" fmla="*/ 71 h 380"/>
                <a:gd name="T62" fmla="*/ 67 w 376"/>
                <a:gd name="T63" fmla="*/ 44 h 380"/>
                <a:gd name="T64" fmla="*/ 98 w 376"/>
                <a:gd name="T65" fmla="*/ 24 h 380"/>
                <a:gd name="T66" fmla="*/ 124 w 376"/>
                <a:gd name="T67" fmla="*/ 12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6" h="380">
                  <a:moveTo>
                    <a:pt x="133" y="8"/>
                  </a:moveTo>
                  <a:lnTo>
                    <a:pt x="151" y="4"/>
                  </a:lnTo>
                  <a:lnTo>
                    <a:pt x="170" y="1"/>
                  </a:lnTo>
                  <a:lnTo>
                    <a:pt x="189" y="0"/>
                  </a:lnTo>
                  <a:lnTo>
                    <a:pt x="207" y="1"/>
                  </a:lnTo>
                  <a:lnTo>
                    <a:pt x="225" y="4"/>
                  </a:lnTo>
                  <a:lnTo>
                    <a:pt x="243" y="8"/>
                  </a:lnTo>
                  <a:lnTo>
                    <a:pt x="260" y="15"/>
                  </a:lnTo>
                  <a:lnTo>
                    <a:pt x="276" y="22"/>
                  </a:lnTo>
                  <a:lnTo>
                    <a:pt x="291" y="32"/>
                  </a:lnTo>
                  <a:lnTo>
                    <a:pt x="306" y="43"/>
                  </a:lnTo>
                  <a:lnTo>
                    <a:pt x="320" y="55"/>
                  </a:lnTo>
                  <a:lnTo>
                    <a:pt x="332" y="69"/>
                  </a:lnTo>
                  <a:lnTo>
                    <a:pt x="343" y="83"/>
                  </a:lnTo>
                  <a:lnTo>
                    <a:pt x="353" y="100"/>
                  </a:lnTo>
                  <a:lnTo>
                    <a:pt x="361" y="116"/>
                  </a:lnTo>
                  <a:lnTo>
                    <a:pt x="365" y="125"/>
                  </a:lnTo>
                  <a:lnTo>
                    <a:pt x="368" y="135"/>
                  </a:lnTo>
                  <a:lnTo>
                    <a:pt x="373" y="153"/>
                  </a:lnTo>
                  <a:lnTo>
                    <a:pt x="376" y="172"/>
                  </a:lnTo>
                  <a:lnTo>
                    <a:pt x="376" y="191"/>
                  </a:lnTo>
                  <a:lnTo>
                    <a:pt x="375" y="209"/>
                  </a:lnTo>
                  <a:lnTo>
                    <a:pt x="372" y="228"/>
                  </a:lnTo>
                  <a:lnTo>
                    <a:pt x="368" y="245"/>
                  </a:lnTo>
                  <a:lnTo>
                    <a:pt x="361" y="263"/>
                  </a:lnTo>
                  <a:lnTo>
                    <a:pt x="354" y="279"/>
                  </a:lnTo>
                  <a:lnTo>
                    <a:pt x="345" y="294"/>
                  </a:lnTo>
                  <a:lnTo>
                    <a:pt x="334" y="309"/>
                  </a:lnTo>
                  <a:lnTo>
                    <a:pt x="322" y="323"/>
                  </a:lnTo>
                  <a:lnTo>
                    <a:pt x="308" y="336"/>
                  </a:lnTo>
                  <a:lnTo>
                    <a:pt x="293" y="347"/>
                  </a:lnTo>
                  <a:lnTo>
                    <a:pt x="278" y="357"/>
                  </a:lnTo>
                  <a:lnTo>
                    <a:pt x="261" y="364"/>
                  </a:lnTo>
                  <a:lnTo>
                    <a:pt x="252" y="368"/>
                  </a:lnTo>
                  <a:lnTo>
                    <a:pt x="243" y="371"/>
                  </a:lnTo>
                  <a:lnTo>
                    <a:pt x="224" y="376"/>
                  </a:lnTo>
                  <a:lnTo>
                    <a:pt x="205" y="379"/>
                  </a:lnTo>
                  <a:lnTo>
                    <a:pt x="187" y="380"/>
                  </a:lnTo>
                  <a:lnTo>
                    <a:pt x="169" y="378"/>
                  </a:lnTo>
                  <a:lnTo>
                    <a:pt x="150" y="375"/>
                  </a:lnTo>
                  <a:lnTo>
                    <a:pt x="133" y="371"/>
                  </a:lnTo>
                  <a:lnTo>
                    <a:pt x="115" y="365"/>
                  </a:lnTo>
                  <a:lnTo>
                    <a:pt x="99" y="357"/>
                  </a:lnTo>
                  <a:lnTo>
                    <a:pt x="84" y="348"/>
                  </a:lnTo>
                  <a:lnTo>
                    <a:pt x="69" y="337"/>
                  </a:lnTo>
                  <a:lnTo>
                    <a:pt x="56" y="325"/>
                  </a:lnTo>
                  <a:lnTo>
                    <a:pt x="43" y="312"/>
                  </a:lnTo>
                  <a:lnTo>
                    <a:pt x="32" y="297"/>
                  </a:lnTo>
                  <a:lnTo>
                    <a:pt x="23" y="281"/>
                  </a:lnTo>
                  <a:lnTo>
                    <a:pt x="14" y="263"/>
                  </a:lnTo>
                  <a:lnTo>
                    <a:pt x="11" y="254"/>
                  </a:lnTo>
                  <a:lnTo>
                    <a:pt x="7" y="245"/>
                  </a:lnTo>
                  <a:lnTo>
                    <a:pt x="3" y="226"/>
                  </a:lnTo>
                  <a:lnTo>
                    <a:pt x="0" y="207"/>
                  </a:lnTo>
                  <a:lnTo>
                    <a:pt x="0" y="189"/>
                  </a:lnTo>
                  <a:lnTo>
                    <a:pt x="0" y="170"/>
                  </a:lnTo>
                  <a:lnTo>
                    <a:pt x="3" y="152"/>
                  </a:lnTo>
                  <a:lnTo>
                    <a:pt x="7" y="135"/>
                  </a:lnTo>
                  <a:lnTo>
                    <a:pt x="14" y="117"/>
                  </a:lnTo>
                  <a:lnTo>
                    <a:pt x="21" y="101"/>
                  </a:lnTo>
                  <a:lnTo>
                    <a:pt x="30" y="86"/>
                  </a:lnTo>
                  <a:lnTo>
                    <a:pt x="42" y="71"/>
                  </a:lnTo>
                  <a:lnTo>
                    <a:pt x="54" y="57"/>
                  </a:lnTo>
                  <a:lnTo>
                    <a:pt x="67" y="44"/>
                  </a:lnTo>
                  <a:lnTo>
                    <a:pt x="82" y="33"/>
                  </a:lnTo>
                  <a:lnTo>
                    <a:pt x="98" y="24"/>
                  </a:lnTo>
                  <a:lnTo>
                    <a:pt x="115" y="15"/>
                  </a:lnTo>
                  <a:lnTo>
                    <a:pt x="124" y="12"/>
                  </a:lnTo>
                  <a:lnTo>
                    <a:pt x="133" y="8"/>
                  </a:lnTo>
                  <a:close/>
                </a:path>
              </a:pathLst>
            </a:custGeom>
            <a:solidFill>
              <a:srgbClr val="F3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0" name="Freeform 113">
              <a:extLst>
                <a:ext uri="{FF2B5EF4-FFF2-40B4-BE49-F238E27FC236}">
                  <a16:creationId xmlns:a16="http://schemas.microsoft.com/office/drawing/2014/main" id="{A9CC6501-2F50-4618-A8EF-6B2FD2F2B6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1775" y="153988"/>
              <a:ext cx="357188" cy="358775"/>
            </a:xfrm>
            <a:custGeom>
              <a:avLst/>
              <a:gdLst>
                <a:gd name="T0" fmla="*/ 85 w 225"/>
                <a:gd name="T1" fmla="*/ 3 h 226"/>
                <a:gd name="T2" fmla="*/ 102 w 225"/>
                <a:gd name="T3" fmla="*/ 0 h 226"/>
                <a:gd name="T4" fmla="*/ 124 w 225"/>
                <a:gd name="T5" fmla="*/ 0 h 226"/>
                <a:gd name="T6" fmla="*/ 134 w 225"/>
                <a:gd name="T7" fmla="*/ 2 h 226"/>
                <a:gd name="T8" fmla="*/ 151 w 225"/>
                <a:gd name="T9" fmla="*/ 6 h 226"/>
                <a:gd name="T10" fmla="*/ 160 w 225"/>
                <a:gd name="T11" fmla="*/ 10 h 226"/>
                <a:gd name="T12" fmla="*/ 170 w 225"/>
                <a:gd name="T13" fmla="*/ 16 h 226"/>
                <a:gd name="T14" fmla="*/ 179 w 225"/>
                <a:gd name="T15" fmla="*/ 21 h 226"/>
                <a:gd name="T16" fmla="*/ 188 w 225"/>
                <a:gd name="T17" fmla="*/ 28 h 226"/>
                <a:gd name="T18" fmla="*/ 196 w 225"/>
                <a:gd name="T19" fmla="*/ 36 h 226"/>
                <a:gd name="T20" fmla="*/ 203 w 225"/>
                <a:gd name="T21" fmla="*/ 44 h 226"/>
                <a:gd name="T22" fmla="*/ 209 w 225"/>
                <a:gd name="T23" fmla="*/ 54 h 226"/>
                <a:gd name="T24" fmla="*/ 214 w 225"/>
                <a:gd name="T25" fmla="*/ 63 h 226"/>
                <a:gd name="T26" fmla="*/ 219 w 225"/>
                <a:gd name="T27" fmla="*/ 75 h 226"/>
                <a:gd name="T28" fmla="*/ 221 w 225"/>
                <a:gd name="T29" fmla="*/ 85 h 226"/>
                <a:gd name="T30" fmla="*/ 224 w 225"/>
                <a:gd name="T31" fmla="*/ 103 h 226"/>
                <a:gd name="T32" fmla="*/ 224 w 225"/>
                <a:gd name="T33" fmla="*/ 124 h 226"/>
                <a:gd name="T34" fmla="*/ 223 w 225"/>
                <a:gd name="T35" fmla="*/ 135 h 226"/>
                <a:gd name="T36" fmla="*/ 217 w 225"/>
                <a:gd name="T37" fmla="*/ 156 h 226"/>
                <a:gd name="T38" fmla="*/ 210 w 225"/>
                <a:gd name="T39" fmla="*/ 171 h 226"/>
                <a:gd name="T40" fmla="*/ 203 w 225"/>
                <a:gd name="T41" fmla="*/ 180 h 226"/>
                <a:gd name="T42" fmla="*/ 193 w 225"/>
                <a:gd name="T43" fmla="*/ 192 h 226"/>
                <a:gd name="T44" fmla="*/ 176 w 225"/>
                <a:gd name="T45" fmla="*/ 207 h 226"/>
                <a:gd name="T46" fmla="*/ 166 w 225"/>
                <a:gd name="T47" fmla="*/ 212 h 226"/>
                <a:gd name="T48" fmla="*/ 156 w 225"/>
                <a:gd name="T49" fmla="*/ 217 h 226"/>
                <a:gd name="T50" fmla="*/ 139 w 225"/>
                <a:gd name="T51" fmla="*/ 223 h 226"/>
                <a:gd name="T52" fmla="*/ 123 w 225"/>
                <a:gd name="T53" fmla="*/ 226 h 226"/>
                <a:gd name="T54" fmla="*/ 101 w 225"/>
                <a:gd name="T55" fmla="*/ 226 h 226"/>
                <a:gd name="T56" fmla="*/ 90 w 225"/>
                <a:gd name="T57" fmla="*/ 224 h 226"/>
                <a:gd name="T58" fmla="*/ 74 w 225"/>
                <a:gd name="T59" fmla="*/ 219 h 226"/>
                <a:gd name="T60" fmla="*/ 64 w 225"/>
                <a:gd name="T61" fmla="*/ 215 h 226"/>
                <a:gd name="T62" fmla="*/ 55 w 225"/>
                <a:gd name="T63" fmla="*/ 210 h 226"/>
                <a:gd name="T64" fmla="*/ 45 w 225"/>
                <a:gd name="T65" fmla="*/ 204 h 226"/>
                <a:gd name="T66" fmla="*/ 37 w 225"/>
                <a:gd name="T67" fmla="*/ 198 h 226"/>
                <a:gd name="T68" fmla="*/ 29 w 225"/>
                <a:gd name="T69" fmla="*/ 190 h 226"/>
                <a:gd name="T70" fmla="*/ 22 w 225"/>
                <a:gd name="T71" fmla="*/ 181 h 226"/>
                <a:gd name="T72" fmla="*/ 16 w 225"/>
                <a:gd name="T73" fmla="*/ 172 h 226"/>
                <a:gd name="T74" fmla="*/ 11 w 225"/>
                <a:gd name="T75" fmla="*/ 162 h 226"/>
                <a:gd name="T76" fmla="*/ 6 w 225"/>
                <a:gd name="T77" fmla="*/ 152 h 226"/>
                <a:gd name="T78" fmla="*/ 3 w 225"/>
                <a:gd name="T79" fmla="*/ 140 h 226"/>
                <a:gd name="T80" fmla="*/ 0 w 225"/>
                <a:gd name="T81" fmla="*/ 124 h 226"/>
                <a:gd name="T82" fmla="*/ 1 w 225"/>
                <a:gd name="T83" fmla="*/ 101 h 226"/>
                <a:gd name="T84" fmla="*/ 2 w 225"/>
                <a:gd name="T85" fmla="*/ 91 h 226"/>
                <a:gd name="T86" fmla="*/ 8 w 225"/>
                <a:gd name="T87" fmla="*/ 70 h 226"/>
                <a:gd name="T88" fmla="*/ 15 w 225"/>
                <a:gd name="T89" fmla="*/ 55 h 226"/>
                <a:gd name="T90" fmla="*/ 22 w 225"/>
                <a:gd name="T91" fmla="*/ 46 h 226"/>
                <a:gd name="T92" fmla="*/ 32 w 225"/>
                <a:gd name="T93" fmla="*/ 33 h 226"/>
                <a:gd name="T94" fmla="*/ 49 w 225"/>
                <a:gd name="T95" fmla="*/ 19 h 226"/>
                <a:gd name="T96" fmla="*/ 58 w 225"/>
                <a:gd name="T97" fmla="*/ 14 h 226"/>
                <a:gd name="T98" fmla="*/ 69 w 225"/>
                <a:gd name="T99" fmla="*/ 9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5" h="226">
                  <a:moveTo>
                    <a:pt x="79" y="4"/>
                  </a:moveTo>
                  <a:lnTo>
                    <a:pt x="85" y="3"/>
                  </a:lnTo>
                  <a:lnTo>
                    <a:pt x="90" y="2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4" y="0"/>
                  </a:lnTo>
                  <a:lnTo>
                    <a:pt x="130" y="1"/>
                  </a:lnTo>
                  <a:lnTo>
                    <a:pt x="134" y="2"/>
                  </a:lnTo>
                  <a:lnTo>
                    <a:pt x="145" y="4"/>
                  </a:lnTo>
                  <a:lnTo>
                    <a:pt x="151" y="6"/>
                  </a:lnTo>
                  <a:lnTo>
                    <a:pt x="156" y="8"/>
                  </a:lnTo>
                  <a:lnTo>
                    <a:pt x="160" y="10"/>
                  </a:lnTo>
                  <a:lnTo>
                    <a:pt x="165" y="13"/>
                  </a:lnTo>
                  <a:lnTo>
                    <a:pt x="170" y="16"/>
                  </a:lnTo>
                  <a:lnTo>
                    <a:pt x="174" y="18"/>
                  </a:lnTo>
                  <a:lnTo>
                    <a:pt x="179" y="21"/>
                  </a:lnTo>
                  <a:lnTo>
                    <a:pt x="184" y="25"/>
                  </a:lnTo>
                  <a:lnTo>
                    <a:pt x="188" y="28"/>
                  </a:lnTo>
                  <a:lnTo>
                    <a:pt x="191" y="32"/>
                  </a:lnTo>
                  <a:lnTo>
                    <a:pt x="196" y="36"/>
                  </a:lnTo>
                  <a:lnTo>
                    <a:pt x="199" y="40"/>
                  </a:lnTo>
                  <a:lnTo>
                    <a:pt x="203" y="44"/>
                  </a:lnTo>
                  <a:lnTo>
                    <a:pt x="205" y="49"/>
                  </a:lnTo>
                  <a:lnTo>
                    <a:pt x="209" y="54"/>
                  </a:lnTo>
                  <a:lnTo>
                    <a:pt x="212" y="58"/>
                  </a:lnTo>
                  <a:lnTo>
                    <a:pt x="214" y="63"/>
                  </a:lnTo>
                  <a:lnTo>
                    <a:pt x="217" y="69"/>
                  </a:lnTo>
                  <a:lnTo>
                    <a:pt x="219" y="75"/>
                  </a:lnTo>
                  <a:lnTo>
                    <a:pt x="220" y="79"/>
                  </a:lnTo>
                  <a:lnTo>
                    <a:pt x="221" y="85"/>
                  </a:lnTo>
                  <a:lnTo>
                    <a:pt x="223" y="91"/>
                  </a:lnTo>
                  <a:lnTo>
                    <a:pt x="224" y="103"/>
                  </a:lnTo>
                  <a:lnTo>
                    <a:pt x="225" y="114"/>
                  </a:lnTo>
                  <a:lnTo>
                    <a:pt x="224" y="124"/>
                  </a:lnTo>
                  <a:lnTo>
                    <a:pt x="224" y="130"/>
                  </a:lnTo>
                  <a:lnTo>
                    <a:pt x="223" y="135"/>
                  </a:lnTo>
                  <a:lnTo>
                    <a:pt x="220" y="146"/>
                  </a:lnTo>
                  <a:lnTo>
                    <a:pt x="217" y="156"/>
                  </a:lnTo>
                  <a:lnTo>
                    <a:pt x="212" y="166"/>
                  </a:lnTo>
                  <a:lnTo>
                    <a:pt x="210" y="171"/>
                  </a:lnTo>
                  <a:lnTo>
                    <a:pt x="206" y="175"/>
                  </a:lnTo>
                  <a:lnTo>
                    <a:pt x="203" y="180"/>
                  </a:lnTo>
                  <a:lnTo>
                    <a:pt x="200" y="184"/>
                  </a:lnTo>
                  <a:lnTo>
                    <a:pt x="193" y="192"/>
                  </a:lnTo>
                  <a:lnTo>
                    <a:pt x="185" y="200"/>
                  </a:lnTo>
                  <a:lnTo>
                    <a:pt x="176" y="207"/>
                  </a:lnTo>
                  <a:lnTo>
                    <a:pt x="171" y="210"/>
                  </a:lnTo>
                  <a:lnTo>
                    <a:pt x="166" y="212"/>
                  </a:lnTo>
                  <a:lnTo>
                    <a:pt x="161" y="215"/>
                  </a:lnTo>
                  <a:lnTo>
                    <a:pt x="156" y="217"/>
                  </a:lnTo>
                  <a:lnTo>
                    <a:pt x="145" y="222"/>
                  </a:lnTo>
                  <a:lnTo>
                    <a:pt x="139" y="223"/>
                  </a:lnTo>
                  <a:lnTo>
                    <a:pt x="134" y="224"/>
                  </a:lnTo>
                  <a:lnTo>
                    <a:pt x="123" y="226"/>
                  </a:lnTo>
                  <a:lnTo>
                    <a:pt x="112" y="226"/>
                  </a:lnTo>
                  <a:lnTo>
                    <a:pt x="101" y="226"/>
                  </a:lnTo>
                  <a:lnTo>
                    <a:pt x="95" y="225"/>
                  </a:lnTo>
                  <a:lnTo>
                    <a:pt x="90" y="224"/>
                  </a:lnTo>
                  <a:lnTo>
                    <a:pt x="79" y="222"/>
                  </a:lnTo>
                  <a:lnTo>
                    <a:pt x="74" y="219"/>
                  </a:lnTo>
                  <a:lnTo>
                    <a:pt x="69" y="217"/>
                  </a:lnTo>
                  <a:lnTo>
                    <a:pt x="64" y="215"/>
                  </a:lnTo>
                  <a:lnTo>
                    <a:pt x="59" y="213"/>
                  </a:lnTo>
                  <a:lnTo>
                    <a:pt x="55" y="210"/>
                  </a:lnTo>
                  <a:lnTo>
                    <a:pt x="50" y="208"/>
                  </a:lnTo>
                  <a:lnTo>
                    <a:pt x="45" y="204"/>
                  </a:lnTo>
                  <a:lnTo>
                    <a:pt x="41" y="201"/>
                  </a:lnTo>
                  <a:lnTo>
                    <a:pt x="37" y="198"/>
                  </a:lnTo>
                  <a:lnTo>
                    <a:pt x="34" y="194"/>
                  </a:lnTo>
                  <a:lnTo>
                    <a:pt x="29" y="190"/>
                  </a:lnTo>
                  <a:lnTo>
                    <a:pt x="26" y="186"/>
                  </a:lnTo>
                  <a:lnTo>
                    <a:pt x="22" y="181"/>
                  </a:lnTo>
                  <a:lnTo>
                    <a:pt x="19" y="177"/>
                  </a:lnTo>
                  <a:lnTo>
                    <a:pt x="16" y="172"/>
                  </a:lnTo>
                  <a:lnTo>
                    <a:pt x="13" y="167"/>
                  </a:lnTo>
                  <a:lnTo>
                    <a:pt x="11" y="162"/>
                  </a:lnTo>
                  <a:lnTo>
                    <a:pt x="8" y="157"/>
                  </a:lnTo>
                  <a:lnTo>
                    <a:pt x="6" y="152"/>
                  </a:lnTo>
                  <a:lnTo>
                    <a:pt x="5" y="146"/>
                  </a:lnTo>
                  <a:lnTo>
                    <a:pt x="3" y="140"/>
                  </a:lnTo>
                  <a:lnTo>
                    <a:pt x="2" y="135"/>
                  </a:lnTo>
                  <a:lnTo>
                    <a:pt x="0" y="124"/>
                  </a:lnTo>
                  <a:lnTo>
                    <a:pt x="0" y="112"/>
                  </a:lnTo>
                  <a:lnTo>
                    <a:pt x="1" y="101"/>
                  </a:lnTo>
                  <a:lnTo>
                    <a:pt x="1" y="96"/>
                  </a:lnTo>
                  <a:lnTo>
                    <a:pt x="2" y="91"/>
                  </a:lnTo>
                  <a:lnTo>
                    <a:pt x="5" y="79"/>
                  </a:lnTo>
                  <a:lnTo>
                    <a:pt x="8" y="70"/>
                  </a:lnTo>
                  <a:lnTo>
                    <a:pt x="13" y="60"/>
                  </a:lnTo>
                  <a:lnTo>
                    <a:pt x="15" y="55"/>
                  </a:lnTo>
                  <a:lnTo>
                    <a:pt x="18" y="50"/>
                  </a:lnTo>
                  <a:lnTo>
                    <a:pt x="22" y="46"/>
                  </a:lnTo>
                  <a:lnTo>
                    <a:pt x="25" y="42"/>
                  </a:lnTo>
                  <a:lnTo>
                    <a:pt x="32" y="33"/>
                  </a:lnTo>
                  <a:lnTo>
                    <a:pt x="40" y="25"/>
                  </a:lnTo>
                  <a:lnTo>
                    <a:pt x="49" y="19"/>
                  </a:lnTo>
                  <a:lnTo>
                    <a:pt x="54" y="16"/>
                  </a:lnTo>
                  <a:lnTo>
                    <a:pt x="58" y="14"/>
                  </a:lnTo>
                  <a:lnTo>
                    <a:pt x="64" y="11"/>
                  </a:lnTo>
                  <a:lnTo>
                    <a:pt x="69" y="9"/>
                  </a:lnTo>
                  <a:lnTo>
                    <a:pt x="79" y="4"/>
                  </a:lnTo>
                  <a:close/>
                </a:path>
              </a:pathLst>
            </a:custGeom>
            <a:solidFill>
              <a:srgbClr val="141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67" name="Metin kutusu 6">
            <a:extLst>
              <a:ext uri="{FF2B5EF4-FFF2-40B4-BE49-F238E27FC236}">
                <a16:creationId xmlns:a16="http://schemas.microsoft.com/office/drawing/2014/main" id="{993D4685-210E-4A33-A33D-A9462CFCD182}"/>
              </a:ext>
            </a:extLst>
          </p:cNvPr>
          <p:cNvSpPr txBox="1"/>
          <p:nvPr userDrawn="1"/>
        </p:nvSpPr>
        <p:spPr>
          <a:xfrm>
            <a:off x="455373" y="6250297"/>
            <a:ext cx="49925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8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ATP </a:t>
            </a:r>
            <a:r>
              <a:rPr lang="en-US" sz="8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2017</a:t>
            </a:r>
          </a:p>
        </p:txBody>
      </p:sp>
      <p:sp>
        <p:nvSpPr>
          <p:cNvPr id="113" name="2 İçerik Yer Tutucusu">
            <a:extLst>
              <a:ext uri="{FF2B5EF4-FFF2-40B4-BE49-F238E27FC236}">
                <a16:creationId xmlns:a16="http://schemas.microsoft.com/office/drawing/2014/main" id="{96593614-3917-4E35-821F-3EA056C848D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211146" y="2714621"/>
            <a:ext cx="7769709" cy="142875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algn="ctr">
              <a:buNone/>
              <a:defRPr sz="480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4400">
                <a:solidFill>
                  <a:schemeClr val="bg1"/>
                </a:solidFill>
              </a:defRPr>
            </a:lvl2pPr>
            <a:lvl3pPr>
              <a:defRPr sz="4400">
                <a:solidFill>
                  <a:schemeClr val="bg1"/>
                </a:solidFill>
              </a:defRPr>
            </a:lvl3pPr>
            <a:lvl4pPr>
              <a:defRPr sz="4400">
                <a:solidFill>
                  <a:schemeClr val="bg1"/>
                </a:solidFill>
              </a:defRPr>
            </a:lvl4pPr>
            <a:lvl5pPr>
              <a:defRPr sz="4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err="1"/>
              <a:t>Asıl</a:t>
            </a:r>
            <a:r>
              <a:rPr lang="en-US" noProof="0" dirty="0"/>
              <a:t> </a:t>
            </a:r>
            <a:r>
              <a:rPr lang="en-US" noProof="0" dirty="0" err="1"/>
              <a:t>metin</a:t>
            </a:r>
            <a:r>
              <a:rPr lang="en-US" noProof="0" dirty="0"/>
              <a:t> </a:t>
            </a:r>
            <a:r>
              <a:rPr lang="en-US" noProof="0" dirty="0" err="1"/>
              <a:t>stillerini</a:t>
            </a:r>
            <a:r>
              <a:rPr lang="en-US" noProof="0" dirty="0"/>
              <a:t> </a:t>
            </a:r>
            <a:r>
              <a:rPr lang="en-US" noProof="0" dirty="0" err="1"/>
              <a:t>düzenlemek</a:t>
            </a:r>
            <a:r>
              <a:rPr lang="en-US" noProof="0" dirty="0"/>
              <a:t> </a:t>
            </a:r>
            <a:r>
              <a:rPr lang="en-US" noProof="0" dirty="0" err="1"/>
              <a:t>için</a:t>
            </a:r>
            <a:r>
              <a:rPr lang="en-US" noProof="0" dirty="0"/>
              <a:t> </a:t>
            </a:r>
            <a:r>
              <a:rPr lang="en-US" noProof="0" dirty="0" err="1"/>
              <a:t>tıklatın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7674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66B2A2C-21F8-4CB3-A250-94EF6B4E79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7" r="23394" b="2845"/>
          <a:stretch/>
        </p:blipFill>
        <p:spPr>
          <a:xfrm>
            <a:off x="-1" y="260648"/>
            <a:ext cx="12192001" cy="944023"/>
          </a:xfrm>
          <a:prstGeom prst="rect">
            <a:avLst/>
          </a:prstGeom>
        </p:spPr>
      </p:pic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27386" y="1317771"/>
            <a:ext cx="10561173" cy="4487494"/>
          </a:xfrm>
          <a:prstGeom prst="rect">
            <a:avLst/>
          </a:prstGeom>
        </p:spPr>
        <p:txBody>
          <a:bodyPr>
            <a:normAutofit/>
          </a:bodyPr>
          <a:lstStyle>
            <a:lvl1pPr marL="0">
              <a:lnSpc>
                <a:spcPct val="150000"/>
              </a:lnSpc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50000"/>
              </a:lnSpc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50000"/>
              </a:lnSpc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50000"/>
              </a:lnSpc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dirty="0" err="1"/>
              <a:t>Asıl</a:t>
            </a:r>
            <a:r>
              <a:rPr lang="en-US" noProof="0" dirty="0"/>
              <a:t> </a:t>
            </a:r>
            <a:r>
              <a:rPr lang="en-US" noProof="0" dirty="0" err="1"/>
              <a:t>metin</a:t>
            </a:r>
            <a:r>
              <a:rPr lang="en-US" noProof="0" dirty="0"/>
              <a:t> </a:t>
            </a:r>
            <a:r>
              <a:rPr lang="en-US" noProof="0" dirty="0" err="1"/>
              <a:t>stillerini</a:t>
            </a:r>
            <a:r>
              <a:rPr lang="en-US" noProof="0" dirty="0"/>
              <a:t> </a:t>
            </a:r>
            <a:r>
              <a:rPr lang="en-US" noProof="0" dirty="0" err="1"/>
              <a:t>düzenlemek</a:t>
            </a:r>
            <a:r>
              <a:rPr lang="en-US" noProof="0" dirty="0"/>
              <a:t> </a:t>
            </a:r>
            <a:r>
              <a:rPr lang="en-US" noProof="0" dirty="0" err="1"/>
              <a:t>için</a:t>
            </a:r>
            <a:r>
              <a:rPr lang="en-US" noProof="0" dirty="0"/>
              <a:t> </a:t>
            </a:r>
            <a:r>
              <a:rPr lang="en-US" noProof="0" dirty="0" err="1"/>
              <a:t>tıklatın</a:t>
            </a:r>
            <a:endParaRPr lang="en-US" noProof="0" dirty="0"/>
          </a:p>
          <a:p>
            <a:pPr lvl="1"/>
            <a:r>
              <a:rPr lang="en-US" noProof="0" dirty="0" err="1"/>
              <a:t>İkinci</a:t>
            </a:r>
            <a:r>
              <a:rPr lang="en-US" noProof="0" dirty="0"/>
              <a:t> </a:t>
            </a:r>
            <a:r>
              <a:rPr lang="en-US" noProof="0" dirty="0" err="1"/>
              <a:t>düzey</a:t>
            </a:r>
            <a:endParaRPr lang="en-US" noProof="0" dirty="0"/>
          </a:p>
          <a:p>
            <a:pPr lvl="2"/>
            <a:r>
              <a:rPr lang="en-US" noProof="0" dirty="0" err="1"/>
              <a:t>Üçüncü</a:t>
            </a:r>
            <a:r>
              <a:rPr lang="en-US" noProof="0" dirty="0"/>
              <a:t> </a:t>
            </a:r>
            <a:r>
              <a:rPr lang="en-US" noProof="0" dirty="0" err="1"/>
              <a:t>düzey</a:t>
            </a:r>
            <a:endParaRPr lang="en-US" noProof="0" dirty="0"/>
          </a:p>
          <a:p>
            <a:pPr lvl="3"/>
            <a:r>
              <a:rPr lang="en-US" noProof="0" dirty="0" err="1"/>
              <a:t>Dördüncü</a:t>
            </a:r>
            <a:r>
              <a:rPr lang="en-US" noProof="0" dirty="0"/>
              <a:t> </a:t>
            </a:r>
            <a:r>
              <a:rPr lang="en-US" noProof="0" dirty="0" err="1"/>
              <a:t>düzey</a:t>
            </a:r>
            <a:endParaRPr lang="en-US" noProof="0" dirty="0"/>
          </a:p>
          <a:p>
            <a:pPr lvl="4"/>
            <a:r>
              <a:rPr lang="en-US" noProof="0" dirty="0" err="1"/>
              <a:t>Beşinci</a:t>
            </a:r>
            <a:r>
              <a:rPr lang="en-US" noProof="0" dirty="0"/>
              <a:t> </a:t>
            </a:r>
            <a:r>
              <a:rPr lang="en-US" noProof="0" dirty="0" err="1"/>
              <a:t>düzey</a:t>
            </a:r>
            <a:endParaRPr lang="en-US" noProof="0" dirty="0"/>
          </a:p>
        </p:txBody>
      </p:sp>
      <p:sp>
        <p:nvSpPr>
          <p:cNvPr id="7" name="Metin kutusu 6"/>
          <p:cNvSpPr txBox="1"/>
          <p:nvPr userDrawn="1"/>
        </p:nvSpPr>
        <p:spPr>
          <a:xfrm>
            <a:off x="479376" y="6250297"/>
            <a:ext cx="49925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8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ATP </a:t>
            </a:r>
            <a:r>
              <a:rPr lang="en-US" sz="8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2017</a:t>
            </a:r>
          </a:p>
        </p:txBody>
      </p:sp>
      <p:sp>
        <p:nvSpPr>
          <p:cNvPr id="13" name="1 Başlık"/>
          <p:cNvSpPr>
            <a:spLocks noGrp="1"/>
          </p:cNvSpPr>
          <p:nvPr>
            <p:ph type="ctrTitle" hasCustomPrompt="1"/>
          </p:nvPr>
        </p:nvSpPr>
        <p:spPr>
          <a:xfrm>
            <a:off x="527382" y="322525"/>
            <a:ext cx="4608512" cy="80000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dirty="0" err="1"/>
              <a:t>Başlık</a:t>
            </a:r>
            <a:endParaRPr lang="en-US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B2DC34-A860-4A1F-95CE-F59A797E96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08368" y="5949280"/>
            <a:ext cx="2127696" cy="77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39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55" r:id="rId2"/>
    <p:sldLayoutId id="2147483668" r:id="rId3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hf hdr="0" dt="0"/>
  <p:txStyles>
    <p:titleStyle>
      <a:lvl1pPr algn="ctr" defTabSz="91438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3" indent="-342893" algn="l" defTabSz="91438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5" indent="-285744" algn="l" defTabSz="91438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7" indent="-228596" algn="l" defTabSz="91438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7" indent="-228596" algn="l" defTabSz="91438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8" indent="-228596" algn="l" defTabSz="91438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49" indent="-228596" algn="l" defTabSz="9143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6" algn="l" defTabSz="9143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30" indent="-228596" algn="l" defTabSz="9143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1" indent="-228596" algn="l" defTabSz="9143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0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2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3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4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6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36B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2584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hf hdr="0" dt="0"/>
  <p:txStyles>
    <p:titleStyle>
      <a:lvl1pPr algn="ctr" defTabSz="91438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3" indent="-342893" algn="l" defTabSz="91438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5" indent="-285744" algn="l" defTabSz="91438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7" indent="-228596" algn="l" defTabSz="91438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7" indent="-228596" algn="l" defTabSz="91438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8" indent="-228596" algn="l" defTabSz="91438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49" indent="-228596" algn="l" defTabSz="9143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6" algn="l" defTabSz="9143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30" indent="-228596" algn="l" defTabSz="9143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1" indent="-228596" algn="l" defTabSz="9143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0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2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3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4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6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2A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5787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hf hdr="0" dt="0"/>
  <p:txStyles>
    <p:titleStyle>
      <a:lvl1pPr algn="ctr" defTabSz="91438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3" indent="-342893" algn="l" defTabSz="91438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5" indent="-285744" algn="l" defTabSz="91438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7" indent="-228596" algn="l" defTabSz="91438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7" indent="-228596" algn="l" defTabSz="91438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8" indent="-228596" algn="l" defTabSz="91438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49" indent="-228596" algn="l" defTabSz="9143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6" algn="l" defTabSz="9143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30" indent="-228596" algn="l" defTabSz="9143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1" indent="-228596" algn="l" defTabSz="9143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0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2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3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4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6" algn="l" defTabSz="9143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mailto:idrisa@atp.com.tr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3.tif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3.tif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13.tif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hyperlink" Target="mailto:idrisa@atp.com.tr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DDE157-CD84-4DDC-9E9C-C0D9AABCE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625" y="4653136"/>
            <a:ext cx="7769709" cy="2109617"/>
          </a:xfrm>
        </p:spPr>
        <p:txBody>
          <a:bodyPr/>
          <a:lstStyle/>
          <a:p>
            <a:r>
              <a:rPr lang="tr-T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Idris</a:t>
            </a:r>
            <a:r>
              <a:rPr lang="tr-T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Murat Atakli</a:t>
            </a:r>
          </a:p>
          <a:p>
            <a:r>
              <a:rPr lang="tr-TR" sz="1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Innovation</a:t>
            </a:r>
            <a:r>
              <a:rPr lang="tr-TR" sz="1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Manager @ATP R&amp;D Center</a:t>
            </a:r>
          </a:p>
          <a:p>
            <a:endParaRPr lang="tr-TR" sz="2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r>
              <a:rPr lang="tr-T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hlinkClick r:id="rId2"/>
              </a:rPr>
              <a:t>idrisa@atp.com.tr</a:t>
            </a:r>
            <a:endParaRPr lang="tr-TR" sz="2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endParaRPr lang="tr-TR" sz="2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052AFB8F-C23C-A541-857B-DEA7B1F3BF99}"/>
              </a:ext>
            </a:extLst>
          </p:cNvPr>
          <p:cNvSpPr txBox="1">
            <a:spLocks/>
          </p:cNvSpPr>
          <p:nvPr/>
        </p:nvSpPr>
        <p:spPr>
          <a:xfrm>
            <a:off x="2493318" y="2712473"/>
            <a:ext cx="7202321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1438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tr-TR" altLang="tr-TR" sz="3800" dirty="0" err="1">
                <a:solidFill>
                  <a:srgbClr val="595959"/>
                </a:solidFill>
              </a:rPr>
              <a:t>End-to-End</a:t>
            </a:r>
            <a:r>
              <a:rPr lang="tr-TR" altLang="tr-TR" sz="3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Solution </a:t>
            </a:r>
            <a:r>
              <a:rPr lang="tr-TR" altLang="tr-TR" sz="3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tr-TR" altLang="tr-TR" sz="3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>
              <a:defRPr/>
            </a:pPr>
            <a:r>
              <a:rPr lang="tr-TR" altLang="tr-TR" sz="3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Value </a:t>
            </a:r>
            <a:r>
              <a:rPr lang="tr-TR" altLang="tr-TR" sz="3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Chain</a:t>
            </a:r>
            <a:r>
              <a:rPr lang="tr-TR" altLang="tr-TR" sz="3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tr-TR" altLang="tr-TR" sz="3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Optimization</a:t>
            </a:r>
            <a:endParaRPr lang="tr-TR" sz="38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E5B4B34-B82E-E347-BB50-C28481BB9E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" t="12515"/>
          <a:stretch/>
        </p:blipFill>
        <p:spPr>
          <a:xfrm>
            <a:off x="0" y="0"/>
            <a:ext cx="3070143" cy="2712473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7032194F-4E70-424D-991F-539F75F1B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464" y="1"/>
            <a:ext cx="1926046" cy="2295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422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28"/>
          <p:cNvGrpSpPr>
            <a:grpSpLocks/>
          </p:cNvGrpSpPr>
          <p:nvPr/>
        </p:nvGrpSpPr>
        <p:grpSpPr bwMode="auto">
          <a:xfrm>
            <a:off x="3394870" y="2252333"/>
            <a:ext cx="3250382" cy="489103"/>
            <a:chOff x="3831033" y="2426205"/>
            <a:chExt cx="4020042" cy="652136"/>
          </a:xfrm>
          <a:solidFill>
            <a:schemeClr val="bg1"/>
          </a:solidFill>
        </p:grpSpPr>
        <p:cxnSp>
          <p:nvCxnSpPr>
            <p:cNvPr id="46" name="Straight Connector 45"/>
            <p:cNvCxnSpPr>
              <a:cxnSpLocks/>
            </p:cNvCxnSpPr>
            <p:nvPr/>
          </p:nvCxnSpPr>
          <p:spPr>
            <a:xfrm flipV="1">
              <a:off x="3831033" y="2895000"/>
              <a:ext cx="4020042" cy="19057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cxnSpLocks/>
            </p:cNvCxnSpPr>
            <p:nvPr/>
          </p:nvCxnSpPr>
          <p:spPr>
            <a:xfrm>
              <a:off x="5118543" y="2914056"/>
              <a:ext cx="0" cy="164285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5601268" y="2426205"/>
              <a:ext cx="1570599" cy="45140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tr-TR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ATP Brands</a:t>
              </a:r>
            </a:p>
          </p:txBody>
        </p:sp>
      </p:grpSp>
      <p:grpSp>
        <p:nvGrpSpPr>
          <p:cNvPr id="50" name="Group 30"/>
          <p:cNvGrpSpPr>
            <a:grpSpLocks/>
          </p:cNvGrpSpPr>
          <p:nvPr/>
        </p:nvGrpSpPr>
        <p:grpSpPr bwMode="auto">
          <a:xfrm>
            <a:off x="1938672" y="3025951"/>
            <a:ext cx="1387325" cy="2455421"/>
            <a:chOff x="1740844" y="3225470"/>
            <a:chExt cx="1235554" cy="2601452"/>
          </a:xfrm>
        </p:grpSpPr>
        <p:grpSp>
          <p:nvGrpSpPr>
            <p:cNvPr id="51" name="Group 23"/>
            <p:cNvGrpSpPr>
              <a:grpSpLocks/>
            </p:cNvGrpSpPr>
            <p:nvPr/>
          </p:nvGrpSpPr>
          <p:grpSpPr bwMode="auto">
            <a:xfrm>
              <a:off x="1740844" y="3225470"/>
              <a:ext cx="1181204" cy="2170014"/>
              <a:chOff x="1740844" y="3225470"/>
              <a:chExt cx="1181204" cy="2170014"/>
            </a:xfrm>
          </p:grpSpPr>
          <p:pic>
            <p:nvPicPr>
              <p:cNvPr id="54" name="Picture 20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40844" y="3225470"/>
                <a:ext cx="1181204" cy="1847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5" name="TextBox 54"/>
              <p:cNvSpPr txBox="1"/>
              <p:nvPr/>
            </p:nvSpPr>
            <p:spPr>
              <a:xfrm>
                <a:off x="1836915" y="5102011"/>
                <a:ext cx="939671" cy="29347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tr-T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Besiktas</a:t>
                </a:r>
                <a:r>
                  <a:rPr lang="tr-T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, IST</a:t>
                </a:r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1752627" y="5386713"/>
              <a:ext cx="1223771" cy="4402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DIGITAL</a:t>
              </a:r>
            </a:p>
            <a:p>
              <a:pPr algn="ctr">
                <a:defRPr/>
              </a:pPr>
              <a:r>
                <a:rPr lang="tr-TR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TRANSFORMATION</a:t>
              </a:r>
            </a:p>
          </p:txBody>
        </p:sp>
      </p:grpSp>
      <p:grpSp>
        <p:nvGrpSpPr>
          <p:cNvPr id="56" name="Group 31"/>
          <p:cNvGrpSpPr>
            <a:grpSpLocks/>
          </p:cNvGrpSpPr>
          <p:nvPr/>
        </p:nvGrpSpPr>
        <p:grpSpPr bwMode="auto">
          <a:xfrm>
            <a:off x="3596805" y="3080017"/>
            <a:ext cx="1869188" cy="2365207"/>
            <a:chOff x="3834895" y="3272409"/>
            <a:chExt cx="1664684" cy="2504284"/>
          </a:xfrm>
        </p:grpSpPr>
        <p:grpSp>
          <p:nvGrpSpPr>
            <p:cNvPr id="57" name="Group 24"/>
            <p:cNvGrpSpPr>
              <a:grpSpLocks/>
            </p:cNvGrpSpPr>
            <p:nvPr/>
          </p:nvGrpSpPr>
          <p:grpSpPr bwMode="auto">
            <a:xfrm>
              <a:off x="3834895" y="3272409"/>
              <a:ext cx="1664684" cy="2075792"/>
              <a:chOff x="3834895" y="3272409"/>
              <a:chExt cx="1664684" cy="2075792"/>
            </a:xfrm>
          </p:grpSpPr>
          <p:pic>
            <p:nvPicPr>
              <p:cNvPr id="59" name="Picture 18460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34895" y="3272409"/>
                <a:ext cx="1664684" cy="256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0" name="Picture 19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95725" y="3707223"/>
                <a:ext cx="1514475" cy="1352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" name="TextBox 60"/>
              <p:cNvSpPr txBox="1"/>
              <p:nvPr/>
            </p:nvSpPr>
            <p:spPr>
              <a:xfrm>
                <a:off x="4001560" y="5054914"/>
                <a:ext cx="1353671" cy="29328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tr-T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ITU Teknokent, IST</a:t>
                </a: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4115602" y="5336763"/>
              <a:ext cx="1058153" cy="4399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FINANCIAL</a:t>
              </a:r>
            </a:p>
            <a:p>
              <a:pPr algn="ctr">
                <a:defRPr/>
              </a:pPr>
              <a:r>
                <a:rPr lang="tr-TR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TECHNOLOGIES</a:t>
              </a:r>
            </a:p>
          </p:txBody>
        </p:sp>
      </p:grpSp>
      <p:grpSp>
        <p:nvGrpSpPr>
          <p:cNvPr id="62" name="Group 34"/>
          <p:cNvGrpSpPr>
            <a:grpSpLocks/>
          </p:cNvGrpSpPr>
          <p:nvPr/>
        </p:nvGrpSpPr>
        <p:grpSpPr bwMode="auto">
          <a:xfrm>
            <a:off x="5767171" y="2792932"/>
            <a:ext cx="1840997" cy="2664296"/>
            <a:chOff x="6099634" y="3092762"/>
            <a:chExt cx="1639414" cy="2540301"/>
          </a:xfrm>
        </p:grpSpPr>
        <p:grpSp>
          <p:nvGrpSpPr>
            <p:cNvPr id="63" name="Group 27"/>
            <p:cNvGrpSpPr>
              <a:grpSpLocks/>
            </p:cNvGrpSpPr>
            <p:nvPr/>
          </p:nvGrpSpPr>
          <p:grpSpPr bwMode="auto">
            <a:xfrm>
              <a:off x="6099634" y="3092762"/>
              <a:ext cx="1639414" cy="2117842"/>
              <a:chOff x="6099634" y="3092762"/>
              <a:chExt cx="1639414" cy="2117842"/>
            </a:xfrm>
          </p:grpSpPr>
          <p:pic>
            <p:nvPicPr>
              <p:cNvPr id="65" name="Picture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48951" y="3092762"/>
                <a:ext cx="533400" cy="639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6" name="Picture 2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9634" y="3769824"/>
                <a:ext cx="1639414" cy="11999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7" name="TextBox 66"/>
              <p:cNvSpPr txBox="1"/>
              <p:nvPr/>
            </p:nvSpPr>
            <p:spPr>
              <a:xfrm>
                <a:off x="6299032" y="4946496"/>
                <a:ext cx="1003804" cy="26410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tr-T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Karakoy, IST</a:t>
                </a:r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6347966" y="5236902"/>
              <a:ext cx="1058048" cy="39616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HOSPITALITY</a:t>
              </a:r>
            </a:p>
            <a:p>
              <a:pPr algn="ctr">
                <a:defRPr/>
              </a:pPr>
              <a:r>
                <a:rPr lang="tr-TR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TECHNOLOGIES</a:t>
              </a:r>
            </a:p>
          </p:txBody>
        </p:sp>
      </p:grpSp>
      <p:sp>
        <p:nvSpPr>
          <p:cNvPr id="68" name="TextBox 67"/>
          <p:cNvSpPr txBox="1"/>
          <p:nvPr/>
        </p:nvSpPr>
        <p:spPr bwMode="auto">
          <a:xfrm flipH="1">
            <a:off x="4399685" y="5526559"/>
            <a:ext cx="813043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tr-TR"/>
            </a:defPPr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ctr"/>
            <a:r>
              <a:rPr lang="tr-T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Istanbul</a:t>
            </a:r>
          </a:p>
          <a:p>
            <a:pPr algn="ctr"/>
            <a:r>
              <a:rPr lang="tr-T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Exchange</a:t>
            </a:r>
          </a:p>
          <a:p>
            <a:pPr algn="ctr"/>
            <a:r>
              <a:rPr lang="tr-T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Volume</a:t>
            </a:r>
          </a:p>
        </p:txBody>
      </p:sp>
      <p:sp>
        <p:nvSpPr>
          <p:cNvPr id="69" name="TextBox 66"/>
          <p:cNvSpPr txBox="1">
            <a:spLocks noChangeArrowheads="1"/>
          </p:cNvSpPr>
          <p:nvPr/>
        </p:nvSpPr>
        <p:spPr bwMode="auto">
          <a:xfrm flipH="1">
            <a:off x="3666131" y="5589240"/>
            <a:ext cx="898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tr-T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45%+</a:t>
            </a:r>
          </a:p>
        </p:txBody>
      </p:sp>
      <p:sp>
        <p:nvSpPr>
          <p:cNvPr id="70" name="TextBox 69"/>
          <p:cNvSpPr txBox="1"/>
          <p:nvPr/>
        </p:nvSpPr>
        <p:spPr bwMode="auto">
          <a:xfrm flipH="1">
            <a:off x="6684771" y="5631051"/>
            <a:ext cx="779381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tr-TR"/>
            </a:defPPr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ctr"/>
            <a:r>
              <a:rPr lang="tr-T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Locations</a:t>
            </a:r>
          </a:p>
        </p:txBody>
      </p:sp>
      <p:sp>
        <p:nvSpPr>
          <p:cNvPr id="71" name="TextBox 77"/>
          <p:cNvSpPr txBox="1">
            <a:spLocks noChangeArrowheads="1"/>
          </p:cNvSpPr>
          <p:nvPr/>
        </p:nvSpPr>
        <p:spPr bwMode="auto">
          <a:xfrm flipH="1">
            <a:off x="5780013" y="5589240"/>
            <a:ext cx="1108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tr-T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~ 1.</a:t>
            </a:r>
            <a:r>
              <a:rPr lang="en-US" altLang="tr-T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9</a:t>
            </a:r>
            <a:r>
              <a:rPr lang="tr-TR" altLang="tr-T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00</a:t>
            </a:r>
          </a:p>
        </p:txBody>
      </p:sp>
      <p:sp>
        <p:nvSpPr>
          <p:cNvPr id="72" name="TextBox 71"/>
          <p:cNvSpPr txBox="1"/>
          <p:nvPr/>
        </p:nvSpPr>
        <p:spPr bwMode="auto">
          <a:xfrm flipH="1">
            <a:off x="2501058" y="5517232"/>
            <a:ext cx="821059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tr-TR"/>
            </a:defPPr>
            <a:lvl1pPr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ctr"/>
            <a:r>
              <a:rPr lang="tr-T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Successful</a:t>
            </a:r>
          </a:p>
          <a:p>
            <a:pPr algn="ctr"/>
            <a:r>
              <a:rPr lang="tr-T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Enterprise</a:t>
            </a:r>
          </a:p>
          <a:p>
            <a:pPr algn="ctr"/>
            <a:r>
              <a:rPr lang="tr-T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Projects</a:t>
            </a:r>
          </a:p>
        </p:txBody>
      </p:sp>
      <p:sp>
        <p:nvSpPr>
          <p:cNvPr id="73" name="TextBox 66"/>
          <p:cNvSpPr txBox="1">
            <a:spLocks noChangeArrowheads="1"/>
          </p:cNvSpPr>
          <p:nvPr/>
        </p:nvSpPr>
        <p:spPr bwMode="auto">
          <a:xfrm flipH="1">
            <a:off x="1847528" y="5580980"/>
            <a:ext cx="898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tr-T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&gt;</a:t>
            </a:r>
            <a:r>
              <a:rPr lang="en-US" altLang="tr-T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9</a:t>
            </a:r>
            <a:r>
              <a:rPr lang="tr-TR" altLang="tr-T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0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3352" y="1484784"/>
            <a:ext cx="2491189" cy="574316"/>
          </a:xfrm>
          <a:prstGeom prst="rect">
            <a:avLst/>
          </a:prstGeom>
        </p:spPr>
      </p:pic>
      <p:cxnSp>
        <p:nvCxnSpPr>
          <p:cNvPr id="15" name="Elbow Connector 14"/>
          <p:cNvCxnSpPr/>
          <p:nvPr/>
        </p:nvCxnSpPr>
        <p:spPr>
          <a:xfrm>
            <a:off x="623392" y="2204864"/>
            <a:ext cx="1080120" cy="439177"/>
          </a:xfrm>
          <a:prstGeom prst="bentConnector3">
            <a:avLst>
              <a:gd name="adj1" fmla="val -2018"/>
            </a:avLst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İçerik Yer Tutucusu 2"/>
          <p:cNvSpPr>
            <a:spLocks noGrp="1"/>
          </p:cNvSpPr>
          <p:nvPr>
            <p:ph idx="4294967295"/>
          </p:nvPr>
        </p:nvSpPr>
        <p:spPr>
          <a:xfrm>
            <a:off x="8700618" y="3280715"/>
            <a:ext cx="3300038" cy="3388645"/>
          </a:xfrm>
          <a:prstGeom prst="rect">
            <a:avLst/>
          </a:prstGeom>
        </p:spPr>
        <p:txBody>
          <a:bodyPr>
            <a:noAutofit/>
          </a:bodyPr>
          <a:lstStyle/>
          <a:p>
            <a:pPr marL="176213" indent="-176213">
              <a:buClr>
                <a:srgbClr val="F27921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Software Dev. </a:t>
            </a:r>
            <a:r>
              <a:rPr lang="tr-TR" altLang="tr-TR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and</a:t>
            </a:r>
            <a:r>
              <a:rPr lang="tr-TR" altLang="tr-T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R&amp;D</a:t>
            </a:r>
          </a:p>
          <a:p>
            <a:pPr marL="0" indent="0">
              <a:buClr>
                <a:srgbClr val="F27921"/>
              </a:buClr>
              <a:buNone/>
              <a:defRPr/>
            </a:pPr>
            <a:r>
              <a:rPr lang="tr-TR" altLang="tr-T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</a:p>
          <a:p>
            <a:pPr marL="176213" indent="-176213">
              <a:buClr>
                <a:srgbClr val="F27921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Founded</a:t>
            </a:r>
            <a:r>
              <a:rPr lang="tr-TR" altLang="tr-T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in 1997</a:t>
            </a:r>
          </a:p>
          <a:p>
            <a:pPr marL="0" indent="0">
              <a:buClr>
                <a:srgbClr val="F27921"/>
              </a:buClr>
              <a:buNone/>
              <a:defRPr/>
            </a:pPr>
            <a:endParaRPr lang="tr-TR" altLang="tr-TR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marL="176213" indent="-176213">
              <a:buClr>
                <a:srgbClr val="F27921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#113 on Turkey ICT 500</a:t>
            </a:r>
          </a:p>
          <a:p>
            <a:pPr marL="176213" indent="-176213">
              <a:buClr>
                <a:srgbClr val="F27921"/>
              </a:buClr>
              <a:buFont typeface="Wingdings" panose="05000000000000000000" pitchFamily="2" charset="2"/>
              <a:buChar char="§"/>
              <a:defRPr/>
            </a:pPr>
            <a:endParaRPr lang="tr-TR" altLang="tr-TR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marL="176213" indent="-176213">
              <a:buClr>
                <a:srgbClr val="F27921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150+ </a:t>
            </a:r>
            <a:r>
              <a:rPr lang="tr-TR" altLang="tr-TR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employees</a:t>
            </a:r>
            <a:endParaRPr lang="tr-TR" altLang="tr-TR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marL="176213" indent="-176213">
              <a:buClr>
                <a:srgbClr val="F27921"/>
              </a:buClr>
              <a:buFont typeface="Wingdings" panose="05000000000000000000" pitchFamily="2" charset="2"/>
              <a:buChar char="§"/>
              <a:defRPr/>
            </a:pPr>
            <a:endParaRPr lang="tr-TR" altLang="tr-TR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marL="176213" indent="-176213">
              <a:buClr>
                <a:srgbClr val="F27921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2 R&amp;D </a:t>
            </a:r>
            <a:r>
              <a:rPr lang="tr-TR" altLang="tr-TR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Centers</a:t>
            </a:r>
            <a:r>
              <a:rPr lang="tr-TR" altLang="tr-T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163" y="2445096"/>
            <a:ext cx="1473235" cy="5307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0003A6-6D8D-9944-8B65-EA87385A9A03}"/>
              </a:ext>
            </a:extLst>
          </p:cNvPr>
          <p:cNvSpPr txBox="1"/>
          <p:nvPr/>
        </p:nvSpPr>
        <p:spPr>
          <a:xfrm>
            <a:off x="2759942" y="1628800"/>
            <a:ext cx="8304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- </a:t>
            </a:r>
            <a:r>
              <a:rPr lang="tr-TR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Fast</a:t>
            </a:r>
            <a:r>
              <a:rPr lang="tr-TR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tr-TR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Food</a:t>
            </a:r>
            <a:r>
              <a:rPr lang="tr-TR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, Finance, </a:t>
            </a:r>
            <a:r>
              <a:rPr lang="tr-TR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Logistics</a:t>
            </a:r>
            <a:r>
              <a:rPr lang="tr-TR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tr-TR" i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(2500+ </a:t>
            </a:r>
            <a:r>
              <a:rPr lang="tr-TR" i="1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locations</a:t>
            </a:r>
            <a:r>
              <a:rPr lang="tr-TR" i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, 40K+ </a:t>
            </a:r>
            <a:r>
              <a:rPr lang="tr-TR" i="1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employees</a:t>
            </a:r>
            <a:r>
              <a:rPr lang="tr-TR" i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tr-TR" i="1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globally</a:t>
            </a:r>
            <a:r>
              <a:rPr lang="tr-TR" i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1949C90-FADB-EF4F-9F3C-B1DAAF6D7E43}"/>
              </a:ext>
            </a:extLst>
          </p:cNvPr>
          <p:cNvCxnSpPr>
            <a:cxnSpLocks/>
          </p:cNvCxnSpPr>
          <p:nvPr/>
        </p:nvCxnSpPr>
        <p:spPr bwMode="auto">
          <a:xfrm>
            <a:off x="6645252" y="2604561"/>
            <a:ext cx="0" cy="12321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CA5D58E-9E9B-594C-9BF1-BFA6E279CAC2}"/>
              </a:ext>
            </a:extLst>
          </p:cNvPr>
          <p:cNvCxnSpPr>
            <a:cxnSpLocks/>
          </p:cNvCxnSpPr>
          <p:nvPr/>
        </p:nvCxnSpPr>
        <p:spPr bwMode="auto">
          <a:xfrm flipV="1">
            <a:off x="1945922" y="5498407"/>
            <a:ext cx="1376195" cy="1366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B0ABF4F-52B4-0542-89BE-0D9EC26155EB}"/>
              </a:ext>
            </a:extLst>
          </p:cNvPr>
          <p:cNvCxnSpPr>
            <a:cxnSpLocks/>
          </p:cNvCxnSpPr>
          <p:nvPr/>
        </p:nvCxnSpPr>
        <p:spPr bwMode="auto">
          <a:xfrm flipV="1">
            <a:off x="5943941" y="5471520"/>
            <a:ext cx="1376195" cy="1366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6692D9A-80EC-1340-9773-A2307DC8B026}"/>
              </a:ext>
            </a:extLst>
          </p:cNvPr>
          <p:cNvCxnSpPr>
            <a:cxnSpLocks/>
          </p:cNvCxnSpPr>
          <p:nvPr/>
        </p:nvCxnSpPr>
        <p:spPr bwMode="auto">
          <a:xfrm flipV="1">
            <a:off x="3811921" y="5467062"/>
            <a:ext cx="1376195" cy="1366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itle 6">
            <a:extLst>
              <a:ext uri="{FF2B5EF4-FFF2-40B4-BE49-F238E27FC236}">
                <a16:creationId xmlns:a16="http://schemas.microsoft.com/office/drawing/2014/main" id="{152B3BC4-56CF-ED46-9FB0-1E55C9604578}"/>
              </a:ext>
            </a:extLst>
          </p:cNvPr>
          <p:cNvSpPr txBox="1">
            <a:spLocks noGrp="1"/>
          </p:cNvSpPr>
          <p:nvPr>
            <p:ph type="ctrTitle" idx="4294967295"/>
          </p:nvPr>
        </p:nvSpPr>
        <p:spPr>
          <a:xfrm>
            <a:off x="263352" y="456355"/>
            <a:ext cx="6048672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tr-TR" sz="3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ATP </a:t>
            </a:r>
            <a:r>
              <a:rPr lang="tr-TR" sz="3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Organization</a:t>
            </a:r>
            <a:r>
              <a:rPr lang="tr-TR" sz="3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 Profile</a:t>
            </a:r>
            <a:endParaRPr lang="tr-TR" sz="3400" dirty="0">
              <a:latin typeface="+mj-lt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01C2CEA-E2E7-6D47-B7FF-8C6511CC8A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58000" y="0"/>
            <a:ext cx="5334000" cy="14859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0530DCC-75B9-DE4A-9961-89417783CBC7}"/>
              </a:ext>
            </a:extLst>
          </p:cNvPr>
          <p:cNvCxnSpPr/>
          <p:nvPr/>
        </p:nvCxnSpPr>
        <p:spPr>
          <a:xfrm>
            <a:off x="263352" y="1196752"/>
            <a:ext cx="7560840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9408535-7D75-1C4F-B15F-24077FA54929}"/>
              </a:ext>
            </a:extLst>
          </p:cNvPr>
          <p:cNvSpPr/>
          <p:nvPr/>
        </p:nvSpPr>
        <p:spPr>
          <a:xfrm>
            <a:off x="1722138" y="2378304"/>
            <a:ext cx="1709566" cy="618648"/>
          </a:xfrm>
          <a:prstGeom prst="roundRect">
            <a:avLst>
              <a:gd name="adj" fmla="val 7912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7C8CF6FF-BEAB-F741-8395-BAA09853DBF1}"/>
              </a:ext>
            </a:extLst>
          </p:cNvPr>
          <p:cNvSpPr/>
          <p:nvPr/>
        </p:nvSpPr>
        <p:spPr>
          <a:xfrm>
            <a:off x="8399025" y="2994864"/>
            <a:ext cx="3528392" cy="3635461"/>
          </a:xfrm>
          <a:prstGeom prst="roundRect">
            <a:avLst>
              <a:gd name="adj" fmla="val 7912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316D5AF4-ABD4-384A-8F3C-458C9059A82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966" y="2331663"/>
            <a:ext cx="1473235" cy="530750"/>
          </a:xfrm>
          <a:prstGeom prst="rect">
            <a:avLst/>
          </a:prstGeom>
        </p:spPr>
      </p:pic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73A5D01-313C-954A-B669-CC46D41B0FBE}"/>
              </a:ext>
            </a:extLst>
          </p:cNvPr>
          <p:cNvSpPr/>
          <p:nvPr/>
        </p:nvSpPr>
        <p:spPr>
          <a:xfrm>
            <a:off x="8417651" y="2264871"/>
            <a:ext cx="1709566" cy="618648"/>
          </a:xfrm>
          <a:prstGeom prst="roundRect">
            <a:avLst>
              <a:gd name="adj" fmla="val 19109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907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37447597"/>
              </p:ext>
            </p:extLst>
          </p:nvPr>
        </p:nvGraphicFramePr>
        <p:xfrm>
          <a:off x="263352" y="1772816"/>
          <a:ext cx="1159328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10E06BF8-119F-4C4C-A172-9184E04434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0" y="0"/>
            <a:ext cx="5334000" cy="14859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164BF4-B7BA-0E48-B760-53FC8328F7D9}"/>
              </a:ext>
            </a:extLst>
          </p:cNvPr>
          <p:cNvCxnSpPr/>
          <p:nvPr/>
        </p:nvCxnSpPr>
        <p:spPr>
          <a:xfrm>
            <a:off x="263352" y="1196752"/>
            <a:ext cx="7560840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itle 6">
            <a:extLst>
              <a:ext uri="{FF2B5EF4-FFF2-40B4-BE49-F238E27FC236}">
                <a16:creationId xmlns:a16="http://schemas.microsoft.com/office/drawing/2014/main" id="{5CDF1B3C-2DC4-B641-AD74-7B6DF77DC293}"/>
              </a:ext>
            </a:extLst>
          </p:cNvPr>
          <p:cNvSpPr txBox="1">
            <a:spLocks/>
          </p:cNvSpPr>
          <p:nvPr/>
        </p:nvSpPr>
        <p:spPr>
          <a:xfrm>
            <a:off x="263352" y="456355"/>
            <a:ext cx="6048672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1438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tr-TR" sz="3400" dirty="0" err="1">
                <a:solidFill>
                  <a:srgbClr val="595959"/>
                </a:solidFill>
                <a:latin typeface="+mn-lt"/>
                <a:ea typeface="+mn-ea"/>
                <a:cs typeface="+mn-cs"/>
              </a:rPr>
              <a:t>Proposal</a:t>
            </a:r>
            <a:r>
              <a:rPr lang="tr-TR" sz="3400" dirty="0">
                <a:solidFill>
                  <a:srgbClr val="595959"/>
                </a:solidFill>
                <a:latin typeface="+mn-lt"/>
                <a:ea typeface="+mn-ea"/>
                <a:cs typeface="+mn-cs"/>
              </a:rPr>
              <a:t> Value</a:t>
            </a:r>
            <a:endParaRPr lang="tr-TR" sz="34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19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07389564"/>
              </p:ext>
            </p:extLst>
          </p:nvPr>
        </p:nvGraphicFramePr>
        <p:xfrm>
          <a:off x="551384" y="1772816"/>
          <a:ext cx="1123324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F8237697-6821-DF4D-9C0C-F666598FD3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0" y="0"/>
            <a:ext cx="5334000" cy="14859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E114AEA-36FD-4E49-8F36-D12D7A76EF0D}"/>
              </a:ext>
            </a:extLst>
          </p:cNvPr>
          <p:cNvCxnSpPr/>
          <p:nvPr/>
        </p:nvCxnSpPr>
        <p:spPr>
          <a:xfrm>
            <a:off x="263352" y="1196752"/>
            <a:ext cx="7560840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6">
            <a:extLst>
              <a:ext uri="{FF2B5EF4-FFF2-40B4-BE49-F238E27FC236}">
                <a16:creationId xmlns:a16="http://schemas.microsoft.com/office/drawing/2014/main" id="{5CDF1B3C-2DC4-B641-AD74-7B6DF77DC293}"/>
              </a:ext>
            </a:extLst>
          </p:cNvPr>
          <p:cNvSpPr txBox="1">
            <a:spLocks/>
          </p:cNvSpPr>
          <p:nvPr/>
        </p:nvSpPr>
        <p:spPr>
          <a:xfrm>
            <a:off x="263352" y="456355"/>
            <a:ext cx="6048672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1438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tr-TR" sz="3400" dirty="0" err="1">
                <a:solidFill>
                  <a:srgbClr val="595959"/>
                </a:solidFill>
              </a:rPr>
              <a:t>Proposal</a:t>
            </a:r>
            <a:r>
              <a:rPr lang="tr-TR" sz="3400" dirty="0">
                <a:solidFill>
                  <a:srgbClr val="595959"/>
                </a:solidFill>
              </a:rPr>
              <a:t> Value Pt.2</a:t>
            </a:r>
          </a:p>
        </p:txBody>
      </p:sp>
    </p:spTree>
    <p:extLst>
      <p:ext uri="{BB962C8B-B14F-4D97-AF65-F5344CB8AC3E}">
        <p14:creationId xmlns:p14="http://schemas.microsoft.com/office/powerpoint/2010/main" val="16384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35A36C-7CB1-4A42-B449-862EA687C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0"/>
            <a:ext cx="5334000" cy="14859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F053691-93A4-B941-84CC-3B0FD7DB0F0B}"/>
              </a:ext>
            </a:extLst>
          </p:cNvPr>
          <p:cNvCxnSpPr/>
          <p:nvPr/>
        </p:nvCxnSpPr>
        <p:spPr>
          <a:xfrm>
            <a:off x="263352" y="1196752"/>
            <a:ext cx="7560840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itle 6">
            <a:extLst>
              <a:ext uri="{FF2B5EF4-FFF2-40B4-BE49-F238E27FC236}">
                <a16:creationId xmlns:a16="http://schemas.microsoft.com/office/drawing/2014/main" id="{30C56B47-286F-264B-9D44-832691709E88}"/>
              </a:ext>
            </a:extLst>
          </p:cNvPr>
          <p:cNvSpPr txBox="1">
            <a:spLocks/>
          </p:cNvSpPr>
          <p:nvPr/>
        </p:nvSpPr>
        <p:spPr>
          <a:xfrm>
            <a:off x="263352" y="456355"/>
            <a:ext cx="6048672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1438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tr-TR" sz="3400" dirty="0" err="1">
                <a:solidFill>
                  <a:srgbClr val="595959"/>
                </a:solidFill>
                <a:latin typeface="+mn-lt"/>
                <a:ea typeface="+mn-ea"/>
                <a:cs typeface="+mn-cs"/>
              </a:rPr>
              <a:t>Proposal</a:t>
            </a:r>
            <a:r>
              <a:rPr lang="tr-TR" sz="3400" dirty="0">
                <a:solidFill>
                  <a:srgbClr val="595959"/>
                </a:solidFill>
                <a:latin typeface="+mn-lt"/>
                <a:ea typeface="+mn-ea"/>
                <a:cs typeface="+mn-cs"/>
              </a:rPr>
              <a:t> </a:t>
            </a:r>
            <a:r>
              <a:rPr lang="tr-TR" sz="3400" dirty="0" err="1">
                <a:solidFill>
                  <a:srgbClr val="595959"/>
                </a:solidFill>
                <a:latin typeface="+mn-lt"/>
                <a:ea typeface="+mn-ea"/>
                <a:cs typeface="+mn-cs"/>
              </a:rPr>
              <a:t>Details</a:t>
            </a:r>
            <a:endParaRPr lang="tr-TR" sz="3400" dirty="0">
              <a:solidFill>
                <a:srgbClr val="595959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87488" y="5681775"/>
            <a:ext cx="99371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>
              <a:buClr>
                <a:srgbClr val="F27921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Vision: </a:t>
            </a:r>
            <a:r>
              <a:rPr lang="tr-TR" altLang="tr-T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Ensure Minimum Information Asymmetry in Value-Chain &amp; Waste Reduction</a:t>
            </a:r>
          </a:p>
          <a:p>
            <a:pPr>
              <a:buClr>
                <a:srgbClr val="F27921"/>
              </a:buClr>
              <a:defRPr/>
            </a:pPr>
            <a:endParaRPr lang="tr-TR" altLang="tr-TR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6213" indent="-176213">
              <a:buClr>
                <a:srgbClr val="F27921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Motivation: </a:t>
            </a:r>
            <a:r>
              <a:rPr lang="tr-TR" altLang="tr-T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Inefficient Vertical Business Processes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1215685"/>
            <a:ext cx="7272808" cy="453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62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59187293"/>
              </p:ext>
            </p:extLst>
          </p:nvPr>
        </p:nvGraphicFramePr>
        <p:xfrm>
          <a:off x="119336" y="1484784"/>
          <a:ext cx="6336704" cy="51317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907237032"/>
              </p:ext>
            </p:extLst>
          </p:nvPr>
        </p:nvGraphicFramePr>
        <p:xfrm>
          <a:off x="5231904" y="1484784"/>
          <a:ext cx="7471636" cy="51317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A2FCD0-F0BC-834D-9DA4-0698E4B3F3C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58000" y="0"/>
            <a:ext cx="5334000" cy="14859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CDFB4F4-0FB2-E249-90EB-8B908C42DC52}"/>
              </a:ext>
            </a:extLst>
          </p:cNvPr>
          <p:cNvCxnSpPr/>
          <p:nvPr/>
        </p:nvCxnSpPr>
        <p:spPr>
          <a:xfrm>
            <a:off x="263352" y="1196752"/>
            <a:ext cx="7560840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itle 6">
            <a:extLst>
              <a:ext uri="{FF2B5EF4-FFF2-40B4-BE49-F238E27FC236}">
                <a16:creationId xmlns:a16="http://schemas.microsoft.com/office/drawing/2014/main" id="{8FE869ED-651B-CA4C-A078-9B6525F6426D}"/>
              </a:ext>
            </a:extLst>
          </p:cNvPr>
          <p:cNvSpPr txBox="1">
            <a:spLocks/>
          </p:cNvSpPr>
          <p:nvPr/>
        </p:nvSpPr>
        <p:spPr>
          <a:xfrm>
            <a:off x="263352" y="456355"/>
            <a:ext cx="6048672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1438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tr-TR" sz="3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Expertise</a:t>
            </a:r>
            <a:r>
              <a:rPr lang="tr-TR" sz="3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 &amp; </a:t>
            </a:r>
            <a:r>
              <a:rPr lang="tr-TR" sz="3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Needs</a:t>
            </a:r>
            <a:endParaRPr lang="tr-TR" sz="3400" dirty="0"/>
          </a:p>
        </p:txBody>
      </p:sp>
    </p:spTree>
    <p:extLst>
      <p:ext uri="{BB962C8B-B14F-4D97-AF65-F5344CB8AC3E}">
        <p14:creationId xmlns:p14="http://schemas.microsoft.com/office/powerpoint/2010/main" val="130772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1FAB70-C8C9-4C4A-96F8-5ACDBC2961F5}"/>
              </a:ext>
            </a:extLst>
          </p:cNvPr>
          <p:cNvSpPr txBox="1"/>
          <p:nvPr/>
        </p:nvSpPr>
        <p:spPr>
          <a:xfrm>
            <a:off x="416568" y="1700808"/>
            <a:ext cx="10936015" cy="4418791"/>
          </a:xfrm>
          <a:prstGeom prst="rect">
            <a:avLst/>
          </a:prstGeom>
          <a:noFill/>
        </p:spPr>
        <p:txBody>
          <a:bodyPr wrap="square" lIns="108855" tIns="54428" rIns="108855" bIns="54428" rtlCol="0">
            <a:spAutoFit/>
          </a:bodyPr>
          <a:lstStyle/>
          <a:p>
            <a:pPr eaLnBrk="1" hangingPunct="1"/>
            <a:r>
              <a:rPr lang="en-GB" sz="2000" b="1" dirty="0">
                <a:solidFill>
                  <a:srgbClr val="0070C0"/>
                </a:solidFill>
                <a:ea typeface="Aleo" panose="020F0502020204030203" pitchFamily="34" charset="0"/>
                <a:cs typeface="Arial" panose="020B0604020202020204" pitchFamily="34" charset="0"/>
              </a:rPr>
              <a:t>For more information and for interest to participate please contact:</a:t>
            </a:r>
          </a:p>
          <a:p>
            <a:endParaRPr lang="en-GB" sz="2000" dirty="0">
              <a:solidFill>
                <a:srgbClr val="0070C0"/>
              </a:solidFill>
            </a:endParaRPr>
          </a:p>
          <a:p>
            <a:r>
              <a:rPr lang="en-GB" sz="2000" b="1" dirty="0">
                <a:solidFill>
                  <a:srgbClr val="0070C0"/>
                </a:solidFill>
              </a:rPr>
              <a:t>Name and affiliation: </a:t>
            </a:r>
            <a:r>
              <a:rPr lang="en-GB" sz="2000" dirty="0">
                <a:solidFill>
                  <a:srgbClr val="0070C0"/>
                </a:solidFill>
              </a:rPr>
              <a:t>Idris Murat Atakli / Innovation Manager @ATP</a:t>
            </a:r>
          </a:p>
          <a:p>
            <a:r>
              <a:rPr lang="en-GB" sz="2000" dirty="0">
                <a:solidFill>
                  <a:srgbClr val="0070C0"/>
                </a:solidFill>
              </a:rPr>
              <a:t> </a:t>
            </a:r>
          </a:p>
          <a:p>
            <a:r>
              <a:rPr lang="en-GB" sz="2000" b="1" dirty="0">
                <a:solidFill>
                  <a:srgbClr val="0070C0"/>
                </a:solidFill>
              </a:rPr>
              <a:t>E-Mail: </a:t>
            </a:r>
            <a:r>
              <a:rPr lang="en-GB" sz="2000" dirty="0">
                <a:solidFill>
                  <a:srgbClr val="0070C0"/>
                </a:solidFill>
                <a:hlinkClick r:id="rId2"/>
              </a:rPr>
              <a:t>idrisa@atp.com.tr</a:t>
            </a:r>
            <a:endParaRPr lang="en-GB" sz="2000" dirty="0">
              <a:solidFill>
                <a:srgbClr val="0070C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  <a:p>
            <a:r>
              <a:rPr lang="en-GB" sz="2000" b="1" dirty="0">
                <a:solidFill>
                  <a:srgbClr val="0070C0"/>
                </a:solidFill>
              </a:rPr>
              <a:t>Telephone: </a:t>
            </a:r>
            <a:r>
              <a:rPr lang="en-GB" sz="2000" dirty="0">
                <a:solidFill>
                  <a:srgbClr val="0070C0"/>
                </a:solidFill>
              </a:rPr>
              <a:t>+90 212  310 6565</a:t>
            </a:r>
          </a:p>
          <a:p>
            <a:endParaRPr lang="en-GB" sz="2000" dirty="0">
              <a:solidFill>
                <a:srgbClr val="0070C0"/>
              </a:solidFill>
            </a:endParaRPr>
          </a:p>
          <a:p>
            <a:pPr lvl="8"/>
            <a:endParaRPr lang="en-GB" sz="2000" dirty="0">
              <a:solidFill>
                <a:srgbClr val="0070C0"/>
              </a:solidFill>
            </a:endParaRPr>
          </a:p>
          <a:p>
            <a:pPr lvl="8"/>
            <a:r>
              <a:rPr lang="en-GB" sz="2000" dirty="0">
                <a:solidFill>
                  <a:srgbClr val="0070C0"/>
                </a:solidFill>
              </a:rPr>
              <a:t>       </a:t>
            </a:r>
          </a:p>
          <a:p>
            <a:pPr lvl="8"/>
            <a:r>
              <a:rPr lang="en-GB" sz="2000" dirty="0">
                <a:solidFill>
                  <a:srgbClr val="0070C0"/>
                </a:solidFill>
              </a:rPr>
              <a:t>  </a:t>
            </a:r>
          </a:p>
          <a:p>
            <a:pPr lvl="8"/>
            <a:endParaRPr lang="de-DE" sz="2000" dirty="0">
              <a:solidFill>
                <a:srgbClr val="0070C0"/>
              </a:solidFill>
            </a:endParaRPr>
          </a:p>
          <a:p>
            <a:pPr lvl="8"/>
            <a:endParaRPr lang="en-GB" sz="2000" dirty="0"/>
          </a:p>
          <a:p>
            <a:pPr lvl="8"/>
            <a:endParaRPr lang="en-GB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57316C-64F8-9843-BBAC-7BFF599A8325}"/>
              </a:ext>
            </a:extLst>
          </p:cNvPr>
          <p:cNvSpPr/>
          <p:nvPr/>
        </p:nvSpPr>
        <p:spPr>
          <a:xfrm>
            <a:off x="15720391" y="6436322"/>
            <a:ext cx="2050689" cy="1697164"/>
          </a:xfrm>
          <a:prstGeom prst="rect">
            <a:avLst/>
          </a:prstGeom>
        </p:spPr>
        <p:txBody>
          <a:bodyPr wrap="none" lIns="217709" tIns="108855" rIns="217709" bIns="108855">
            <a:spAutoFit/>
          </a:bodyPr>
          <a:lstStyle/>
          <a:p>
            <a:pPr algn="ctr"/>
            <a:r>
              <a:rPr lang="de-DE" sz="4800" dirty="0" err="1">
                <a:solidFill>
                  <a:srgbClr val="0070C0"/>
                </a:solidFill>
              </a:rPr>
              <a:t>Your</a:t>
            </a:r>
            <a:endParaRPr lang="de-DE" sz="4800" dirty="0">
              <a:solidFill>
                <a:srgbClr val="0070C0"/>
              </a:solidFill>
            </a:endParaRPr>
          </a:p>
          <a:p>
            <a:pPr algn="ctr"/>
            <a:r>
              <a:rPr lang="de-DE" sz="4800" dirty="0" err="1">
                <a:solidFill>
                  <a:srgbClr val="0070C0"/>
                </a:solidFill>
              </a:rPr>
              <a:t>Photo</a:t>
            </a:r>
            <a:endParaRPr lang="en-GB" sz="4800" dirty="0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388446-2BFB-C549-9AA9-F82799EE9E63}"/>
              </a:ext>
            </a:extLst>
          </p:cNvPr>
          <p:cNvSpPr/>
          <p:nvPr/>
        </p:nvSpPr>
        <p:spPr>
          <a:xfrm>
            <a:off x="15872791" y="6588722"/>
            <a:ext cx="2050689" cy="1697164"/>
          </a:xfrm>
          <a:prstGeom prst="rect">
            <a:avLst/>
          </a:prstGeom>
        </p:spPr>
        <p:txBody>
          <a:bodyPr wrap="none" lIns="217709" tIns="108855" rIns="217709" bIns="108855">
            <a:spAutoFit/>
          </a:bodyPr>
          <a:lstStyle/>
          <a:p>
            <a:pPr algn="ctr"/>
            <a:r>
              <a:rPr lang="de-DE" sz="4800" dirty="0" err="1">
                <a:solidFill>
                  <a:srgbClr val="0070C0"/>
                </a:solidFill>
              </a:rPr>
              <a:t>Your</a:t>
            </a:r>
            <a:endParaRPr lang="de-DE" sz="4800" dirty="0">
              <a:solidFill>
                <a:srgbClr val="0070C0"/>
              </a:solidFill>
            </a:endParaRPr>
          </a:p>
          <a:p>
            <a:pPr algn="ctr"/>
            <a:r>
              <a:rPr lang="de-DE" sz="4800" dirty="0" err="1">
                <a:solidFill>
                  <a:srgbClr val="0070C0"/>
                </a:solidFill>
              </a:rPr>
              <a:t>Photo</a:t>
            </a:r>
            <a:endParaRPr lang="en-GB" sz="4800" dirty="0">
              <a:solidFill>
                <a:srgbClr val="0070C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4B7300-95D3-BA45-9502-5D3B2BD8DEAD}"/>
              </a:ext>
            </a:extLst>
          </p:cNvPr>
          <p:cNvSpPr/>
          <p:nvPr/>
        </p:nvSpPr>
        <p:spPr>
          <a:xfrm>
            <a:off x="16025191" y="6741122"/>
            <a:ext cx="2050689" cy="1697164"/>
          </a:xfrm>
          <a:prstGeom prst="rect">
            <a:avLst/>
          </a:prstGeom>
        </p:spPr>
        <p:txBody>
          <a:bodyPr wrap="none" lIns="217709" tIns="108855" rIns="217709" bIns="108855">
            <a:spAutoFit/>
          </a:bodyPr>
          <a:lstStyle/>
          <a:p>
            <a:pPr algn="ctr"/>
            <a:r>
              <a:rPr lang="de-DE" sz="4800" dirty="0" err="1">
                <a:solidFill>
                  <a:srgbClr val="0070C0"/>
                </a:solidFill>
              </a:rPr>
              <a:t>Your</a:t>
            </a:r>
            <a:endParaRPr lang="de-DE" sz="4800" dirty="0">
              <a:solidFill>
                <a:srgbClr val="0070C0"/>
              </a:solidFill>
            </a:endParaRPr>
          </a:p>
          <a:p>
            <a:pPr algn="ctr"/>
            <a:r>
              <a:rPr lang="de-DE" sz="4800" dirty="0" err="1">
                <a:solidFill>
                  <a:srgbClr val="0070C0"/>
                </a:solidFill>
              </a:rPr>
              <a:t>Photo</a:t>
            </a:r>
            <a:endParaRPr lang="en-GB" sz="4800" dirty="0">
              <a:solidFill>
                <a:srgbClr val="0070C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E0FB997-4FD2-9240-9EC9-940F9C3E20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-1116"/>
            <a:ext cx="5334000" cy="14859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AE830DE-D172-284E-A361-CB4D666743F5}"/>
              </a:ext>
            </a:extLst>
          </p:cNvPr>
          <p:cNvCxnSpPr/>
          <p:nvPr/>
        </p:nvCxnSpPr>
        <p:spPr>
          <a:xfrm>
            <a:off x="263352" y="1196752"/>
            <a:ext cx="7560840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itle 6">
            <a:extLst>
              <a:ext uri="{FF2B5EF4-FFF2-40B4-BE49-F238E27FC236}">
                <a16:creationId xmlns:a16="http://schemas.microsoft.com/office/drawing/2014/main" id="{E36B74F6-BBCE-C247-8A6E-33F40B3EAA61}"/>
              </a:ext>
            </a:extLst>
          </p:cNvPr>
          <p:cNvSpPr txBox="1">
            <a:spLocks/>
          </p:cNvSpPr>
          <p:nvPr/>
        </p:nvSpPr>
        <p:spPr>
          <a:xfrm>
            <a:off x="263352" y="456355"/>
            <a:ext cx="6048672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1438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tr-TR" sz="3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Contact</a:t>
            </a:r>
            <a:r>
              <a:rPr lang="tr-TR" sz="3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tr-TR" sz="3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Info</a:t>
            </a:r>
            <a:endParaRPr lang="tr-TR" sz="3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A109CF3-95C5-D445-9C62-45873620C7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614" y="2420888"/>
            <a:ext cx="1690340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082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BEYAZ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URUNCU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IRMIZI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21247</TotalTime>
  <Words>309</Words>
  <Application>Microsoft Macintosh PowerPoint</Application>
  <PresentationFormat>Widescreen</PresentationFormat>
  <Paragraphs>99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Aleo</vt:lpstr>
      <vt:lpstr>Arial</vt:lpstr>
      <vt:lpstr>Calibri</vt:lpstr>
      <vt:lpstr>Century Gothic</vt:lpstr>
      <vt:lpstr>Wingdings</vt:lpstr>
      <vt:lpstr>BEYAZ</vt:lpstr>
      <vt:lpstr>TURUNCU</vt:lpstr>
      <vt:lpstr>KIRMIZI</vt:lpstr>
      <vt:lpstr>PowerPoint Presentation</vt:lpstr>
      <vt:lpstr>ATP Organization Profile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aras</dc:creator>
  <cp:lastModifiedBy>Patates pat</cp:lastModifiedBy>
  <cp:revision>1044</cp:revision>
  <dcterms:created xsi:type="dcterms:W3CDTF">2009-09-06T19:55:27Z</dcterms:created>
  <dcterms:modified xsi:type="dcterms:W3CDTF">2019-09-23T19:26:47Z</dcterms:modified>
</cp:coreProperties>
</file>