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41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864" y="422412"/>
            <a:ext cx="20450272" cy="2286000"/>
          </a:xfrm>
        </p:spPr>
        <p:txBody>
          <a:bodyPr>
            <a:normAutofit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CELTIC Pitching Session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096" y="5201816"/>
            <a:ext cx="20045808" cy="432048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b="1" dirty="0">
                <a:solidFill>
                  <a:srgbClr val="0070C0"/>
                </a:solidFill>
              </a:rPr>
              <a:t>CELTIC </a:t>
            </a:r>
            <a:r>
              <a:rPr lang="en-GB" b="1" dirty="0" smtClean="0">
                <a:solidFill>
                  <a:srgbClr val="0070C0"/>
                </a:solidFill>
              </a:rPr>
              <a:t>Project Proposal Pitches </a:t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Moderator</a:t>
            </a:r>
            <a:r>
              <a:rPr lang="en-GB" dirty="0">
                <a:solidFill>
                  <a:srgbClr val="0070C0"/>
                </a:solidFill>
              </a:rPr>
              <a:t>: </a:t>
            </a:r>
            <a:r>
              <a:rPr lang="en-GB" dirty="0" err="1" smtClean="0">
                <a:solidFill>
                  <a:srgbClr val="0070C0"/>
                </a:solidFill>
              </a:rPr>
              <a:t>Dr.</a:t>
            </a:r>
            <a:r>
              <a:rPr lang="en-GB" dirty="0" smtClean="0">
                <a:solidFill>
                  <a:srgbClr val="0070C0"/>
                </a:solidFill>
              </a:rPr>
              <a:t> Maria Barros Weiss,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CELTIC Programme Coordinator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8</Words>
  <Characters>0</Characters>
  <Application>Microsoft Office PowerPoint</Application>
  <PresentationFormat>Custom</PresentationFormat>
  <Lines>0</Lines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CELTIC Pitching Session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342</cp:revision>
  <dcterms:modified xsi:type="dcterms:W3CDTF">2019-09-24T07:53:06Z</dcterms:modified>
</cp:coreProperties>
</file>