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4"/>
  </p:notesMasterIdLst>
  <p:sldIdLst>
    <p:sldId id="330" r:id="rId3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48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5016" y="377280"/>
            <a:ext cx="20450272" cy="22860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Keynote: </a:t>
            </a:r>
            <a:r>
              <a:rPr lang="en-GB" dirty="0" smtClean="0">
                <a:solidFill>
                  <a:srgbClr val="0070C0"/>
                </a:solidFill>
              </a:rPr>
              <a:t>Future Vision of Smart Cities 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160" y="3488442"/>
            <a:ext cx="22638096" cy="1006630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b="1" dirty="0" smtClean="0">
                <a:solidFill>
                  <a:srgbClr val="0070C0"/>
                </a:solidFill>
              </a:rPr>
              <a:t>	</a:t>
            </a:r>
            <a:endParaRPr lang="en-IE" b="1" dirty="0" smtClean="0">
              <a:solidFill>
                <a:srgbClr val="0070C0"/>
              </a:solidFill>
            </a:endParaRPr>
          </a:p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b="1" dirty="0" smtClean="0">
                <a:solidFill>
                  <a:srgbClr val="0070C0"/>
                </a:solidFill>
              </a:rPr>
              <a:t>A </a:t>
            </a:r>
            <a:r>
              <a:rPr lang="en-GB" b="1" dirty="0">
                <a:solidFill>
                  <a:srgbClr val="0070C0"/>
                </a:solidFill>
              </a:rPr>
              <a:t>vision of </a:t>
            </a:r>
            <a:r>
              <a:rPr lang="en-GB" b="1" dirty="0" smtClean="0">
                <a:solidFill>
                  <a:srgbClr val="0070C0"/>
                </a:solidFill>
              </a:rPr>
              <a:t>future Smart Cities</a:t>
            </a:r>
          </a:p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dirty="0" smtClean="0">
                <a:solidFill>
                  <a:srgbClr val="0070C0"/>
                </a:solidFill>
              </a:rPr>
              <a:t>Hakan </a:t>
            </a:r>
            <a:r>
              <a:rPr lang="en-GB" dirty="0" err="1" smtClean="0">
                <a:solidFill>
                  <a:srgbClr val="0070C0"/>
                </a:solidFill>
              </a:rPr>
              <a:t>Celik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</a:p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de-DE" dirty="0" smtClean="0">
                <a:solidFill>
                  <a:srgbClr val="0070C0"/>
                </a:solidFill>
              </a:rPr>
              <a:t>R&amp;D Test </a:t>
            </a:r>
            <a:r>
              <a:rPr lang="de-DE" dirty="0" err="1" smtClean="0">
                <a:solidFill>
                  <a:srgbClr val="0070C0"/>
                </a:solidFill>
              </a:rPr>
              <a:t>and</a:t>
            </a:r>
            <a:r>
              <a:rPr lang="de-DE" dirty="0" smtClean="0">
                <a:solidFill>
                  <a:srgbClr val="0070C0"/>
                </a:solidFill>
              </a:rPr>
              <a:t> Design Chief</a:t>
            </a:r>
            <a:endParaRPr lang="en-GB" dirty="0" smtClean="0">
              <a:solidFill>
                <a:srgbClr val="0070C0"/>
              </a:solidFill>
            </a:endParaRPr>
          </a:p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dirty="0" smtClean="0">
                <a:solidFill>
                  <a:srgbClr val="0070C0"/>
                </a:solidFill>
              </a:rPr>
              <a:t>ISBAK TURKEY</a:t>
            </a:r>
            <a:endParaRPr lang="en-IE" b="1" dirty="0" smtClean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62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8</Words>
  <Characters>0</Characters>
  <Application>Microsoft Office PowerPoint</Application>
  <PresentationFormat>Custom</PresentationFormat>
  <Lines>0</Lines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1_Spanish Chair Eureka 2016 interno</vt:lpstr>
      <vt:lpstr>Office Theme</vt:lpstr>
      <vt:lpstr>Keynote: Future Vision of Smart Cities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339</cp:revision>
  <dcterms:modified xsi:type="dcterms:W3CDTF">2019-09-24T07:41:57Z</dcterms:modified>
</cp:coreProperties>
</file>