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5"/>
  </p:notesMasterIdLst>
  <p:sldIdLst>
    <p:sldId id="344" r:id="rId3"/>
    <p:sldId id="348" r:id="rId4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00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4193704"/>
            <a:ext cx="17039908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Break</a:t>
            </a:r>
          </a:p>
          <a:p>
            <a:pPr eaLnBrk="1" hangingPunct="1"/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Please come back after Lunch</a:t>
            </a:r>
          </a:p>
          <a:p>
            <a:pPr eaLnBrk="1" hangingPunct="1"/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Next session starts @  14:00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1221452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0" y="12338520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920197" y="12307742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126776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/>
          </p:cNvSpPr>
          <p:nvPr/>
        </p:nvSpPr>
        <p:spPr bwMode="auto">
          <a:xfrm>
            <a:off x="10031760" y="10902950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639" y="12238819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356365" y="12307741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32" y="3689647"/>
            <a:ext cx="23165363" cy="6588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07424" y="1745429"/>
            <a:ext cx="12154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</a:rPr>
              <a:t>Submit your project proposal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19831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29</Words>
  <Characters>0</Characters>
  <Application>Microsoft Office PowerPoint</Application>
  <PresentationFormat>Custom</PresentationFormat>
  <Lines>0</Lines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1_Spanish Chair Eureka 2016 interno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341</cp:revision>
  <dcterms:modified xsi:type="dcterms:W3CDTF">2019-09-24T07:51:57Z</dcterms:modified>
</cp:coreProperties>
</file>