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4" r:id="rId1"/>
    <p:sldMasterId id="2147483828" r:id="rId2"/>
  </p:sldMasterIdLst>
  <p:notesMasterIdLst>
    <p:notesMasterId r:id="rId10"/>
  </p:notesMasterIdLst>
  <p:sldIdLst>
    <p:sldId id="272" r:id="rId3"/>
    <p:sldId id="315" r:id="rId4"/>
    <p:sldId id="316" r:id="rId5"/>
    <p:sldId id="317" r:id="rId6"/>
    <p:sldId id="318" r:id="rId7"/>
    <p:sldId id="319" r:id="rId8"/>
    <p:sldId id="320" r:id="rId9"/>
  </p:sldIdLst>
  <p:sldSz cx="24384000" cy="13716000"/>
  <p:notesSz cx="6858000" cy="9144000"/>
  <p:defaultTextStyle>
    <a:defPPr>
      <a:defRPr lang="en-US"/>
    </a:defPPr>
    <a:lvl1pPr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1pPr>
    <a:lvl2pPr marL="4572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2pPr>
    <a:lvl3pPr marL="9144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3pPr>
    <a:lvl4pPr marL="13716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4pPr>
    <a:lvl5pPr marL="18288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5pPr>
    <a:lvl6pPr marL="22860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6pPr>
    <a:lvl7pPr marL="27432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7pPr>
    <a:lvl8pPr marL="32004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8pPr>
    <a:lvl9pPr marL="36576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99FF"/>
    <a:srgbClr val="336600"/>
    <a:srgbClr val="663300"/>
    <a:srgbClr val="996633"/>
    <a:srgbClr val="D60093"/>
    <a:srgbClr val="9E2286"/>
    <a:srgbClr val="D0DFFC"/>
    <a:srgbClr val="52BEB0"/>
    <a:srgbClr val="6729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4" d="100"/>
          <a:sy n="34" d="100"/>
        </p:scale>
        <p:origin x="-60" y="-918"/>
      </p:cViewPr>
      <p:guideLst>
        <p:guide orient="horz" pos="4320"/>
        <p:guide pos="76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2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leo" panose="020F0502020204030203" pitchFamily="34" charset="0"/>
              </a:defRPr>
            </a:lvl1pPr>
          </a:lstStyle>
          <a:p>
            <a:endParaRPr lang="en-US"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leo" panose="020F0502020204030203" pitchFamily="34" charset="0"/>
              </a:defRPr>
            </a:lvl1pPr>
          </a:lstStyle>
          <a:p>
            <a:fld id="{2CD826BB-5C23-4804-ADF3-D2879A29335B}" type="datetimeFigureOut">
              <a:rPr lang="en-US" smtClean="0"/>
              <a:pPr/>
              <a:t>9/23/2019</a:t>
            </a:fld>
            <a:endParaRPr lang="en-US"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leo" panose="020F0502020204030203" pitchFamily="34" charset="0"/>
              </a:defRPr>
            </a:lvl1pPr>
          </a:lstStyle>
          <a:p>
            <a:endParaRPr lang="en-US"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leo" panose="020F0502020204030203" pitchFamily="34" charset="0"/>
              </a:defRPr>
            </a:lvl1pPr>
          </a:lstStyle>
          <a:p>
            <a:fld id="{41E8C199-60EB-4919-9D02-E23353818F46}" type="slidenum">
              <a:rPr lang="en-US" smtClean="0"/>
              <a:pPr/>
              <a:t>‹#›</a:t>
            </a:fld>
            <a:endParaRPr lang="en-US" dirty="0"/>
          </a:p>
        </p:txBody>
      </p:sp>
    </p:spTree>
    <p:extLst>
      <p:ext uri="{BB962C8B-B14F-4D97-AF65-F5344CB8AC3E}">
        <p14:creationId xmlns:p14="http://schemas.microsoft.com/office/powerpoint/2010/main" val="642046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1E8C199-60EB-4919-9D02-E23353818F46}" type="slidenum">
              <a:rPr lang="en-US" smtClean="0"/>
              <a:pPr/>
              <a:t>2</a:t>
            </a:fld>
            <a:endParaRPr lang="en-US" dirty="0"/>
          </a:p>
        </p:txBody>
      </p:sp>
    </p:spTree>
    <p:extLst>
      <p:ext uri="{BB962C8B-B14F-4D97-AF65-F5344CB8AC3E}">
        <p14:creationId xmlns:p14="http://schemas.microsoft.com/office/powerpoint/2010/main" val="3285999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p:spTree>
      <p:nvGrpSpPr>
        <p:cNvPr id="1" name=""/>
        <p:cNvGrpSpPr/>
        <p:nvPr/>
      </p:nvGrpSpPr>
      <p:grpSpPr>
        <a:xfrm>
          <a:off x="0" y="0"/>
          <a:ext cx="0" cy="0"/>
          <a:chOff x="0" y="0"/>
          <a:chExt cx="0" cy="0"/>
        </a:xfrm>
      </p:grpSpPr>
      <p:sp>
        <p:nvSpPr>
          <p:cNvPr id="11" name="Marcador de texto 10"/>
          <p:cNvSpPr>
            <a:spLocks noGrp="1"/>
          </p:cNvSpPr>
          <p:nvPr>
            <p:ph type="body" sz="quarter" idx="11" hasCustomPrompt="1"/>
          </p:nvPr>
        </p:nvSpPr>
        <p:spPr>
          <a:xfrm>
            <a:off x="1401304" y="1692101"/>
            <a:ext cx="21608328" cy="1483362"/>
          </a:xfrm>
          <a:prstGeom prst="rect">
            <a:avLst/>
          </a:prstGeom>
        </p:spPr>
        <p:txBody>
          <a:bodyPr lIns="0" tIns="0" rIns="0" bIns="0"/>
          <a:lstStyle>
            <a:lvl1pPr marL="0" indent="0">
              <a:buFontTx/>
              <a:buNone/>
              <a:defRPr sz="10800" b="1" u="sng">
                <a:solidFill>
                  <a:srgbClr val="A8D200"/>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Titular Presentación</a:t>
            </a:r>
          </a:p>
        </p:txBody>
      </p:sp>
      <p:sp>
        <p:nvSpPr>
          <p:cNvPr id="3" name="Marcador de texto 2"/>
          <p:cNvSpPr>
            <a:spLocks noGrp="1"/>
          </p:cNvSpPr>
          <p:nvPr>
            <p:ph type="body" sz="quarter" idx="12" hasCustomPrompt="1"/>
          </p:nvPr>
        </p:nvSpPr>
        <p:spPr>
          <a:xfrm>
            <a:off x="3576637" y="4738977"/>
            <a:ext cx="19432994" cy="5602054"/>
          </a:xfrm>
          <a:prstGeom prst="rect">
            <a:avLst/>
          </a:prstGeom>
        </p:spPr>
        <p:txBody>
          <a:bodyPr lIns="0" tIns="0" rIns="0" bIns="0"/>
          <a:lstStyle>
            <a:lvl1pPr marL="0" indent="0">
              <a:buNone/>
              <a:defRPr sz="7200" b="1" i="0">
                <a:solidFill>
                  <a:schemeClr val="tx1">
                    <a:lumMod val="65000"/>
                    <a:lumOff val="35000"/>
                  </a:schemeClr>
                </a:solidFill>
                <a:latin typeface="Arial" charset="0"/>
                <a:ea typeface="Arial" charset="0"/>
                <a:cs typeface="Arial" charset="0"/>
              </a:defRPr>
            </a:lvl1pPr>
            <a:lvl2pPr marL="914400" indent="0">
              <a:buNone/>
              <a:defRPr sz="3600" b="0" i="0">
                <a:latin typeface="Arial" charset="0"/>
                <a:ea typeface="Arial" charset="0"/>
                <a:cs typeface="Arial" charset="0"/>
              </a:defRPr>
            </a:lvl2pPr>
            <a:lvl3pPr marL="1828800" indent="0">
              <a:buNone/>
              <a:defRPr sz="3600" b="0" i="0">
                <a:latin typeface="Arial" charset="0"/>
                <a:ea typeface="Arial" charset="0"/>
                <a:cs typeface="Arial" charset="0"/>
              </a:defRPr>
            </a:lvl3pPr>
            <a:lvl4pPr marL="2743200" indent="0">
              <a:buNone/>
              <a:defRPr sz="3600" b="0" i="0">
                <a:latin typeface="Arial" charset="0"/>
                <a:ea typeface="Arial" charset="0"/>
                <a:cs typeface="Arial" charset="0"/>
              </a:defRPr>
            </a:lvl4pPr>
            <a:lvl5pPr marL="3657600" indent="0">
              <a:buNone/>
              <a:defRPr sz="3600" b="0" i="0">
                <a:latin typeface="Arial" charset="0"/>
                <a:ea typeface="Arial" charset="0"/>
                <a:cs typeface="Arial" charset="0"/>
              </a:defRPr>
            </a:lvl5pPr>
          </a:lstStyle>
          <a:p>
            <a:pPr lvl="0"/>
            <a:r>
              <a:rPr lang="es-ES" dirty="0"/>
              <a:t>Subtitular presentación</a:t>
            </a:r>
            <a:endParaRPr lang="es-ES_tradnl" dirty="0"/>
          </a:p>
        </p:txBody>
      </p:sp>
      <p:sp>
        <p:nvSpPr>
          <p:cNvPr id="5" name="Marcador de texto 4"/>
          <p:cNvSpPr>
            <a:spLocks noGrp="1"/>
          </p:cNvSpPr>
          <p:nvPr>
            <p:ph type="body" sz="quarter" idx="13" hasCustomPrompt="1"/>
          </p:nvPr>
        </p:nvSpPr>
        <p:spPr>
          <a:xfrm>
            <a:off x="16617488" y="12403688"/>
            <a:ext cx="6874280" cy="447788"/>
          </a:xfrm>
          <a:prstGeom prst="rect">
            <a:avLst/>
          </a:prstGeom>
        </p:spPr>
        <p:txBody>
          <a:bodyPr lIns="0" tIns="0" rIns="0" bIns="0"/>
          <a:lstStyle>
            <a:lvl1pPr marL="0" indent="0" algn="r">
              <a:buNone/>
              <a:defRPr sz="3000">
                <a:solidFill>
                  <a:srgbClr val="A8D200"/>
                </a:solidFill>
                <a:latin typeface="Arial" charset="0"/>
                <a:ea typeface="Arial" charset="0"/>
                <a:cs typeface="Arial" charset="0"/>
              </a:defRPr>
            </a:lvl1pPr>
            <a:lvl2pPr marL="914400" indent="0">
              <a:buNone/>
              <a:defRPr sz="3200">
                <a:latin typeface="Arial" charset="0"/>
                <a:ea typeface="Arial" charset="0"/>
                <a:cs typeface="Arial" charset="0"/>
              </a:defRPr>
            </a:lvl2pPr>
            <a:lvl3pPr marL="1828800" indent="0">
              <a:buNone/>
              <a:defRPr sz="3200">
                <a:latin typeface="Arial" charset="0"/>
                <a:ea typeface="Arial" charset="0"/>
                <a:cs typeface="Arial" charset="0"/>
              </a:defRPr>
            </a:lvl3pPr>
            <a:lvl4pPr marL="2743200" indent="0">
              <a:buNone/>
              <a:defRPr sz="3200">
                <a:latin typeface="Arial" charset="0"/>
                <a:ea typeface="Arial" charset="0"/>
                <a:cs typeface="Arial" charset="0"/>
              </a:defRPr>
            </a:lvl4pPr>
            <a:lvl5pPr marL="3657600" indent="0">
              <a:buNone/>
              <a:defRPr sz="3200">
                <a:latin typeface="Arial" charset="0"/>
                <a:ea typeface="Arial" charset="0"/>
                <a:cs typeface="Arial" charset="0"/>
              </a:defRPr>
            </a:lvl5pPr>
          </a:lstStyle>
          <a:p>
            <a:pPr lvl="0"/>
            <a:r>
              <a:rPr lang="es-ES" dirty="0"/>
              <a:t>Fecha</a:t>
            </a:r>
            <a:endParaRPr lang="es-ES_tradnl" dirty="0"/>
          </a:p>
        </p:txBody>
      </p:sp>
      <p:sp>
        <p:nvSpPr>
          <p:cNvPr id="8" name="Marcador de texto 2"/>
          <p:cNvSpPr>
            <a:spLocks noGrp="1"/>
          </p:cNvSpPr>
          <p:nvPr>
            <p:ph type="body" sz="quarter" idx="14" hasCustomPrompt="1"/>
          </p:nvPr>
        </p:nvSpPr>
        <p:spPr>
          <a:xfrm>
            <a:off x="1400178" y="4741998"/>
            <a:ext cx="1675532" cy="924640"/>
          </a:xfrm>
          <a:prstGeom prst="rect">
            <a:avLst/>
          </a:prstGeom>
          <a:solidFill>
            <a:srgbClr val="A8D200"/>
          </a:solidFill>
        </p:spPr>
        <p:txBody>
          <a:bodyPr lIns="144000" tIns="72000" rIns="144000" bIns="72000"/>
          <a:lstStyle>
            <a:lvl1pPr marL="0" indent="0" algn="ctr">
              <a:buNone/>
              <a:defRPr sz="5600" b="1">
                <a:solidFill>
                  <a:schemeClr val="tx1">
                    <a:lumMod val="65000"/>
                    <a:lumOff val="35000"/>
                  </a:schemeClr>
                </a:solidFill>
              </a:defRPr>
            </a:lvl1pPr>
            <a:lvl2pPr marL="914400" indent="0">
              <a:buNone/>
              <a:defRPr sz="9600"/>
            </a:lvl2pPr>
            <a:lvl3pPr marL="1828800" indent="0">
              <a:buNone/>
              <a:defRPr sz="9600"/>
            </a:lvl3pPr>
            <a:lvl4pPr marL="2743200" indent="0">
              <a:buNone/>
              <a:defRPr sz="9600"/>
            </a:lvl4pPr>
            <a:lvl5pPr marL="3657600" indent="0">
              <a:buNone/>
              <a:defRPr sz="9600"/>
            </a:lvl5pPr>
          </a:lstStyle>
          <a:p>
            <a:pPr lvl="0"/>
            <a:r>
              <a:rPr lang="es-ES" dirty="0"/>
              <a:t>12.3</a:t>
            </a:r>
            <a:endParaRPr lang="es-ES_tradnl" dirty="0"/>
          </a:p>
        </p:txBody>
      </p:sp>
    </p:spTree>
    <p:extLst>
      <p:ext uri="{BB962C8B-B14F-4D97-AF65-F5344CB8AC3E}">
        <p14:creationId xmlns:p14="http://schemas.microsoft.com/office/powerpoint/2010/main" val="16349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C9EC9D-4369-4EC4-95F3-88922B4B0C1C}" type="datetimeFigureOut">
              <a:rPr lang="en-GB" smtClean="0"/>
              <a:t>23/09/2019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52607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9EC9D-4369-4EC4-95F3-88922B4B0C1C}" type="datetimeFigureOut">
              <a:rPr lang="en-GB" smtClean="0"/>
              <a:t>23/09/2019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93531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1" y="546100"/>
            <a:ext cx="8022168" cy="2324100"/>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11"/>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1" y="2870207"/>
            <a:ext cx="8022168" cy="9382126"/>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t>23/09/2019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320606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0"/>
            <a:ext cx="14630400" cy="1133476"/>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a:lstStyle>
            <a:lvl1pPr marL="0" indent="0">
              <a:buNone/>
              <a:defRPr sz="7600"/>
            </a:lvl1pPr>
            <a:lvl2pPr marL="1088428" indent="0">
              <a:buNone/>
              <a:defRPr sz="6700"/>
            </a:lvl2pPr>
            <a:lvl3pPr marL="2176857" indent="0">
              <a:buNone/>
              <a:defRPr sz="5700"/>
            </a:lvl3pPr>
            <a:lvl4pPr marL="3265285" indent="0">
              <a:buNone/>
              <a:defRPr sz="4800"/>
            </a:lvl4pPr>
            <a:lvl5pPr marL="4353714" indent="0">
              <a:buNone/>
              <a:defRPr sz="4800"/>
            </a:lvl5pPr>
            <a:lvl6pPr marL="5442142" indent="0">
              <a:buNone/>
              <a:defRPr sz="4800"/>
            </a:lvl6pPr>
            <a:lvl7pPr marL="6530568" indent="0">
              <a:buNone/>
              <a:defRPr sz="4800"/>
            </a:lvl7pPr>
            <a:lvl8pPr marL="7618992" indent="0">
              <a:buNone/>
              <a:defRPr sz="4800"/>
            </a:lvl8pPr>
            <a:lvl9pPr marL="8707425" indent="0">
              <a:buNone/>
              <a:defRPr sz="4800"/>
            </a:lvl9pPr>
          </a:lstStyle>
          <a:p>
            <a:endParaRPr lang="en-GB"/>
          </a:p>
        </p:txBody>
      </p:sp>
      <p:sp>
        <p:nvSpPr>
          <p:cNvPr id="4" name="Text Placeholder 3"/>
          <p:cNvSpPr>
            <a:spLocks noGrp="1"/>
          </p:cNvSpPr>
          <p:nvPr>
            <p:ph type="body" sz="half" idx="2"/>
          </p:nvPr>
        </p:nvSpPr>
        <p:spPr>
          <a:xfrm>
            <a:off x="4779435" y="10734676"/>
            <a:ext cx="14630400" cy="1609724"/>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t>23/09/2019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59758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801672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42400" y="1098550"/>
            <a:ext cx="14630400" cy="234061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51200" y="1098550"/>
            <a:ext cx="43484800" cy="23406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8760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umario">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0"/>
          </p:nvPr>
        </p:nvSpPr>
        <p:spPr>
          <a:xfrm>
            <a:off x="23303950" y="12780835"/>
            <a:ext cx="504000" cy="412158"/>
          </a:xfrm>
          <a:prstGeom prst="rect">
            <a:avLst/>
          </a:prstGeom>
        </p:spPr>
        <p:txBody>
          <a:bodyPr lIns="182880" tIns="91440" rIns="182880" bIns="91440"/>
          <a:lstStyle/>
          <a:p>
            <a:pPr defTabSz="1828800" eaLnBrk="1" fontAlgn="auto" hangingPunct="1">
              <a:spcBef>
                <a:spcPts val="0"/>
              </a:spcBef>
              <a:spcAft>
                <a:spcPts val="0"/>
              </a:spcAft>
            </a:pPr>
            <a:fld id="{EEA4495D-35CE-2741-BA1A-FCDF99A4A1F7}" type="slidenum">
              <a:rPr lang="es-ES_tradnl" sz="3600" smtClean="0">
                <a:solidFill>
                  <a:prstClr val="black"/>
                </a:solidFill>
                <a:latin typeface="Calibri" panose="020F0502020204030204"/>
                <a:ea typeface="+mn-ea"/>
                <a:cs typeface="+mn-cs"/>
              </a:rPr>
              <a:pPr defTabSz="1828800" eaLnBrk="1" fontAlgn="auto" hangingPunct="1">
                <a:spcBef>
                  <a:spcPts val="0"/>
                </a:spcBef>
                <a:spcAft>
                  <a:spcPts val="0"/>
                </a:spcAft>
              </a:pPr>
              <a:t>‹#›</a:t>
            </a:fld>
            <a:endParaRPr lang="es-ES_tradnl" sz="3600" dirty="0">
              <a:solidFill>
                <a:prstClr val="black"/>
              </a:solidFill>
              <a:latin typeface="Calibri" panose="020F0502020204030204"/>
              <a:ea typeface="+mn-ea"/>
              <a:cs typeface="+mn-cs"/>
            </a:endParaRPr>
          </a:p>
        </p:txBody>
      </p:sp>
      <p:sp>
        <p:nvSpPr>
          <p:cNvPr id="6" name="Marcador de texto 5"/>
          <p:cNvSpPr>
            <a:spLocks noGrp="1"/>
          </p:cNvSpPr>
          <p:nvPr>
            <p:ph type="body" sz="quarter" idx="11" hasCustomPrompt="1"/>
          </p:nvPr>
        </p:nvSpPr>
        <p:spPr>
          <a:xfrm>
            <a:off x="1400177"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1</a:t>
            </a:r>
            <a:r>
              <a:rPr lang="es-ES"/>
              <a:t>// Apartado</a:t>
            </a:r>
            <a:endParaRPr lang="es-ES_tradnl" dirty="0"/>
          </a:p>
        </p:txBody>
      </p:sp>
      <p:sp>
        <p:nvSpPr>
          <p:cNvPr id="8" name="Marcador de texto 7"/>
          <p:cNvSpPr>
            <a:spLocks noGrp="1"/>
          </p:cNvSpPr>
          <p:nvPr>
            <p:ph type="body" sz="quarter" idx="12" hasCustomPrompt="1"/>
          </p:nvPr>
        </p:nvSpPr>
        <p:spPr>
          <a:xfrm>
            <a:off x="1400177"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a:t>1.1 Titular apartado</a:t>
            </a:r>
            <a:endParaRPr lang="es-ES_tradnl" dirty="0"/>
          </a:p>
        </p:txBody>
      </p:sp>
      <p:sp>
        <p:nvSpPr>
          <p:cNvPr id="11" name="Marcador de texto 5"/>
          <p:cNvSpPr>
            <a:spLocks noGrp="1"/>
          </p:cNvSpPr>
          <p:nvPr>
            <p:ph type="body" sz="quarter" idx="13" hasCustomPrompt="1"/>
          </p:nvPr>
        </p:nvSpPr>
        <p:spPr>
          <a:xfrm>
            <a:off x="7296775"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2// Apartado</a:t>
            </a:r>
            <a:endParaRPr lang="es-ES_tradnl" dirty="0"/>
          </a:p>
        </p:txBody>
      </p:sp>
      <p:sp>
        <p:nvSpPr>
          <p:cNvPr id="12" name="Marcador de texto 7"/>
          <p:cNvSpPr>
            <a:spLocks noGrp="1"/>
          </p:cNvSpPr>
          <p:nvPr>
            <p:ph type="body" sz="quarter" idx="14" hasCustomPrompt="1"/>
          </p:nvPr>
        </p:nvSpPr>
        <p:spPr>
          <a:xfrm>
            <a:off x="7296775"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2.1 Titular apartado</a:t>
            </a:r>
            <a:endParaRPr lang="es-ES_tradnl" dirty="0"/>
          </a:p>
        </p:txBody>
      </p:sp>
      <p:sp>
        <p:nvSpPr>
          <p:cNvPr id="17" name="Marcador de texto 5"/>
          <p:cNvSpPr>
            <a:spLocks noGrp="1"/>
          </p:cNvSpPr>
          <p:nvPr>
            <p:ph type="body" sz="quarter" idx="15" hasCustomPrompt="1"/>
          </p:nvPr>
        </p:nvSpPr>
        <p:spPr>
          <a:xfrm>
            <a:off x="13073731"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3// Apartado</a:t>
            </a:r>
            <a:endParaRPr lang="es-ES_tradnl" dirty="0"/>
          </a:p>
        </p:txBody>
      </p:sp>
      <p:sp>
        <p:nvSpPr>
          <p:cNvPr id="18" name="Marcador de texto 7"/>
          <p:cNvSpPr>
            <a:spLocks noGrp="1"/>
          </p:cNvSpPr>
          <p:nvPr>
            <p:ph type="body" sz="quarter" idx="16" hasCustomPrompt="1"/>
          </p:nvPr>
        </p:nvSpPr>
        <p:spPr>
          <a:xfrm>
            <a:off x="13073731"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3.1 Titular apartado</a:t>
            </a:r>
            <a:endParaRPr lang="es-ES_tradnl" dirty="0"/>
          </a:p>
        </p:txBody>
      </p:sp>
      <p:sp>
        <p:nvSpPr>
          <p:cNvPr id="19" name="Marcador de texto 5"/>
          <p:cNvSpPr>
            <a:spLocks noGrp="1"/>
          </p:cNvSpPr>
          <p:nvPr>
            <p:ph type="body" sz="quarter" idx="17" hasCustomPrompt="1"/>
          </p:nvPr>
        </p:nvSpPr>
        <p:spPr>
          <a:xfrm>
            <a:off x="18816505"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4// Apartado</a:t>
            </a:r>
            <a:endParaRPr lang="es-ES_tradnl" dirty="0"/>
          </a:p>
        </p:txBody>
      </p:sp>
      <p:sp>
        <p:nvSpPr>
          <p:cNvPr id="20" name="Marcador de texto 7"/>
          <p:cNvSpPr>
            <a:spLocks noGrp="1"/>
          </p:cNvSpPr>
          <p:nvPr>
            <p:ph type="body" sz="quarter" idx="18" hasCustomPrompt="1"/>
          </p:nvPr>
        </p:nvSpPr>
        <p:spPr>
          <a:xfrm>
            <a:off x="18816505"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4.1 Titular apartado</a:t>
            </a:r>
            <a:endParaRPr lang="es-ES_tradnl" dirty="0"/>
          </a:p>
        </p:txBody>
      </p:sp>
      <p:sp>
        <p:nvSpPr>
          <p:cNvPr id="13" name="Marcador de texto 10"/>
          <p:cNvSpPr>
            <a:spLocks noGrp="1"/>
          </p:cNvSpPr>
          <p:nvPr>
            <p:ph type="body" sz="quarter" idx="19" hasCustomPrompt="1"/>
          </p:nvPr>
        </p:nvSpPr>
        <p:spPr>
          <a:xfrm>
            <a:off x="1401304" y="1692101"/>
            <a:ext cx="21608328" cy="1483362"/>
          </a:xfrm>
          <a:prstGeom prst="rect">
            <a:avLst/>
          </a:prstGeom>
        </p:spPr>
        <p:txBody>
          <a:bodyPr lIns="0" tIns="0" rIns="0" bIns="0"/>
          <a:lstStyle>
            <a:lvl1pPr marL="0" indent="0">
              <a:buFontTx/>
              <a:buNone/>
              <a:defRPr sz="9600" b="1">
                <a:solidFill>
                  <a:schemeClr val="tx1">
                    <a:lumMod val="65000"/>
                    <a:lumOff val="35000"/>
                  </a:schemeClr>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Sumario</a:t>
            </a:r>
          </a:p>
        </p:txBody>
      </p:sp>
    </p:spTree>
    <p:extLst>
      <p:ext uri="{BB962C8B-B14F-4D97-AF65-F5344CB8AC3E}">
        <p14:creationId xmlns:p14="http://schemas.microsoft.com/office/powerpoint/2010/main" val="129116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lIns="182880" tIns="91440" rIns="182880" bIns="91440"/>
          <a:lstStyle/>
          <a:p>
            <a:r>
              <a:rPr lang="nl-BE"/>
              <a:t>Titelstijl van model bewerken</a:t>
            </a:r>
            <a:endParaRPr lang="nl-NL"/>
          </a:p>
        </p:txBody>
      </p:sp>
      <p:sp>
        <p:nvSpPr>
          <p:cNvPr id="3" name="Tijdelijke aanduiding voor inhoud 2"/>
          <p:cNvSpPr>
            <a:spLocks noGrp="1"/>
          </p:cNvSpPr>
          <p:nvPr>
            <p:ph idx="1"/>
          </p:nvPr>
        </p:nvSpPr>
        <p:spPr/>
        <p:txBody>
          <a:bodyPr lIns="182880" tIns="91440" rIns="182880" bIns="91440"/>
          <a:lstStyle/>
          <a:p>
            <a:pPr lvl="0"/>
            <a:r>
              <a:rPr lang="nl-BE"/>
              <a:t>Klik om de tekststijl van het model te bewerken</a:t>
            </a:r>
          </a:p>
          <a:p>
            <a:pPr lvl="1"/>
            <a:r>
              <a:rPr lang="nl-BE"/>
              <a:t>Tweede niveau</a:t>
            </a:r>
          </a:p>
          <a:p>
            <a:pPr lvl="2"/>
            <a:r>
              <a:rPr lang="nl-BE"/>
              <a:t>Derde niveau</a:t>
            </a:r>
          </a:p>
          <a:p>
            <a:pPr lvl="3"/>
            <a:r>
              <a:rPr lang="nl-BE"/>
              <a:t>Vierde niveau</a:t>
            </a:r>
          </a:p>
          <a:p>
            <a:pPr lvl="4"/>
            <a:r>
              <a:rPr lang="nl-BE"/>
              <a:t>Vijfde niveau</a:t>
            </a:r>
            <a:endParaRPr lang="nl-NL"/>
          </a:p>
        </p:txBody>
      </p:sp>
      <p:sp>
        <p:nvSpPr>
          <p:cNvPr id="4" name="Slide Number Placeholder 5"/>
          <p:cNvSpPr>
            <a:spLocks noGrp="1"/>
          </p:cNvSpPr>
          <p:nvPr>
            <p:ph type="sldNum" sz="quarter" idx="4"/>
          </p:nvPr>
        </p:nvSpPr>
        <p:spPr>
          <a:xfrm>
            <a:off x="23170486" y="12635504"/>
            <a:ext cx="753412" cy="738664"/>
          </a:xfrm>
          <a:prstGeom prst="rect">
            <a:avLst/>
          </a:prstGeom>
        </p:spPr>
        <p:txBody>
          <a:bodyPr vert="horz" wrap="none" lIns="0" tIns="0" rIns="0" bIns="0" rtlCol="0" anchor="ctr">
            <a:spAutoFit/>
          </a:bodyPr>
          <a:lstStyle>
            <a:lvl1pPr algn="r">
              <a:defRPr sz="4800" b="1" i="0">
                <a:solidFill>
                  <a:schemeClr val="tx2"/>
                </a:solidFill>
                <a:latin typeface="Arial"/>
                <a:cs typeface="Arial"/>
              </a:defRPr>
            </a:lvl1pPr>
          </a:lstStyle>
          <a:p>
            <a:pPr defTabSz="1828800" eaLnBrk="1" fontAlgn="auto" hangingPunct="1">
              <a:spcBef>
                <a:spcPts val="0"/>
              </a:spcBef>
              <a:spcAft>
                <a:spcPts val="0"/>
              </a:spcAft>
            </a:pPr>
            <a:fld id="{38C080AE-66C8-8249-B90B-B6D109566B0C}" type="slidenum">
              <a:rPr lang="en-US">
                <a:solidFill>
                  <a:srgbClr val="C1C1C1"/>
                </a:solidFill>
                <a:ea typeface="+mn-ea"/>
              </a:rPr>
              <a:pPr defTabSz="1828800" eaLnBrk="1" fontAlgn="auto" hangingPunct="1">
                <a:spcBef>
                  <a:spcPts val="0"/>
                </a:spcBef>
                <a:spcAft>
                  <a:spcPts val="0"/>
                </a:spcAft>
              </a:pPr>
              <a:t>‹#›</a:t>
            </a:fld>
            <a:endParaRPr lang="en-US">
              <a:solidFill>
                <a:srgbClr val="C1C1C1"/>
              </a:solidFill>
              <a:ea typeface="+mn-ea"/>
            </a:endParaRPr>
          </a:p>
        </p:txBody>
      </p:sp>
    </p:spTree>
    <p:extLst>
      <p:ext uri="{BB962C8B-B14F-4D97-AF65-F5344CB8AC3E}">
        <p14:creationId xmlns:p14="http://schemas.microsoft.com/office/powerpoint/2010/main" val="3772693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ortadillas">
    <p:spTree>
      <p:nvGrpSpPr>
        <p:cNvPr id="1" name=""/>
        <p:cNvGrpSpPr/>
        <p:nvPr/>
      </p:nvGrpSpPr>
      <p:grpSpPr>
        <a:xfrm>
          <a:off x="0" y="0"/>
          <a:ext cx="0" cy="0"/>
          <a:chOff x="0" y="0"/>
          <a:chExt cx="0" cy="0"/>
        </a:xfrm>
      </p:grpSpPr>
      <p:sp>
        <p:nvSpPr>
          <p:cNvPr id="4" name="Marcador de texto 10"/>
          <p:cNvSpPr>
            <a:spLocks noGrp="1"/>
          </p:cNvSpPr>
          <p:nvPr>
            <p:ph type="body" sz="quarter" idx="13"/>
          </p:nvPr>
        </p:nvSpPr>
        <p:spPr>
          <a:xfrm>
            <a:off x="4044753" y="5083347"/>
            <a:ext cx="9787626" cy="6620974"/>
          </a:xfrm>
          <a:prstGeom prst="rect">
            <a:avLst/>
          </a:prstGeom>
        </p:spPr>
        <p:txBody>
          <a:bodyPr lIns="0" tIns="0" rIns="0" bIns="0"/>
          <a:lstStyle>
            <a:lvl1pPr marL="0" indent="0">
              <a:buNone/>
              <a:defRPr sz="3200">
                <a:solidFill>
                  <a:schemeClr val="tx1">
                    <a:lumMod val="65000"/>
                    <a:lumOff val="35000"/>
                  </a:schemeClr>
                </a:solidFill>
              </a:defRPr>
            </a:lvl1pPr>
          </a:lstStyle>
          <a:p>
            <a:pPr lvl="0"/>
            <a:r>
              <a:rPr lang="es-ES" dirty="0"/>
              <a:t>Haga clic para modificar el estilo de texto del patrón</a:t>
            </a:r>
            <a:endParaRPr lang="es-ES_tradnl" dirty="0"/>
          </a:p>
        </p:txBody>
      </p:sp>
      <p:sp>
        <p:nvSpPr>
          <p:cNvPr id="6" name="Marcador de texto 10"/>
          <p:cNvSpPr>
            <a:spLocks noGrp="1"/>
          </p:cNvSpPr>
          <p:nvPr>
            <p:ph type="body" sz="quarter" idx="11" hasCustomPrompt="1"/>
          </p:nvPr>
        </p:nvSpPr>
        <p:spPr>
          <a:xfrm>
            <a:off x="4044753" y="1692101"/>
            <a:ext cx="12065314" cy="1084350"/>
          </a:xfrm>
          <a:prstGeom prst="rect">
            <a:avLst/>
          </a:prstGeom>
        </p:spPr>
        <p:txBody>
          <a:bodyPr lIns="0" tIns="0" rIns="0" bIns="0"/>
          <a:lstStyle>
            <a:lvl1pPr marL="0" indent="0">
              <a:buFontTx/>
              <a:buNone/>
              <a:defRPr sz="9600" b="1">
                <a:solidFill>
                  <a:schemeClr val="tx1">
                    <a:lumMod val="65000"/>
                    <a:lumOff val="35000"/>
                  </a:schemeClr>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Titular Presentación</a:t>
            </a:r>
          </a:p>
        </p:txBody>
      </p:sp>
      <p:sp>
        <p:nvSpPr>
          <p:cNvPr id="7" name="Marcador de texto 2"/>
          <p:cNvSpPr>
            <a:spLocks noGrp="1"/>
          </p:cNvSpPr>
          <p:nvPr>
            <p:ph type="body" sz="quarter" idx="12" hasCustomPrompt="1"/>
          </p:nvPr>
        </p:nvSpPr>
        <p:spPr>
          <a:xfrm>
            <a:off x="1400176" y="761420"/>
            <a:ext cx="15757524" cy="930680"/>
          </a:xfrm>
          <a:prstGeom prst="rect">
            <a:avLst/>
          </a:prstGeom>
        </p:spPr>
        <p:txBody>
          <a:bodyPr lIns="0" tIns="0" rIns="0" bIns="0"/>
          <a:lstStyle>
            <a:lvl1pPr marL="0" indent="0">
              <a:buNone/>
              <a:defRPr sz="3200" b="0" i="0" u="sng">
                <a:solidFill>
                  <a:srgbClr val="A8D200"/>
                </a:solidFill>
                <a:latin typeface="Arial" charset="0"/>
                <a:ea typeface="Arial" charset="0"/>
                <a:cs typeface="Arial" charset="0"/>
              </a:defRPr>
            </a:lvl1pPr>
            <a:lvl2pPr marL="914400" indent="0">
              <a:buNone/>
              <a:defRPr sz="3600" b="0" i="0">
                <a:latin typeface="Arial" charset="0"/>
                <a:ea typeface="Arial" charset="0"/>
                <a:cs typeface="Arial" charset="0"/>
              </a:defRPr>
            </a:lvl2pPr>
            <a:lvl3pPr marL="1828800" indent="0">
              <a:buNone/>
              <a:defRPr sz="3600" b="0" i="0">
                <a:latin typeface="Arial" charset="0"/>
                <a:ea typeface="Arial" charset="0"/>
                <a:cs typeface="Arial" charset="0"/>
              </a:defRPr>
            </a:lvl3pPr>
            <a:lvl4pPr marL="2743200" indent="0">
              <a:buNone/>
              <a:defRPr sz="3600" b="0" i="0">
                <a:latin typeface="Arial" charset="0"/>
                <a:ea typeface="Arial" charset="0"/>
                <a:cs typeface="Arial" charset="0"/>
              </a:defRPr>
            </a:lvl4pPr>
            <a:lvl5pPr marL="3657600" indent="0">
              <a:buNone/>
              <a:defRPr sz="3600" b="0" i="0">
                <a:latin typeface="Arial" charset="0"/>
                <a:ea typeface="Arial" charset="0"/>
                <a:cs typeface="Arial" charset="0"/>
              </a:defRPr>
            </a:lvl5pPr>
          </a:lstStyle>
          <a:p>
            <a:pPr lvl="0"/>
            <a:r>
              <a:rPr lang="es-ES" dirty="0"/>
              <a:t>Titular presentación / Subtitular</a:t>
            </a:r>
            <a:endParaRPr lang="es-ES_tradnl" dirty="0"/>
          </a:p>
        </p:txBody>
      </p:sp>
      <p:sp>
        <p:nvSpPr>
          <p:cNvPr id="8" name="Marcador de texto 2"/>
          <p:cNvSpPr>
            <a:spLocks noGrp="1"/>
          </p:cNvSpPr>
          <p:nvPr>
            <p:ph type="body" sz="quarter" idx="14" hasCustomPrompt="1"/>
          </p:nvPr>
        </p:nvSpPr>
        <p:spPr>
          <a:xfrm>
            <a:off x="1400178" y="1851810"/>
            <a:ext cx="1924912" cy="924640"/>
          </a:xfrm>
          <a:prstGeom prst="rect">
            <a:avLst/>
          </a:prstGeom>
          <a:solidFill>
            <a:srgbClr val="A8D200"/>
          </a:solidFill>
        </p:spPr>
        <p:txBody>
          <a:bodyPr lIns="72000" tIns="72000" rIns="72000" bIns="72000"/>
          <a:lstStyle>
            <a:lvl1pPr marL="0" indent="0" algn="ctr">
              <a:buNone/>
              <a:defRPr sz="6400" b="1">
                <a:solidFill>
                  <a:schemeClr val="tx1">
                    <a:lumMod val="65000"/>
                    <a:lumOff val="35000"/>
                  </a:schemeClr>
                </a:solidFill>
              </a:defRPr>
            </a:lvl1pPr>
            <a:lvl2pPr marL="914400" indent="0">
              <a:buNone/>
              <a:defRPr sz="9600"/>
            </a:lvl2pPr>
            <a:lvl3pPr marL="1828800" indent="0">
              <a:buNone/>
              <a:defRPr sz="9600"/>
            </a:lvl3pPr>
            <a:lvl4pPr marL="2743200" indent="0">
              <a:buNone/>
              <a:defRPr sz="9600"/>
            </a:lvl4pPr>
            <a:lvl5pPr marL="3657600" indent="0">
              <a:buNone/>
              <a:defRPr sz="9600"/>
            </a:lvl5pPr>
          </a:lstStyle>
          <a:p>
            <a:pPr lvl="0"/>
            <a:r>
              <a:rPr lang="es-ES" dirty="0"/>
              <a:t>12.3</a:t>
            </a:r>
            <a:endParaRPr lang="es-ES_tradnl" dirty="0"/>
          </a:p>
        </p:txBody>
      </p:sp>
      <p:sp>
        <p:nvSpPr>
          <p:cNvPr id="9" name="Marcador de texto 10"/>
          <p:cNvSpPr>
            <a:spLocks noGrp="1"/>
          </p:cNvSpPr>
          <p:nvPr>
            <p:ph type="body" sz="quarter" idx="15" hasCustomPrompt="1"/>
          </p:nvPr>
        </p:nvSpPr>
        <p:spPr>
          <a:xfrm>
            <a:off x="4044753" y="3707131"/>
            <a:ext cx="5117002" cy="770234"/>
          </a:xfrm>
          <a:prstGeom prst="rect">
            <a:avLst/>
          </a:prstGeom>
        </p:spPr>
        <p:txBody>
          <a:bodyPr lIns="0" tIns="0" rIns="0" bIns="0"/>
          <a:lstStyle>
            <a:lvl1pPr marL="0" indent="0">
              <a:buNone/>
              <a:defRPr sz="5600" b="1">
                <a:solidFill>
                  <a:srgbClr val="A8D200"/>
                </a:solidFill>
              </a:defRPr>
            </a:lvl1pPr>
            <a:lvl2pPr marL="914400" indent="0">
              <a:buNone/>
              <a:defRPr sz="4000"/>
            </a:lvl2pPr>
            <a:lvl3pPr marL="1828800" indent="0">
              <a:buNone/>
              <a:defRPr sz="4000"/>
            </a:lvl3pPr>
            <a:lvl4pPr marL="2743200" indent="0">
              <a:buNone/>
              <a:defRPr sz="4000"/>
            </a:lvl4pPr>
            <a:lvl5pPr marL="3657600" indent="0">
              <a:buNone/>
              <a:defRPr sz="4000"/>
            </a:lvl5pPr>
          </a:lstStyle>
          <a:p>
            <a:pPr lvl="0"/>
            <a:r>
              <a:rPr lang="es-ES" dirty="0"/>
              <a:t>Subtitular</a:t>
            </a:r>
            <a:endParaRPr lang="es-ES_tradnl" dirty="0"/>
          </a:p>
        </p:txBody>
      </p:sp>
      <p:sp>
        <p:nvSpPr>
          <p:cNvPr id="10" name="Marcador de gráfico 9"/>
          <p:cNvSpPr>
            <a:spLocks noGrp="1"/>
          </p:cNvSpPr>
          <p:nvPr>
            <p:ph type="chart" sz="quarter" idx="16"/>
          </p:nvPr>
        </p:nvSpPr>
        <p:spPr>
          <a:xfrm>
            <a:off x="14281151" y="5083177"/>
            <a:ext cx="9442450" cy="6619874"/>
          </a:xfrm>
          <a:prstGeom prst="rect">
            <a:avLst/>
          </a:prstGeom>
        </p:spPr>
        <p:txBody>
          <a:bodyPr lIns="182880" tIns="91440" rIns="182880" bIns="91440"/>
          <a:lstStyle/>
          <a:p>
            <a:endParaRPr lang="es-ES_tradnl"/>
          </a:p>
        </p:txBody>
      </p:sp>
    </p:spTree>
    <p:extLst>
      <p:ext uri="{BB962C8B-B14F-4D97-AF65-F5344CB8AC3E}">
        <p14:creationId xmlns:p14="http://schemas.microsoft.com/office/powerpoint/2010/main" val="2575588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61"/>
            <a:ext cx="20726400" cy="2940050"/>
          </a:xfrm>
        </p:spPr>
        <p:txBody>
          <a:bodyPr/>
          <a:lstStyle/>
          <a:p>
            <a:r>
              <a:rPr lang="en-US" smtClean="0"/>
              <a:t>Click to edit Master title style</a:t>
            </a:r>
            <a:endParaRPr lang="en-GB"/>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1088428" indent="0" algn="ctr">
              <a:buNone/>
              <a:defRPr>
                <a:solidFill>
                  <a:schemeClr val="tx1">
                    <a:tint val="75000"/>
                  </a:schemeClr>
                </a:solidFill>
              </a:defRPr>
            </a:lvl2pPr>
            <a:lvl3pPr marL="2176857" indent="0" algn="ctr">
              <a:buNone/>
              <a:defRPr>
                <a:solidFill>
                  <a:schemeClr val="tx1">
                    <a:tint val="75000"/>
                  </a:schemeClr>
                </a:solidFill>
              </a:defRPr>
            </a:lvl3pPr>
            <a:lvl4pPr marL="3265285" indent="0" algn="ctr">
              <a:buNone/>
              <a:defRPr>
                <a:solidFill>
                  <a:schemeClr val="tx1">
                    <a:tint val="75000"/>
                  </a:schemeClr>
                </a:solidFill>
              </a:defRPr>
            </a:lvl4pPr>
            <a:lvl5pPr marL="4353714" indent="0" algn="ctr">
              <a:buNone/>
              <a:defRPr>
                <a:solidFill>
                  <a:schemeClr val="tx1">
                    <a:tint val="75000"/>
                  </a:schemeClr>
                </a:solidFill>
              </a:defRPr>
            </a:lvl5pPr>
            <a:lvl6pPr marL="5442142" indent="0" algn="ctr">
              <a:buNone/>
              <a:defRPr>
                <a:solidFill>
                  <a:schemeClr val="tx1">
                    <a:tint val="75000"/>
                  </a:schemeClr>
                </a:solidFill>
              </a:defRPr>
            </a:lvl6pPr>
            <a:lvl7pPr marL="6530568" indent="0" algn="ctr">
              <a:buNone/>
              <a:defRPr>
                <a:solidFill>
                  <a:schemeClr val="tx1">
                    <a:tint val="75000"/>
                  </a:schemeClr>
                </a:solidFill>
              </a:defRPr>
            </a:lvl7pPr>
            <a:lvl8pPr marL="7618992" indent="0" algn="ctr">
              <a:buNone/>
              <a:defRPr>
                <a:solidFill>
                  <a:schemeClr val="tx1">
                    <a:tint val="75000"/>
                  </a:schemeClr>
                </a:solidFill>
              </a:defRPr>
            </a:lvl8pPr>
            <a:lvl9pPr marL="8707425"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3714561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64612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11"/>
            <a:ext cx="20726400" cy="2724150"/>
          </a:xfrm>
        </p:spPr>
        <p:txBody>
          <a:bodyPr anchor="t"/>
          <a:lstStyle>
            <a:lvl1pPr algn="l">
              <a:defRPr sz="9500" b="1" cap="all"/>
            </a:lvl1pPr>
          </a:lstStyle>
          <a:p>
            <a:r>
              <a:rPr lang="en-US" smtClean="0"/>
              <a:t>Click to edit Master title style</a:t>
            </a:r>
            <a:endParaRPr lang="en-GB"/>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428" indent="0">
              <a:buNone/>
              <a:defRPr sz="4300">
                <a:solidFill>
                  <a:schemeClr val="tx1">
                    <a:tint val="75000"/>
                  </a:schemeClr>
                </a:solidFill>
              </a:defRPr>
            </a:lvl2pPr>
            <a:lvl3pPr marL="2176857" indent="0">
              <a:buNone/>
              <a:defRPr sz="3800">
                <a:solidFill>
                  <a:schemeClr val="tx1">
                    <a:tint val="75000"/>
                  </a:schemeClr>
                </a:solidFill>
              </a:defRPr>
            </a:lvl3pPr>
            <a:lvl4pPr marL="3265285" indent="0">
              <a:buNone/>
              <a:defRPr sz="3300">
                <a:solidFill>
                  <a:schemeClr val="tx1">
                    <a:tint val="75000"/>
                  </a:schemeClr>
                </a:solidFill>
              </a:defRPr>
            </a:lvl4pPr>
            <a:lvl5pPr marL="4353714" indent="0">
              <a:buNone/>
              <a:defRPr sz="3300">
                <a:solidFill>
                  <a:schemeClr val="tx1">
                    <a:tint val="75000"/>
                  </a:schemeClr>
                </a:solidFill>
              </a:defRPr>
            </a:lvl5pPr>
            <a:lvl6pPr marL="5442142" indent="0">
              <a:buNone/>
              <a:defRPr sz="3300">
                <a:solidFill>
                  <a:schemeClr val="tx1">
                    <a:tint val="75000"/>
                  </a:schemeClr>
                </a:solidFill>
              </a:defRPr>
            </a:lvl6pPr>
            <a:lvl7pPr marL="6530568" indent="0">
              <a:buNone/>
              <a:defRPr sz="3300">
                <a:solidFill>
                  <a:schemeClr val="tx1">
                    <a:tint val="75000"/>
                  </a:schemeClr>
                </a:solidFill>
              </a:defRPr>
            </a:lvl7pPr>
            <a:lvl8pPr marL="7618992" indent="0">
              <a:buNone/>
              <a:defRPr sz="3300">
                <a:solidFill>
                  <a:schemeClr val="tx1">
                    <a:tint val="75000"/>
                  </a:schemeClr>
                </a:solidFill>
              </a:defRPr>
            </a:lvl8pPr>
            <a:lvl9pPr marL="8707425" indent="0">
              <a:buNone/>
              <a:defRPr sz="3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189883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51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2715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C9EC9D-4369-4EC4-95F3-88922B4B0C1C}" type="datetimeFigureOut">
              <a:rPr lang="en-GB" smtClean="0"/>
              <a:t>23/09/2019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386964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26"/>
            <a:ext cx="10773835"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2386748" y="3070226"/>
            <a:ext cx="10778067"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8"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C9EC9D-4369-4EC4-95F3-88922B4B0C1C}" type="datetimeFigureOut">
              <a:rPr lang="en-GB" smtClean="0"/>
              <a:t>23/09/2019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40325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1303" y="11647698"/>
            <a:ext cx="9904006" cy="1556532"/>
          </a:xfrm>
          <a:prstGeom prst="rect">
            <a:avLst/>
          </a:prstGeom>
        </p:spPr>
      </p:pic>
      <p:sp>
        <p:nvSpPr>
          <p:cNvPr id="2" name="MSIPCMContentMarking" descr="{&quot;HashCode&quot;:-1589698058,&quot;Placement&quot;:&quot;Footer&quot;}"/>
          <p:cNvSpPr txBox="1"/>
          <p:nvPr userDrawn="1"/>
        </p:nvSpPr>
        <p:spPr>
          <a:xfrm>
            <a:off x="0" y="13419475"/>
            <a:ext cx="1981607" cy="296525"/>
          </a:xfrm>
          <a:prstGeom prst="rect">
            <a:avLst/>
          </a:prstGeom>
          <a:noFill/>
        </p:spPr>
        <p:txBody>
          <a:bodyPr vert="horz" wrap="square" lIns="0" tIns="0" rIns="0" bIns="0" rtlCol="0" anchor="ctr" anchorCtr="1">
            <a:spAutoFit/>
          </a:bodyPr>
          <a:lstStyle/>
          <a:p>
            <a:pPr algn="l">
              <a:spcBef>
                <a:spcPct val="0"/>
              </a:spcBef>
              <a:spcAft>
                <a:spcPct val="0"/>
              </a:spcAft>
            </a:pPr>
            <a:r>
              <a:rPr lang="en-US" sz="1200" smtClean="0">
                <a:solidFill>
                  <a:srgbClr val="C0C0C0"/>
                </a:solidFill>
                <a:latin typeface="Calibri" panose="020F0502020204030204" pitchFamily="34" charset="0"/>
              </a:rPr>
              <a:t>HİZMETE ÖZEL - INTERNAL</a:t>
            </a:r>
            <a:endParaRPr lang="en-US" sz="1200">
              <a:solidFill>
                <a:srgbClr val="C0C0C0"/>
              </a:solidFill>
              <a:latin typeface="Calibri" panose="020F0502020204030204" pitchFamily="34" charset="0"/>
            </a:endParaRPr>
          </a:p>
        </p:txBody>
      </p:sp>
    </p:spTree>
    <p:extLst>
      <p:ext uri="{BB962C8B-B14F-4D97-AF65-F5344CB8AC3E}">
        <p14:creationId xmlns:p14="http://schemas.microsoft.com/office/powerpoint/2010/main" val="2400551286"/>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s-ES_tradnl"/>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549276"/>
            <a:ext cx="21945600" cy="2286000"/>
          </a:xfrm>
          <a:prstGeom prst="rect">
            <a:avLst/>
          </a:prstGeom>
        </p:spPr>
        <p:txBody>
          <a:bodyPr vert="horz" lIns="217686" tIns="108843" rIns="217686" bIns="10884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219200" y="3200411"/>
            <a:ext cx="21945600" cy="9051926"/>
          </a:xfrm>
          <a:prstGeom prst="rect">
            <a:avLst/>
          </a:prstGeom>
        </p:spPr>
        <p:txBody>
          <a:bodyPr vert="horz" lIns="217686" tIns="108843" rIns="217686" bIns="1088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219200" y="12712711"/>
            <a:ext cx="5689600" cy="730250"/>
          </a:xfrm>
          <a:prstGeom prst="rect">
            <a:avLst/>
          </a:prstGeom>
        </p:spPr>
        <p:txBody>
          <a:bodyPr vert="horz" lIns="217686" tIns="108843" rIns="217686" bIns="108843" rtlCol="0" anchor="ctr"/>
          <a:lstStyle>
            <a:lvl1pPr algn="l">
              <a:defRPr sz="2900">
                <a:solidFill>
                  <a:schemeClr val="tx1">
                    <a:tint val="75000"/>
                  </a:schemeClr>
                </a:solidFill>
              </a:defRPr>
            </a:lvl1pPr>
          </a:lstStyle>
          <a:p>
            <a:fld id="{65C9EC9D-4369-4EC4-95F3-88922B4B0C1C}" type="datetimeFigureOut">
              <a:rPr lang="en-GB" smtClean="0"/>
              <a:t>23/09/2019</a:t>
            </a:fld>
            <a:endParaRPr lang="en-GB"/>
          </a:p>
        </p:txBody>
      </p:sp>
      <p:sp>
        <p:nvSpPr>
          <p:cNvPr id="5" name="Footer Placeholder 4"/>
          <p:cNvSpPr>
            <a:spLocks noGrp="1"/>
          </p:cNvSpPr>
          <p:nvPr>
            <p:ph type="ftr" sz="quarter" idx="3"/>
          </p:nvPr>
        </p:nvSpPr>
        <p:spPr>
          <a:xfrm>
            <a:off x="8331200" y="12712711"/>
            <a:ext cx="7721600" cy="730250"/>
          </a:xfrm>
          <a:prstGeom prst="rect">
            <a:avLst/>
          </a:prstGeom>
        </p:spPr>
        <p:txBody>
          <a:bodyPr vert="horz" lIns="217686" tIns="108843" rIns="217686" bIns="108843" rtlCol="0" anchor="ctr"/>
          <a:lstStyle>
            <a:lvl1pPr algn="ctr">
              <a:defRPr sz="2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7475200" y="12712711"/>
            <a:ext cx="5689600" cy="730250"/>
          </a:xfrm>
          <a:prstGeom prst="rect">
            <a:avLst/>
          </a:prstGeom>
        </p:spPr>
        <p:txBody>
          <a:bodyPr vert="horz" lIns="217686" tIns="108843" rIns="217686" bIns="108843" rtlCol="0" anchor="ctr"/>
          <a:lstStyle>
            <a:lvl1pPr algn="r">
              <a:defRPr sz="2900">
                <a:solidFill>
                  <a:schemeClr val="tx1">
                    <a:tint val="75000"/>
                  </a:schemeClr>
                </a:solidFill>
              </a:defRPr>
            </a:lvl1pPr>
          </a:lstStyle>
          <a:p>
            <a:fld id="{E0C5A916-48A2-48A2-9A75-3DD55F3698BD}" type="slidenum">
              <a:rPr lang="en-GB" smtClean="0"/>
              <a:t>‹#›</a:t>
            </a:fld>
            <a:endParaRPr lang="en-GB"/>
          </a:p>
        </p:txBody>
      </p:sp>
      <p:sp>
        <p:nvSpPr>
          <p:cNvPr id="7" name="MSIPCMContentMarking" descr="{&quot;HashCode&quot;:-1589698058,&quot;Placement&quot;:&quot;Footer&quot;}"/>
          <p:cNvSpPr txBox="1"/>
          <p:nvPr userDrawn="1"/>
        </p:nvSpPr>
        <p:spPr>
          <a:xfrm>
            <a:off x="0" y="13419475"/>
            <a:ext cx="1981607" cy="296525"/>
          </a:xfrm>
          <a:prstGeom prst="rect">
            <a:avLst/>
          </a:prstGeom>
          <a:noFill/>
        </p:spPr>
        <p:txBody>
          <a:bodyPr vert="horz" wrap="square" lIns="0" tIns="0" rIns="0" bIns="0" rtlCol="0" anchor="ctr" anchorCtr="1">
            <a:spAutoFit/>
          </a:bodyPr>
          <a:lstStyle/>
          <a:p>
            <a:pPr algn="l">
              <a:spcBef>
                <a:spcPct val="0"/>
              </a:spcBef>
              <a:spcAft>
                <a:spcPct val="0"/>
              </a:spcAft>
            </a:pPr>
            <a:r>
              <a:rPr lang="en-US" sz="1200" smtClean="0">
                <a:solidFill>
                  <a:srgbClr val="C0C0C0"/>
                </a:solidFill>
                <a:latin typeface="Calibri" panose="020F0502020204030204" pitchFamily="34" charset="0"/>
              </a:rPr>
              <a:t>HİZMETE ÖZEL - INTERNAL</a:t>
            </a:r>
            <a:endParaRPr lang="en-US" sz="1200">
              <a:solidFill>
                <a:srgbClr val="C0C0C0"/>
              </a:solidFill>
              <a:latin typeface="Calibri" panose="020F0502020204030204" pitchFamily="34" charset="0"/>
            </a:endParaRPr>
          </a:p>
        </p:txBody>
      </p:sp>
    </p:spTree>
    <p:extLst>
      <p:ext uri="{BB962C8B-B14F-4D97-AF65-F5344CB8AC3E}">
        <p14:creationId xmlns:p14="http://schemas.microsoft.com/office/powerpoint/2010/main" val="61262914"/>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2176857" rtl="0" eaLnBrk="1" latinLnBrk="0" hangingPunct="1">
        <a:spcBef>
          <a:spcPct val="0"/>
        </a:spcBef>
        <a:buNone/>
        <a:defRPr sz="10500" kern="1200">
          <a:solidFill>
            <a:schemeClr val="tx1"/>
          </a:solidFill>
          <a:latin typeface="+mj-lt"/>
          <a:ea typeface="+mj-ea"/>
          <a:cs typeface="+mj-cs"/>
        </a:defRPr>
      </a:lvl1pPr>
    </p:titleStyle>
    <p:bodyStyle>
      <a:lvl1pPr marL="816320" indent="-816320" algn="l" defTabSz="2176857"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1pPr>
      <a:lvl2pPr marL="1768697" indent="-680271" algn="l" defTabSz="2176857" rtl="0" eaLnBrk="1" latinLnBrk="0" hangingPunct="1">
        <a:spcBef>
          <a:spcPct val="20000"/>
        </a:spcBef>
        <a:buFont typeface="Arial" panose="020B0604020202020204" pitchFamily="34" charset="0"/>
        <a:buChar char="–"/>
        <a:defRPr sz="6700" kern="1200">
          <a:solidFill>
            <a:schemeClr val="tx1"/>
          </a:solidFill>
          <a:latin typeface="+mn-lt"/>
          <a:ea typeface="+mn-ea"/>
          <a:cs typeface="+mn-cs"/>
        </a:defRPr>
      </a:lvl2pPr>
      <a:lvl3pPr marL="2721071" indent="-544214" algn="l" defTabSz="2176857"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3pPr>
      <a:lvl4pPr marL="3809500"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4pPr>
      <a:lvl5pPr marL="4897928"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5pPr>
      <a:lvl6pPr marL="5986356"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6pPr>
      <a:lvl7pPr marL="7074782"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7pPr>
      <a:lvl8pPr marL="8163209"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8pPr>
      <a:lvl9pPr marL="9251635"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9pPr>
    </p:bodyStyle>
    <p:otherStyle>
      <a:defPPr>
        <a:defRPr lang="en-US"/>
      </a:defPPr>
      <a:lvl1pPr marL="0" algn="l" defTabSz="2176857" rtl="0" eaLnBrk="1" latinLnBrk="0" hangingPunct="1">
        <a:defRPr sz="4300" kern="1200">
          <a:solidFill>
            <a:schemeClr val="tx1"/>
          </a:solidFill>
          <a:latin typeface="+mn-lt"/>
          <a:ea typeface="+mn-ea"/>
          <a:cs typeface="+mn-cs"/>
        </a:defRPr>
      </a:lvl1pPr>
      <a:lvl2pPr marL="1088428" algn="l" defTabSz="2176857" rtl="0" eaLnBrk="1" latinLnBrk="0" hangingPunct="1">
        <a:defRPr sz="4300" kern="1200">
          <a:solidFill>
            <a:schemeClr val="tx1"/>
          </a:solidFill>
          <a:latin typeface="+mn-lt"/>
          <a:ea typeface="+mn-ea"/>
          <a:cs typeface="+mn-cs"/>
        </a:defRPr>
      </a:lvl2pPr>
      <a:lvl3pPr marL="2176857" algn="l" defTabSz="2176857" rtl="0" eaLnBrk="1" latinLnBrk="0" hangingPunct="1">
        <a:defRPr sz="4300" kern="1200">
          <a:solidFill>
            <a:schemeClr val="tx1"/>
          </a:solidFill>
          <a:latin typeface="+mn-lt"/>
          <a:ea typeface="+mn-ea"/>
          <a:cs typeface="+mn-cs"/>
        </a:defRPr>
      </a:lvl3pPr>
      <a:lvl4pPr marL="3265285" algn="l" defTabSz="2176857" rtl="0" eaLnBrk="1" latinLnBrk="0" hangingPunct="1">
        <a:defRPr sz="4300" kern="1200">
          <a:solidFill>
            <a:schemeClr val="tx1"/>
          </a:solidFill>
          <a:latin typeface="+mn-lt"/>
          <a:ea typeface="+mn-ea"/>
          <a:cs typeface="+mn-cs"/>
        </a:defRPr>
      </a:lvl4pPr>
      <a:lvl5pPr marL="4353714" algn="l" defTabSz="2176857" rtl="0" eaLnBrk="1" latinLnBrk="0" hangingPunct="1">
        <a:defRPr sz="4300" kern="1200">
          <a:solidFill>
            <a:schemeClr val="tx1"/>
          </a:solidFill>
          <a:latin typeface="+mn-lt"/>
          <a:ea typeface="+mn-ea"/>
          <a:cs typeface="+mn-cs"/>
        </a:defRPr>
      </a:lvl5pPr>
      <a:lvl6pPr marL="5442142" algn="l" defTabSz="2176857" rtl="0" eaLnBrk="1" latinLnBrk="0" hangingPunct="1">
        <a:defRPr sz="4300" kern="1200">
          <a:solidFill>
            <a:schemeClr val="tx1"/>
          </a:solidFill>
          <a:latin typeface="+mn-lt"/>
          <a:ea typeface="+mn-ea"/>
          <a:cs typeface="+mn-cs"/>
        </a:defRPr>
      </a:lvl6pPr>
      <a:lvl7pPr marL="6530568" algn="l" defTabSz="2176857" rtl="0" eaLnBrk="1" latinLnBrk="0" hangingPunct="1">
        <a:defRPr sz="4300" kern="1200">
          <a:solidFill>
            <a:schemeClr val="tx1"/>
          </a:solidFill>
          <a:latin typeface="+mn-lt"/>
          <a:ea typeface="+mn-ea"/>
          <a:cs typeface="+mn-cs"/>
        </a:defRPr>
      </a:lvl7pPr>
      <a:lvl8pPr marL="7618992" algn="l" defTabSz="2176857" rtl="0" eaLnBrk="1" latinLnBrk="0" hangingPunct="1">
        <a:defRPr sz="4300" kern="1200">
          <a:solidFill>
            <a:schemeClr val="tx1"/>
          </a:solidFill>
          <a:latin typeface="+mn-lt"/>
          <a:ea typeface="+mn-ea"/>
          <a:cs typeface="+mn-cs"/>
        </a:defRPr>
      </a:lvl8pPr>
      <a:lvl9pPr marL="8707425" algn="l" defTabSz="2176857" rtl="0" eaLnBrk="1" latinLnBrk="0" hangingPunct="1">
        <a:defRPr sz="4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p:cNvSpPr>
          <p:nvPr/>
        </p:nvSpPr>
        <p:spPr bwMode="auto">
          <a:xfrm>
            <a:off x="-27856" y="11030981"/>
            <a:ext cx="2438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sz="5400" b="1" dirty="0">
              <a:solidFill>
                <a:srgbClr val="3C3C3C"/>
              </a:solidFill>
              <a:latin typeface="Century Gothic" panose="020B0502020202020204" pitchFamily="34" charset="0"/>
              <a:ea typeface="Aleo" panose="020F0502020204030203" pitchFamily="34" charset="0"/>
              <a:cs typeface="Aleo" panose="020F0502020204030203" pitchFamily="34" charset="0"/>
              <a:sym typeface="Aleo" panose="020F0502020204030203"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1688" y="89248"/>
            <a:ext cx="3657656" cy="435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7"/>
          <p:cNvSpPr>
            <a:spLocks/>
          </p:cNvSpPr>
          <p:nvPr/>
        </p:nvSpPr>
        <p:spPr bwMode="auto">
          <a:xfrm>
            <a:off x="3530060" y="6697434"/>
            <a:ext cx="17039908" cy="19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tr-TR" sz="4400" b="1"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Processing And </a:t>
            </a:r>
            <a:r>
              <a:rPr lang="tr-TR" sz="44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S</a:t>
            </a:r>
            <a:r>
              <a:rPr lang="tr-TR" sz="4400" b="1"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haring of Valuable Confidential data</a:t>
            </a:r>
            <a:r>
              <a:rPr lang="en-GB" sz="44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
            </a:r>
            <a:br>
              <a:rPr lang="en-GB" sz="44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br>
            <a:endParaRPr lang="en-GB" sz="80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endParaRPr>
          </a:p>
        </p:txBody>
      </p:sp>
      <p:sp>
        <p:nvSpPr>
          <p:cNvPr id="9" name="Rectangle 7"/>
          <p:cNvSpPr>
            <a:spLocks/>
          </p:cNvSpPr>
          <p:nvPr/>
        </p:nvSpPr>
        <p:spPr bwMode="auto">
          <a:xfrm>
            <a:off x="3551040" y="733539"/>
            <a:ext cx="17039908"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9600" b="1"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CELTIC-NEXT </a:t>
            </a:r>
            <a:r>
              <a:rPr lang="en-GB" sz="9600" b="1"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
            </a:r>
            <a:br>
              <a:rPr lang="en-GB" sz="9600" b="1"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br>
            <a:r>
              <a:rPr lang="en-GB" sz="9600" b="1"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Proposers Day</a:t>
            </a:r>
            <a:endParaRPr lang="en-GB" sz="3600" b="1"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endParaRPr>
          </a:p>
          <a:p>
            <a:pPr eaLnBrk="1" hangingPunct="1"/>
            <a:r>
              <a:rPr lang="en-GB" sz="7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25</a:t>
            </a:r>
            <a:r>
              <a:rPr lang="en-GB" sz="7000" baseline="30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th</a:t>
            </a:r>
            <a:r>
              <a:rPr lang="en-GB" sz="7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 September 2019, Istanbul  </a:t>
            </a:r>
          </a:p>
        </p:txBody>
      </p:sp>
      <p:sp>
        <p:nvSpPr>
          <p:cNvPr id="11" name="Rectangle 6"/>
          <p:cNvSpPr>
            <a:spLocks/>
          </p:cNvSpPr>
          <p:nvPr/>
        </p:nvSpPr>
        <p:spPr bwMode="auto">
          <a:xfrm>
            <a:off x="8913089" y="11768479"/>
            <a:ext cx="6072175"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tr-TR" sz="4400" b="1" dirty="0" smtClean="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Mehmet Y. Şimşek</a:t>
            </a:r>
            <a:endParaRPr lang="en-GB"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a:p>
            <a:pPr eaLnBrk="1" hangingPunct="1"/>
            <a:r>
              <a:rPr lang="tr-TR" sz="4400" b="1" dirty="0" smtClean="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ysimsek@netrd.com.tr</a:t>
            </a:r>
            <a:endParaRPr lang="en-GB"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79" t="12515"/>
          <a:stretch/>
        </p:blipFill>
        <p:spPr>
          <a:xfrm>
            <a:off x="0" y="0"/>
            <a:ext cx="4991201" cy="4409729"/>
          </a:xfrm>
          <a:prstGeom prst="rect">
            <a:avLst/>
          </a:prstGeom>
        </p:spPr>
      </p:pic>
      <p:pic>
        <p:nvPicPr>
          <p:cNvPr id="5" name="Picture 4"/>
          <p:cNvPicPr>
            <a:picLocks noChangeAspect="1"/>
          </p:cNvPicPr>
          <p:nvPr/>
        </p:nvPicPr>
        <p:blipFill>
          <a:blip r:embed="rId4"/>
          <a:stretch>
            <a:fillRect/>
          </a:stretch>
        </p:blipFill>
        <p:spPr>
          <a:xfrm>
            <a:off x="9743728" y="10293954"/>
            <a:ext cx="4067175" cy="11525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de-DE" sz="9200" b="1" dirty="0">
                <a:solidFill>
                  <a:srgbClr val="0070C0"/>
                </a:solidFill>
                <a:latin typeface="Aleo" panose="020F0502020204030203" pitchFamily="34" charset="0"/>
                <a:ea typeface="Aleo" panose="020F0502020204030203" pitchFamily="34" charset="0"/>
                <a:cs typeface="Aleo" panose="020F0502020204030203" pitchFamily="34" charset="0"/>
                <a:sym typeface="Gill Sans" charset="0"/>
              </a:rPr>
              <a:t>Teaser</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sym typeface="Gill Sans"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2</a:t>
            </a:fld>
            <a:endParaRPr lang="en-GB" altLang="en-US" dirty="0"/>
          </a:p>
        </p:txBody>
      </p:sp>
      <p:sp>
        <p:nvSpPr>
          <p:cNvPr id="6" name="Rectangle 5"/>
          <p:cNvSpPr/>
          <p:nvPr/>
        </p:nvSpPr>
        <p:spPr>
          <a:xfrm>
            <a:off x="1174776" y="12834664"/>
            <a:ext cx="20522280" cy="650723"/>
          </a:xfrm>
          <a:prstGeom prst="rect">
            <a:avLst/>
          </a:prstGeom>
        </p:spPr>
        <p:txBody>
          <a:bodyPr wrap="square" lIns="217709" tIns="108855" rIns="217709" bIns="108855">
            <a:spAutoFit/>
          </a:bodyPr>
          <a:lstStyle/>
          <a:p>
            <a:r>
              <a:rPr lang="en-GB" sz="2800" dirty="0" smtClean="0">
                <a:solidFill>
                  <a:schemeClr val="accent1">
                    <a:lumMod val="75000"/>
                  </a:schemeClr>
                </a:solidFill>
              </a:rPr>
              <a:t>www.celticnext.eu </a:t>
            </a:r>
            <a:r>
              <a:rPr lang="tr-TR" sz="2800" dirty="0">
                <a:solidFill>
                  <a:schemeClr val="accent1">
                    <a:lumMod val="75000"/>
                  </a:schemeClr>
                </a:solidFill>
                <a:sym typeface="Aleo" panose="020F0502020204030203" pitchFamily="34" charset="0"/>
              </a:rPr>
              <a:t>Processing And Sharing of Valuable Confidential data</a:t>
            </a:r>
            <a:r>
              <a:rPr lang="en-GB" sz="2800" dirty="0">
                <a:solidFill>
                  <a:schemeClr val="accent1">
                    <a:lumMod val="75000"/>
                  </a:schemeClr>
                </a:solidFill>
              </a:rPr>
              <a:t>,  </a:t>
            </a:r>
            <a:r>
              <a:rPr lang="tr-TR" sz="2800" dirty="0" smtClean="0">
                <a:solidFill>
                  <a:schemeClr val="accent1">
                    <a:lumMod val="75000"/>
                  </a:schemeClr>
                </a:solidFill>
              </a:rPr>
              <a:t>Mehmet Y. Şimşek</a:t>
            </a:r>
            <a:r>
              <a:rPr lang="en-GB" sz="2800" dirty="0" smtClean="0">
                <a:solidFill>
                  <a:schemeClr val="accent1">
                    <a:lumMod val="75000"/>
                  </a:schemeClr>
                </a:solidFill>
              </a:rPr>
              <a:t>, </a:t>
            </a:r>
            <a:r>
              <a:rPr lang="tr-TR" sz="2800" dirty="0" smtClean="0">
                <a:solidFill>
                  <a:schemeClr val="accent1">
                    <a:lumMod val="75000"/>
                  </a:schemeClr>
                </a:solidFill>
              </a:rPr>
              <a:t>ysimsek@netrd.com.tr</a:t>
            </a:r>
            <a:endParaRPr lang="en-GB" sz="2800" dirty="0">
              <a:solidFill>
                <a:schemeClr val="accent1">
                  <a:lumMod val="75000"/>
                </a:schemeClr>
              </a:solidFill>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8" name="TextBox 7"/>
          <p:cNvSpPr txBox="1"/>
          <p:nvPr/>
        </p:nvSpPr>
        <p:spPr>
          <a:xfrm>
            <a:off x="1966864" y="3977680"/>
            <a:ext cx="18650072" cy="6001643"/>
          </a:xfrm>
          <a:prstGeom prst="rect">
            <a:avLst/>
          </a:prstGeom>
          <a:noFill/>
        </p:spPr>
        <p:txBody>
          <a:bodyPr wrap="square" rtlCol="0">
            <a:spAutoFit/>
          </a:bodyPr>
          <a:lstStyle/>
          <a:p>
            <a:pPr marL="342900" indent="-342900">
              <a:buFont typeface="Arial" panose="020B0604020202020204" pitchFamily="34" charset="0"/>
              <a:buChar char="•"/>
            </a:pPr>
            <a:r>
              <a:rPr lang="tr-TR" sz="4800" i="1" dirty="0">
                <a:solidFill>
                  <a:srgbClr val="0070C0"/>
                </a:solidFill>
              </a:rPr>
              <a:t>Provide the opportunity of harnessing the untouched, valuable confidential data. </a:t>
            </a:r>
          </a:p>
          <a:p>
            <a:pPr marL="342900" indent="-342900">
              <a:buFont typeface="Arial" panose="020B0604020202020204" pitchFamily="34" charset="0"/>
              <a:buChar char="•"/>
            </a:pPr>
            <a:r>
              <a:rPr lang="tr-TR" sz="4800" i="1" dirty="0">
                <a:solidFill>
                  <a:srgbClr val="0070C0"/>
                </a:solidFill>
              </a:rPr>
              <a:t>And help them develop new Value Added Services (VAS) and </a:t>
            </a:r>
            <a:r>
              <a:rPr lang="tr-TR" sz="4800" i="1" dirty="0" smtClean="0">
                <a:solidFill>
                  <a:srgbClr val="0070C0"/>
                </a:solidFill>
              </a:rPr>
              <a:t>products.</a:t>
            </a:r>
            <a:endParaRPr lang="tr-TR" sz="4800" i="1" dirty="0">
              <a:solidFill>
                <a:srgbClr val="0070C0"/>
              </a:solidFill>
            </a:endParaRPr>
          </a:p>
          <a:p>
            <a:pPr marL="342900" indent="-342900">
              <a:buFont typeface="Arial" panose="020B0604020202020204" pitchFamily="34" charset="0"/>
              <a:buChar char="•"/>
            </a:pPr>
            <a:r>
              <a:rPr lang="en-US" sz="4800" i="1" dirty="0">
                <a:solidFill>
                  <a:srgbClr val="0070C0"/>
                </a:solidFill>
              </a:rPr>
              <a:t>Without </a:t>
            </a:r>
            <a:r>
              <a:rPr lang="tr-TR" sz="4800" i="1" dirty="0">
                <a:solidFill>
                  <a:srgbClr val="0070C0"/>
                </a:solidFill>
              </a:rPr>
              <a:t>violating the GDPR</a:t>
            </a:r>
            <a:r>
              <a:rPr lang="en-US" sz="4800" i="1" dirty="0">
                <a:solidFill>
                  <a:srgbClr val="0070C0"/>
                </a:solidFill>
              </a:rPr>
              <a:t>.</a:t>
            </a:r>
          </a:p>
          <a:p>
            <a:pPr marL="342900" indent="-342900">
              <a:buFont typeface="Arial" panose="020B0604020202020204" pitchFamily="34" charset="0"/>
              <a:buChar char="•"/>
            </a:pPr>
            <a:r>
              <a:rPr lang="tr-TR" sz="4800" i="1" dirty="0">
                <a:solidFill>
                  <a:srgbClr val="0070C0"/>
                </a:solidFill>
              </a:rPr>
              <a:t>Always consider customers</a:t>
            </a:r>
            <a:r>
              <a:rPr lang="tr-TR" sz="4800" i="1" dirty="0" smtClean="0">
                <a:solidFill>
                  <a:srgbClr val="0070C0"/>
                </a:solidFill>
              </a:rPr>
              <a:t>’ </a:t>
            </a:r>
            <a:r>
              <a:rPr lang="tr-TR" sz="4800" i="1" dirty="0">
                <a:solidFill>
                  <a:srgbClr val="0070C0"/>
                </a:solidFill>
              </a:rPr>
              <a:t>privacy while c</a:t>
            </a:r>
            <a:r>
              <a:rPr lang="en-US" sz="4800" i="1" dirty="0" err="1">
                <a:solidFill>
                  <a:srgbClr val="0070C0"/>
                </a:solidFill>
              </a:rPr>
              <a:t>ollect</a:t>
            </a:r>
            <a:r>
              <a:rPr lang="tr-TR" sz="4800" i="1" dirty="0">
                <a:solidFill>
                  <a:srgbClr val="0070C0"/>
                </a:solidFill>
              </a:rPr>
              <a:t>ing</a:t>
            </a:r>
            <a:r>
              <a:rPr lang="en-US" sz="4800" i="1" dirty="0">
                <a:solidFill>
                  <a:srgbClr val="0070C0"/>
                </a:solidFill>
              </a:rPr>
              <a:t>, </a:t>
            </a:r>
            <a:r>
              <a:rPr lang="en-US" sz="4800" i="1" dirty="0" err="1">
                <a:solidFill>
                  <a:srgbClr val="0070C0"/>
                </a:solidFill>
              </a:rPr>
              <a:t>stor</a:t>
            </a:r>
            <a:r>
              <a:rPr lang="tr-TR" sz="4800" i="1" dirty="0">
                <a:solidFill>
                  <a:srgbClr val="0070C0"/>
                </a:solidFill>
              </a:rPr>
              <a:t>ing</a:t>
            </a:r>
            <a:r>
              <a:rPr lang="en-US" sz="4800" i="1" dirty="0">
                <a:solidFill>
                  <a:srgbClr val="0070C0"/>
                </a:solidFill>
              </a:rPr>
              <a:t>, process</a:t>
            </a:r>
            <a:r>
              <a:rPr lang="tr-TR" sz="4800" i="1" dirty="0">
                <a:solidFill>
                  <a:srgbClr val="0070C0"/>
                </a:solidFill>
              </a:rPr>
              <a:t>ing</a:t>
            </a:r>
            <a:r>
              <a:rPr lang="en-US" sz="4800" i="1" dirty="0">
                <a:solidFill>
                  <a:srgbClr val="0070C0"/>
                </a:solidFill>
              </a:rPr>
              <a:t>, and </a:t>
            </a:r>
            <a:r>
              <a:rPr lang="en-US" sz="4800" i="1" dirty="0" err="1">
                <a:solidFill>
                  <a:srgbClr val="0070C0"/>
                </a:solidFill>
              </a:rPr>
              <a:t>shar</a:t>
            </a:r>
            <a:r>
              <a:rPr lang="tr-TR" sz="4800" i="1" dirty="0">
                <a:solidFill>
                  <a:srgbClr val="0070C0"/>
                </a:solidFill>
              </a:rPr>
              <a:t>ing of </a:t>
            </a:r>
            <a:r>
              <a:rPr lang="en-US" sz="4800" i="1" dirty="0">
                <a:solidFill>
                  <a:srgbClr val="0070C0"/>
                </a:solidFill>
              </a:rPr>
              <a:t> personal data of customers</a:t>
            </a:r>
            <a:r>
              <a:rPr lang="tr-TR" sz="4800" i="1" dirty="0">
                <a:solidFill>
                  <a:srgbClr val="0070C0"/>
                </a:solidFill>
              </a:rPr>
              <a:t>.</a:t>
            </a:r>
            <a:endParaRPr lang="en-US" sz="4800" i="1" dirty="0">
              <a:solidFill>
                <a:srgbClr val="0070C0"/>
              </a:solidFill>
            </a:endParaRPr>
          </a:p>
          <a:p>
            <a:pPr marL="342900" lvl="1" indent="-342900">
              <a:buFont typeface="Arial" panose="020B0604020202020204" pitchFamily="34" charset="0"/>
              <a:buChar char="•"/>
            </a:pPr>
            <a:r>
              <a:rPr lang="tr-TR" sz="4800" i="1" dirty="0">
                <a:solidFill>
                  <a:srgbClr val="0070C0"/>
                </a:solidFill>
              </a:rPr>
              <a:t>New s</a:t>
            </a:r>
            <a:r>
              <a:rPr lang="en-US" sz="4800" i="1" dirty="0" err="1">
                <a:solidFill>
                  <a:srgbClr val="0070C0"/>
                </a:solidFill>
              </a:rPr>
              <a:t>olutions</a:t>
            </a:r>
            <a:r>
              <a:rPr lang="en-US" sz="4800" i="1" dirty="0">
                <a:solidFill>
                  <a:srgbClr val="0070C0"/>
                </a:solidFill>
              </a:rPr>
              <a:t> for </a:t>
            </a:r>
            <a:r>
              <a:rPr lang="tr-TR" sz="4800" i="1" dirty="0">
                <a:solidFill>
                  <a:srgbClr val="0070C0"/>
                </a:solidFill>
              </a:rPr>
              <a:t>the </a:t>
            </a:r>
            <a:r>
              <a:rPr lang="en-US" sz="4800" i="1" dirty="0">
                <a:solidFill>
                  <a:srgbClr val="0070C0"/>
                </a:solidFill>
              </a:rPr>
              <a:t>publication and sharing </a:t>
            </a:r>
            <a:r>
              <a:rPr lang="tr-TR" sz="4800" i="1" dirty="0">
                <a:solidFill>
                  <a:srgbClr val="0070C0"/>
                </a:solidFill>
              </a:rPr>
              <a:t>of confidential</a:t>
            </a:r>
            <a:r>
              <a:rPr lang="en-US" sz="4800" i="1" dirty="0">
                <a:solidFill>
                  <a:srgbClr val="0070C0"/>
                </a:solidFill>
              </a:rPr>
              <a:t> data.</a:t>
            </a:r>
          </a:p>
        </p:txBody>
      </p:sp>
    </p:spTree>
    <p:extLst>
      <p:ext uri="{BB962C8B-B14F-4D97-AF65-F5344CB8AC3E}">
        <p14:creationId xmlns:p14="http://schemas.microsoft.com/office/powerpoint/2010/main" val="4241690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de-DE" sz="9200" b="1" dirty="0">
                <a:solidFill>
                  <a:srgbClr val="0070C0"/>
                </a:solidFill>
                <a:latin typeface="Aleo" panose="020F0502020204030203" pitchFamily="34" charset="0"/>
                <a:ea typeface="Aleo" panose="020F0502020204030203" pitchFamily="34" charset="0"/>
                <a:cs typeface="Aleo" panose="020F0502020204030203" pitchFamily="34" charset="0"/>
              </a:rPr>
              <a:t>Organisation Profile</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3</a:t>
            </a:fld>
            <a:endParaRPr lang="en-GB" alt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9" name="Rectangle 8"/>
          <p:cNvSpPr/>
          <p:nvPr/>
        </p:nvSpPr>
        <p:spPr>
          <a:xfrm>
            <a:off x="1174776" y="12834664"/>
            <a:ext cx="20522280" cy="650723"/>
          </a:xfrm>
          <a:prstGeom prst="rect">
            <a:avLst/>
          </a:prstGeom>
        </p:spPr>
        <p:txBody>
          <a:bodyPr wrap="square" lIns="217709" tIns="108855" rIns="217709" bIns="108855">
            <a:spAutoFit/>
          </a:bodyPr>
          <a:lstStyle/>
          <a:p>
            <a:r>
              <a:rPr lang="en-GB" sz="2800" dirty="0" smtClean="0">
                <a:solidFill>
                  <a:schemeClr val="accent1">
                    <a:lumMod val="75000"/>
                  </a:schemeClr>
                </a:solidFill>
              </a:rPr>
              <a:t>www.celticnext.eu </a:t>
            </a:r>
            <a:r>
              <a:rPr lang="tr-TR" sz="2800" dirty="0">
                <a:solidFill>
                  <a:schemeClr val="accent1">
                    <a:lumMod val="75000"/>
                  </a:schemeClr>
                </a:solidFill>
                <a:sym typeface="Aleo" panose="020F0502020204030203" pitchFamily="34" charset="0"/>
              </a:rPr>
              <a:t>Processing And Sharing of Valuable Confidential data</a:t>
            </a:r>
            <a:r>
              <a:rPr lang="en-GB" sz="2800" dirty="0">
                <a:solidFill>
                  <a:schemeClr val="accent1">
                    <a:lumMod val="75000"/>
                  </a:schemeClr>
                </a:solidFill>
              </a:rPr>
              <a:t>,  </a:t>
            </a:r>
            <a:r>
              <a:rPr lang="tr-TR" sz="2800" dirty="0" smtClean="0">
                <a:solidFill>
                  <a:schemeClr val="accent1">
                    <a:lumMod val="75000"/>
                  </a:schemeClr>
                </a:solidFill>
              </a:rPr>
              <a:t>Mehmet Y. Şimşek</a:t>
            </a:r>
            <a:r>
              <a:rPr lang="en-GB" sz="2800" dirty="0" smtClean="0">
                <a:solidFill>
                  <a:schemeClr val="accent1">
                    <a:lumMod val="75000"/>
                  </a:schemeClr>
                </a:solidFill>
              </a:rPr>
              <a:t>, </a:t>
            </a:r>
            <a:r>
              <a:rPr lang="tr-TR" sz="2800" dirty="0" smtClean="0">
                <a:solidFill>
                  <a:schemeClr val="accent1">
                    <a:lumMod val="75000"/>
                  </a:schemeClr>
                </a:solidFill>
              </a:rPr>
              <a:t>ysimsek@netrd.com.tr</a:t>
            </a:r>
            <a:endParaRPr lang="en-GB" sz="2800" dirty="0">
              <a:solidFill>
                <a:schemeClr val="accent1">
                  <a:lumMod val="75000"/>
                </a:schemeClr>
              </a:solidFill>
            </a:endParaRPr>
          </a:p>
        </p:txBody>
      </p:sp>
      <p:sp>
        <p:nvSpPr>
          <p:cNvPr id="3" name="Rectangle 2"/>
          <p:cNvSpPr/>
          <p:nvPr/>
        </p:nvSpPr>
        <p:spPr>
          <a:xfrm>
            <a:off x="1678832" y="2918679"/>
            <a:ext cx="22034448" cy="1200329"/>
          </a:xfrm>
          <a:prstGeom prst="rect">
            <a:avLst/>
          </a:prstGeom>
        </p:spPr>
        <p:txBody>
          <a:bodyPr wrap="square">
            <a:spAutoFit/>
          </a:bodyPr>
          <a:lstStyle/>
          <a:p>
            <a:r>
              <a:rPr lang="en-US" sz="2400" b="1" dirty="0" err="1">
                <a:solidFill>
                  <a:srgbClr val="333333"/>
                </a:solidFill>
                <a:latin typeface="Montserrat"/>
              </a:rPr>
              <a:t>NetRD</a:t>
            </a:r>
            <a:r>
              <a:rPr lang="en-US" sz="2400" b="1" dirty="0">
                <a:solidFill>
                  <a:srgbClr val="333333"/>
                </a:solidFill>
                <a:latin typeface="Montserrat"/>
              </a:rPr>
              <a:t> provides Research and Development solutions in next generation communication technologies for pioneering technology vendors across the globe, from backend to smart devices. The main research areas include Voice over Internet (VoIP), Unified Communications (UC), web based real-time communication (</a:t>
            </a:r>
            <a:r>
              <a:rPr lang="en-US" sz="2400" b="1" dirty="0" err="1">
                <a:solidFill>
                  <a:srgbClr val="333333"/>
                </a:solidFill>
                <a:latin typeface="Montserrat"/>
              </a:rPr>
              <a:t>WebRTC</a:t>
            </a:r>
            <a:r>
              <a:rPr lang="en-US" sz="2400" b="1" dirty="0">
                <a:solidFill>
                  <a:srgbClr val="333333"/>
                </a:solidFill>
                <a:latin typeface="Montserrat"/>
              </a:rPr>
              <a:t>) and moving telecommunications to the cloud.</a:t>
            </a:r>
            <a:endParaRPr lang="en-US" sz="2400" b="1" dirty="0"/>
          </a:p>
        </p:txBody>
      </p:sp>
      <p:sp>
        <p:nvSpPr>
          <p:cNvPr id="10" name="TextBox 9"/>
          <p:cNvSpPr txBox="1"/>
          <p:nvPr/>
        </p:nvSpPr>
        <p:spPr>
          <a:xfrm>
            <a:off x="17012083" y="4779161"/>
            <a:ext cx="5022753" cy="707886"/>
          </a:xfrm>
          <a:prstGeom prst="rect">
            <a:avLst/>
          </a:prstGeom>
          <a:noFill/>
        </p:spPr>
        <p:txBody>
          <a:bodyPr wrap="square" rtlCol="0">
            <a:spAutoFit/>
          </a:bodyPr>
          <a:lstStyle/>
          <a:p>
            <a:r>
              <a:rPr lang="tr-TR" sz="4000" dirty="0" smtClean="0">
                <a:solidFill>
                  <a:srgbClr val="0070C0"/>
                </a:solidFill>
              </a:rPr>
              <a:t>NetRD in Numbers</a:t>
            </a:r>
            <a:endParaRPr lang="en-US" sz="4000" dirty="0">
              <a:solidFill>
                <a:srgbClr val="0070C0"/>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358401785"/>
              </p:ext>
            </p:extLst>
          </p:nvPr>
        </p:nvGraphicFramePr>
        <p:xfrm>
          <a:off x="15432360" y="5705872"/>
          <a:ext cx="8182200" cy="5638800"/>
        </p:xfrm>
        <a:graphic>
          <a:graphicData uri="http://schemas.openxmlformats.org/drawingml/2006/table">
            <a:tbl>
              <a:tblPr firstRow="1" bandRow="1">
                <a:tableStyleId>{5C22544A-7EE6-4342-B048-85BDC9FD1C3A}</a:tableStyleId>
              </a:tblPr>
              <a:tblGrid>
                <a:gridCol w="4091100">
                  <a:extLst>
                    <a:ext uri="{9D8B030D-6E8A-4147-A177-3AD203B41FA5}">
                      <a16:colId xmlns:a16="http://schemas.microsoft.com/office/drawing/2014/main" xmlns="" val="30621192"/>
                    </a:ext>
                  </a:extLst>
                </a:gridCol>
                <a:gridCol w="4091100">
                  <a:extLst>
                    <a:ext uri="{9D8B030D-6E8A-4147-A177-3AD203B41FA5}">
                      <a16:colId xmlns:a16="http://schemas.microsoft.com/office/drawing/2014/main" xmlns="" val="872645052"/>
                    </a:ext>
                  </a:extLst>
                </a:gridCol>
              </a:tblGrid>
              <a:tr h="370840">
                <a:tc>
                  <a:txBody>
                    <a:bodyPr/>
                    <a:lstStyle/>
                    <a:p>
                      <a:pPr algn="ctr"/>
                      <a:r>
                        <a:rPr lang="tr-TR" sz="3200" b="1" kern="1200" baseline="0" dirty="0" smtClean="0">
                          <a:solidFill>
                            <a:schemeClr val="lt1"/>
                          </a:solidFill>
                          <a:latin typeface="+mn-lt"/>
                          <a:ea typeface="+mn-ea"/>
                          <a:cs typeface="+mn-cs"/>
                        </a:rPr>
                        <a:t>300+</a:t>
                      </a:r>
                    </a:p>
                    <a:p>
                      <a:pPr algn="ctr"/>
                      <a:r>
                        <a:rPr lang="tr-TR" sz="3200" b="1" kern="1200" baseline="0" dirty="0" smtClean="0">
                          <a:solidFill>
                            <a:schemeClr val="lt1"/>
                          </a:solidFill>
                          <a:latin typeface="+mn-lt"/>
                          <a:ea typeface="+mn-ea"/>
                          <a:cs typeface="+mn-cs"/>
                        </a:rPr>
                        <a:t>R&amp;D Engineers</a:t>
                      </a:r>
                      <a:endParaRPr lang="en-US" sz="3200" b="1" kern="1200" baseline="0" dirty="0">
                        <a:solidFill>
                          <a:schemeClr val="lt1"/>
                        </a:solidFill>
                        <a:latin typeface="+mn-lt"/>
                        <a:ea typeface="+mn-ea"/>
                        <a:cs typeface="+mn-cs"/>
                      </a:endParaRPr>
                    </a:p>
                  </a:txBody>
                  <a:tcPr>
                    <a:solidFill>
                      <a:srgbClr val="00B0F0"/>
                    </a:solidFill>
                  </a:tcPr>
                </a:tc>
                <a:tc>
                  <a:txBody>
                    <a:bodyPr/>
                    <a:lstStyle/>
                    <a:p>
                      <a:pPr algn="ctr"/>
                      <a:r>
                        <a:rPr lang="tr-TR" sz="3200" b="1" kern="1200" baseline="0" dirty="0" smtClean="0">
                          <a:solidFill>
                            <a:schemeClr val="lt1"/>
                          </a:solidFill>
                          <a:latin typeface="+mn-lt"/>
                          <a:ea typeface="+mn-ea"/>
                          <a:cs typeface="+mn-cs"/>
                        </a:rPr>
                        <a:t>10</a:t>
                      </a:r>
                    </a:p>
                    <a:p>
                      <a:pPr algn="ctr"/>
                      <a:r>
                        <a:rPr lang="tr-TR" sz="3200" b="1" kern="1200" baseline="0" dirty="0" smtClean="0">
                          <a:solidFill>
                            <a:schemeClr val="lt1"/>
                          </a:solidFill>
                          <a:latin typeface="+mn-lt"/>
                          <a:ea typeface="+mn-ea"/>
                          <a:cs typeface="+mn-cs"/>
                        </a:rPr>
                        <a:t>Among the World’s top ten VoIP R&amp;D LABs</a:t>
                      </a:r>
                      <a:endParaRPr lang="en-US" sz="3200" b="1" kern="1200" baseline="0" dirty="0">
                        <a:solidFill>
                          <a:schemeClr val="lt1"/>
                        </a:solidFill>
                        <a:latin typeface="+mn-lt"/>
                        <a:ea typeface="+mn-ea"/>
                        <a:cs typeface="+mn-cs"/>
                      </a:endParaRPr>
                    </a:p>
                  </a:txBody>
                  <a:tcPr>
                    <a:solidFill>
                      <a:srgbClr val="00B0F0"/>
                    </a:solidFill>
                  </a:tcPr>
                </a:tc>
                <a:extLst>
                  <a:ext uri="{0D108BD9-81ED-4DB2-BD59-A6C34878D82A}">
                    <a16:rowId xmlns:a16="http://schemas.microsoft.com/office/drawing/2014/main" xmlns="" val="1024799777"/>
                  </a:ext>
                </a:extLst>
              </a:tr>
              <a:tr h="370840">
                <a:tc>
                  <a:txBody>
                    <a:bodyPr/>
                    <a:lstStyle/>
                    <a:p>
                      <a:pPr algn="ctr"/>
                      <a:r>
                        <a:rPr lang="tr-TR" sz="3200" b="1" kern="1200" baseline="0" dirty="0" smtClean="0">
                          <a:solidFill>
                            <a:schemeClr val="lt1"/>
                          </a:solidFill>
                          <a:latin typeface="+mn-lt"/>
                          <a:ea typeface="+mn-ea"/>
                          <a:cs typeface="+mn-cs"/>
                        </a:rPr>
                        <a:t>1</a:t>
                      </a:r>
                    </a:p>
                    <a:p>
                      <a:pPr algn="ctr"/>
                      <a:r>
                        <a:rPr lang="tr-TR" sz="3200" b="1" kern="1200" baseline="0" dirty="0" smtClean="0">
                          <a:solidFill>
                            <a:schemeClr val="lt1"/>
                          </a:solidFill>
                          <a:latin typeface="+mn-lt"/>
                          <a:ea typeface="+mn-ea"/>
                          <a:cs typeface="+mn-cs"/>
                        </a:rPr>
                        <a:t>Turkey’s</a:t>
                      </a:r>
                    </a:p>
                    <a:p>
                      <a:pPr algn="ctr"/>
                      <a:r>
                        <a:rPr lang="tr-TR" sz="3200" b="1" kern="1200" baseline="0" dirty="0" smtClean="0">
                          <a:solidFill>
                            <a:schemeClr val="lt1"/>
                          </a:solidFill>
                          <a:latin typeface="+mn-lt"/>
                          <a:ea typeface="+mn-ea"/>
                          <a:cs typeface="+mn-cs"/>
                        </a:rPr>
                        <a:t>Top one VoIP R&amp;D LAB</a:t>
                      </a:r>
                      <a:endParaRPr lang="en-US" sz="3200" b="1" kern="1200" baseline="0" dirty="0" smtClean="0">
                        <a:solidFill>
                          <a:schemeClr val="lt1"/>
                        </a:solidFill>
                        <a:latin typeface="+mn-lt"/>
                        <a:ea typeface="+mn-ea"/>
                        <a:cs typeface="+mn-cs"/>
                      </a:endParaRPr>
                    </a:p>
                    <a:p>
                      <a:endParaRPr lang="en-US" sz="3200" b="1" kern="1200" baseline="0" dirty="0">
                        <a:solidFill>
                          <a:schemeClr val="lt1"/>
                        </a:solidFill>
                        <a:latin typeface="+mn-lt"/>
                        <a:ea typeface="+mn-ea"/>
                        <a:cs typeface="+mn-cs"/>
                      </a:endParaRPr>
                    </a:p>
                  </a:txBody>
                  <a:tcPr>
                    <a:solidFill>
                      <a:srgbClr val="00B0F0"/>
                    </a:solidFill>
                  </a:tcPr>
                </a:tc>
                <a:tc>
                  <a:txBody>
                    <a:bodyPr/>
                    <a:lstStyle/>
                    <a:p>
                      <a:pPr algn="ctr"/>
                      <a:r>
                        <a:rPr lang="tr-TR" sz="3200" b="1" kern="1200" baseline="0" dirty="0" smtClean="0">
                          <a:solidFill>
                            <a:schemeClr val="lt1"/>
                          </a:solidFill>
                          <a:latin typeface="+mn-lt"/>
                          <a:ea typeface="+mn-ea"/>
                          <a:cs typeface="+mn-cs"/>
                        </a:rPr>
                        <a:t>45+</a:t>
                      </a:r>
                    </a:p>
                    <a:p>
                      <a:pPr algn="ctr"/>
                      <a:r>
                        <a:rPr lang="tr-TR" sz="3200" b="1" kern="1200" baseline="0" dirty="0" smtClean="0">
                          <a:solidFill>
                            <a:schemeClr val="lt1"/>
                          </a:solidFill>
                          <a:latin typeface="+mn-lt"/>
                          <a:ea typeface="+mn-ea"/>
                          <a:cs typeface="+mn-cs"/>
                        </a:rPr>
                        <a:t>Years of R&amp;D experience (including Netas)</a:t>
                      </a:r>
                      <a:endParaRPr lang="en-US" sz="3200" b="1" kern="1200" baseline="0" dirty="0" smtClean="0">
                        <a:solidFill>
                          <a:schemeClr val="lt1"/>
                        </a:solidFill>
                        <a:latin typeface="+mn-lt"/>
                        <a:ea typeface="+mn-ea"/>
                        <a:cs typeface="+mn-cs"/>
                      </a:endParaRPr>
                    </a:p>
                    <a:p>
                      <a:endParaRPr lang="en-US" sz="3200" b="1" kern="1200" baseline="0" dirty="0">
                        <a:solidFill>
                          <a:schemeClr val="lt1"/>
                        </a:solidFill>
                        <a:latin typeface="+mn-lt"/>
                        <a:ea typeface="+mn-ea"/>
                        <a:cs typeface="+mn-cs"/>
                      </a:endParaRPr>
                    </a:p>
                  </a:txBody>
                  <a:tcPr>
                    <a:solidFill>
                      <a:srgbClr val="00B0F0"/>
                    </a:solidFill>
                  </a:tcPr>
                </a:tc>
                <a:extLst>
                  <a:ext uri="{0D108BD9-81ED-4DB2-BD59-A6C34878D82A}">
                    <a16:rowId xmlns:a16="http://schemas.microsoft.com/office/drawing/2014/main" xmlns="" val="429786897"/>
                  </a:ext>
                </a:extLst>
              </a:tr>
              <a:tr h="370840">
                <a:tc>
                  <a:txBody>
                    <a:bodyPr/>
                    <a:lstStyle/>
                    <a:p>
                      <a:pPr algn="ctr"/>
                      <a:r>
                        <a:rPr lang="tr-TR" sz="3200" b="1" kern="1200" baseline="0" dirty="0" smtClean="0">
                          <a:solidFill>
                            <a:schemeClr val="lt1"/>
                          </a:solidFill>
                          <a:latin typeface="+mn-lt"/>
                          <a:ea typeface="+mn-ea"/>
                          <a:cs typeface="+mn-cs"/>
                        </a:rPr>
                        <a:t>8+</a:t>
                      </a:r>
                    </a:p>
                    <a:p>
                      <a:pPr algn="ctr"/>
                      <a:r>
                        <a:rPr lang="tr-TR" sz="3200" b="1" kern="1200" baseline="0" dirty="0" smtClean="0">
                          <a:solidFill>
                            <a:schemeClr val="lt1"/>
                          </a:solidFill>
                          <a:latin typeface="+mn-lt"/>
                          <a:ea typeface="+mn-ea"/>
                          <a:cs typeface="+mn-cs"/>
                        </a:rPr>
                        <a:t>Average years of experience / engineer</a:t>
                      </a:r>
                      <a:endParaRPr lang="en-US" sz="3200" b="1" kern="1200" baseline="0" dirty="0">
                        <a:solidFill>
                          <a:schemeClr val="lt1"/>
                        </a:solidFill>
                        <a:latin typeface="+mn-lt"/>
                        <a:ea typeface="+mn-ea"/>
                        <a:cs typeface="+mn-cs"/>
                      </a:endParaRPr>
                    </a:p>
                  </a:txBody>
                  <a:tcPr>
                    <a:solidFill>
                      <a:srgbClr val="00B0F0"/>
                    </a:solidFill>
                  </a:tcPr>
                </a:tc>
                <a:tc>
                  <a:txBody>
                    <a:bodyPr/>
                    <a:lstStyle/>
                    <a:p>
                      <a:pPr algn="ctr"/>
                      <a:r>
                        <a:rPr lang="tr-TR" sz="3200" b="1" kern="1200" baseline="0" dirty="0" smtClean="0">
                          <a:solidFill>
                            <a:schemeClr val="lt1"/>
                          </a:solidFill>
                          <a:latin typeface="+mn-lt"/>
                          <a:ea typeface="+mn-ea"/>
                          <a:cs typeface="+mn-cs"/>
                        </a:rPr>
                        <a:t>%25</a:t>
                      </a:r>
                    </a:p>
                    <a:p>
                      <a:pPr algn="ctr"/>
                      <a:r>
                        <a:rPr lang="tr-TR" sz="3200" b="1" kern="1200" baseline="0" dirty="0" smtClean="0">
                          <a:solidFill>
                            <a:schemeClr val="lt1"/>
                          </a:solidFill>
                          <a:latin typeface="+mn-lt"/>
                          <a:ea typeface="+mn-ea"/>
                          <a:cs typeface="+mn-cs"/>
                        </a:rPr>
                        <a:t>MS and PHD degrees</a:t>
                      </a:r>
                      <a:endParaRPr lang="en-US" sz="3200" b="1" kern="1200" baseline="0" dirty="0">
                        <a:solidFill>
                          <a:schemeClr val="lt1"/>
                        </a:solidFill>
                        <a:latin typeface="+mn-lt"/>
                        <a:ea typeface="+mn-ea"/>
                        <a:cs typeface="+mn-cs"/>
                      </a:endParaRPr>
                    </a:p>
                  </a:txBody>
                  <a:tcPr>
                    <a:solidFill>
                      <a:srgbClr val="00B0F0"/>
                    </a:solidFill>
                  </a:tcPr>
                </a:tc>
                <a:extLst>
                  <a:ext uri="{0D108BD9-81ED-4DB2-BD59-A6C34878D82A}">
                    <a16:rowId xmlns:a16="http://schemas.microsoft.com/office/drawing/2014/main" xmlns="" val="871199823"/>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701782177"/>
              </p:ext>
            </p:extLst>
          </p:nvPr>
        </p:nvGraphicFramePr>
        <p:xfrm>
          <a:off x="9815736" y="5705872"/>
          <a:ext cx="5400600" cy="5638801"/>
        </p:xfrm>
        <a:graphic>
          <a:graphicData uri="http://schemas.openxmlformats.org/drawingml/2006/table">
            <a:tbl>
              <a:tblPr firstRow="1" bandRow="1">
                <a:tableStyleId>{5C22544A-7EE6-4342-B048-85BDC9FD1C3A}</a:tableStyleId>
              </a:tblPr>
              <a:tblGrid>
                <a:gridCol w="2700300">
                  <a:extLst>
                    <a:ext uri="{9D8B030D-6E8A-4147-A177-3AD203B41FA5}">
                      <a16:colId xmlns:a16="http://schemas.microsoft.com/office/drawing/2014/main" xmlns="" val="2993914020"/>
                    </a:ext>
                  </a:extLst>
                </a:gridCol>
                <a:gridCol w="2700300">
                  <a:extLst>
                    <a:ext uri="{9D8B030D-6E8A-4147-A177-3AD203B41FA5}">
                      <a16:colId xmlns:a16="http://schemas.microsoft.com/office/drawing/2014/main" xmlns="" val="1094774917"/>
                    </a:ext>
                  </a:extLst>
                </a:gridCol>
              </a:tblGrid>
              <a:tr h="1701650">
                <a:tc>
                  <a:txBody>
                    <a:bodyPr/>
                    <a:lstStyle/>
                    <a:p>
                      <a:pPr algn="ctr"/>
                      <a:r>
                        <a:rPr lang="tr-TR" sz="3200" b="1" kern="1200" baseline="0" dirty="0" smtClean="0">
                          <a:solidFill>
                            <a:schemeClr val="lt1"/>
                          </a:solidFill>
                          <a:latin typeface="+mn-lt"/>
                          <a:ea typeface="+mn-ea"/>
                          <a:cs typeface="+mn-cs"/>
                        </a:rPr>
                        <a:t>Software Development</a:t>
                      </a:r>
                      <a:endParaRPr lang="en-US" sz="3200" b="1" kern="1200" baseline="0" dirty="0">
                        <a:solidFill>
                          <a:schemeClr val="lt1"/>
                        </a:solidFill>
                        <a:latin typeface="+mn-lt"/>
                        <a:ea typeface="+mn-ea"/>
                        <a:cs typeface="+mn-cs"/>
                      </a:endParaRPr>
                    </a:p>
                  </a:txBody>
                  <a:tcPr>
                    <a:solidFill>
                      <a:srgbClr val="0070C0"/>
                    </a:solidFill>
                  </a:tcPr>
                </a:tc>
                <a:tc>
                  <a:txBody>
                    <a:bodyPr/>
                    <a:lstStyle/>
                    <a:p>
                      <a:pPr algn="ctr"/>
                      <a:r>
                        <a:rPr lang="tr-TR" sz="3200" b="1" kern="1200" baseline="0" dirty="0" smtClean="0">
                          <a:solidFill>
                            <a:schemeClr val="lt1"/>
                          </a:solidFill>
                          <a:latin typeface="+mn-lt"/>
                          <a:ea typeface="+mn-ea"/>
                          <a:cs typeface="+mn-cs"/>
                        </a:rPr>
                        <a:t>Software pathcing/updating</a:t>
                      </a:r>
                      <a:endParaRPr lang="en-US" sz="3200" b="1" kern="1200" baseline="0" dirty="0">
                        <a:solidFill>
                          <a:schemeClr val="lt1"/>
                        </a:solidFill>
                        <a:latin typeface="+mn-lt"/>
                        <a:ea typeface="+mn-ea"/>
                        <a:cs typeface="+mn-cs"/>
                      </a:endParaRPr>
                    </a:p>
                  </a:txBody>
                  <a:tcPr>
                    <a:solidFill>
                      <a:srgbClr val="0070C0"/>
                    </a:solidFill>
                  </a:tcPr>
                </a:tc>
                <a:extLst>
                  <a:ext uri="{0D108BD9-81ED-4DB2-BD59-A6C34878D82A}">
                    <a16:rowId xmlns:a16="http://schemas.microsoft.com/office/drawing/2014/main" xmlns="" val="2249138307"/>
                  </a:ext>
                </a:extLst>
              </a:tr>
              <a:tr h="2235501">
                <a:tc>
                  <a:txBody>
                    <a:bodyPr/>
                    <a:lstStyle/>
                    <a:p>
                      <a:pPr algn="ctr"/>
                      <a:r>
                        <a:rPr lang="tr-TR" sz="3200" b="1" kern="1200" baseline="0" dirty="0" smtClean="0">
                          <a:solidFill>
                            <a:schemeClr val="lt1"/>
                          </a:solidFill>
                          <a:latin typeface="+mn-lt"/>
                          <a:ea typeface="+mn-ea"/>
                          <a:cs typeface="+mn-cs"/>
                        </a:rPr>
                        <a:t>Systems integration and solution validation</a:t>
                      </a:r>
                      <a:endParaRPr lang="en-US" sz="3200" b="1" kern="1200" baseline="0" dirty="0">
                        <a:solidFill>
                          <a:schemeClr val="lt1"/>
                        </a:solidFill>
                        <a:latin typeface="+mn-lt"/>
                        <a:ea typeface="+mn-ea"/>
                        <a:cs typeface="+mn-cs"/>
                      </a:endParaRPr>
                    </a:p>
                  </a:txBody>
                  <a:tcPr>
                    <a:solidFill>
                      <a:srgbClr val="0070C0"/>
                    </a:solidFill>
                  </a:tcPr>
                </a:tc>
                <a:tc>
                  <a:txBody>
                    <a:bodyPr/>
                    <a:lstStyle/>
                    <a:p>
                      <a:pPr algn="ctr"/>
                      <a:endParaRPr lang="tr-TR" sz="3200" b="1" kern="1200" baseline="0" dirty="0" smtClean="0">
                        <a:solidFill>
                          <a:schemeClr val="lt1"/>
                        </a:solidFill>
                        <a:latin typeface="+mn-lt"/>
                        <a:ea typeface="+mn-ea"/>
                        <a:cs typeface="+mn-cs"/>
                      </a:endParaRPr>
                    </a:p>
                    <a:p>
                      <a:pPr algn="ctr"/>
                      <a:r>
                        <a:rPr lang="tr-TR" sz="3200" b="1" kern="1200" baseline="0" dirty="0" smtClean="0">
                          <a:solidFill>
                            <a:schemeClr val="lt1"/>
                          </a:solidFill>
                          <a:latin typeface="+mn-lt"/>
                          <a:ea typeface="+mn-ea"/>
                          <a:cs typeface="+mn-cs"/>
                        </a:rPr>
                        <a:t>DevOPs</a:t>
                      </a:r>
                      <a:endParaRPr lang="en-US" sz="3200" b="1" kern="1200" baseline="0" dirty="0">
                        <a:solidFill>
                          <a:schemeClr val="lt1"/>
                        </a:solidFill>
                        <a:latin typeface="+mn-lt"/>
                        <a:ea typeface="+mn-ea"/>
                        <a:cs typeface="+mn-cs"/>
                      </a:endParaRPr>
                    </a:p>
                  </a:txBody>
                  <a:tcPr>
                    <a:solidFill>
                      <a:srgbClr val="0070C0"/>
                    </a:solidFill>
                  </a:tcPr>
                </a:tc>
                <a:extLst>
                  <a:ext uri="{0D108BD9-81ED-4DB2-BD59-A6C34878D82A}">
                    <a16:rowId xmlns:a16="http://schemas.microsoft.com/office/drawing/2014/main" xmlns="" val="2159729289"/>
                  </a:ext>
                </a:extLst>
              </a:tr>
              <a:tr h="1701650">
                <a:tc>
                  <a:txBody>
                    <a:bodyPr/>
                    <a:lstStyle/>
                    <a:p>
                      <a:pPr algn="ctr"/>
                      <a:r>
                        <a:rPr lang="tr-TR" sz="3200" b="1" kern="1200" baseline="0" dirty="0" smtClean="0">
                          <a:solidFill>
                            <a:schemeClr val="lt1"/>
                          </a:solidFill>
                          <a:latin typeface="+mn-lt"/>
                          <a:ea typeface="+mn-ea"/>
                          <a:cs typeface="+mn-cs"/>
                        </a:rPr>
                        <a:t>Business Intelligence</a:t>
                      </a:r>
                      <a:endParaRPr lang="en-US" sz="3200" b="1" kern="1200" baseline="0" dirty="0">
                        <a:solidFill>
                          <a:schemeClr val="lt1"/>
                        </a:solidFill>
                        <a:latin typeface="+mn-lt"/>
                        <a:ea typeface="+mn-ea"/>
                        <a:cs typeface="+mn-cs"/>
                      </a:endParaRPr>
                    </a:p>
                  </a:txBody>
                  <a:tcPr>
                    <a:solidFill>
                      <a:srgbClr val="0070C0"/>
                    </a:solidFill>
                  </a:tcPr>
                </a:tc>
                <a:tc>
                  <a:txBody>
                    <a:bodyPr/>
                    <a:lstStyle/>
                    <a:p>
                      <a:pPr algn="ctr"/>
                      <a:endParaRPr lang="tr-TR" sz="2800" b="1" kern="1200" baseline="0" dirty="0" smtClean="0">
                        <a:solidFill>
                          <a:schemeClr val="lt1"/>
                        </a:solidFill>
                        <a:latin typeface="+mn-lt"/>
                        <a:ea typeface="+mn-ea"/>
                        <a:cs typeface="+mn-cs"/>
                      </a:endParaRPr>
                    </a:p>
                    <a:p>
                      <a:pPr algn="ctr"/>
                      <a:r>
                        <a:rPr lang="tr-TR" sz="2800" b="1" kern="1200" baseline="0" dirty="0" smtClean="0">
                          <a:solidFill>
                            <a:schemeClr val="lt1"/>
                          </a:solidFill>
                          <a:latin typeface="+mn-lt"/>
                          <a:ea typeface="+mn-ea"/>
                          <a:cs typeface="+mn-cs"/>
                        </a:rPr>
                        <a:t>Project/Program Management</a:t>
                      </a:r>
                      <a:endParaRPr lang="en-US" sz="2800" b="1" kern="1200" baseline="0" dirty="0">
                        <a:solidFill>
                          <a:schemeClr val="lt1"/>
                        </a:solidFill>
                        <a:latin typeface="+mn-lt"/>
                        <a:ea typeface="+mn-ea"/>
                        <a:cs typeface="+mn-cs"/>
                      </a:endParaRPr>
                    </a:p>
                  </a:txBody>
                  <a:tcPr>
                    <a:solidFill>
                      <a:srgbClr val="0070C0"/>
                    </a:solidFill>
                  </a:tcPr>
                </a:tc>
                <a:extLst>
                  <a:ext uri="{0D108BD9-81ED-4DB2-BD59-A6C34878D82A}">
                    <a16:rowId xmlns:a16="http://schemas.microsoft.com/office/drawing/2014/main" xmlns="" val="524233935"/>
                  </a:ext>
                </a:extLst>
              </a:tr>
            </a:tbl>
          </a:graphicData>
        </a:graphic>
      </p:graphicFrame>
      <p:sp>
        <p:nvSpPr>
          <p:cNvPr id="13" name="TextBox 12"/>
          <p:cNvSpPr txBox="1"/>
          <p:nvPr/>
        </p:nvSpPr>
        <p:spPr>
          <a:xfrm>
            <a:off x="10337599" y="4779161"/>
            <a:ext cx="5022753" cy="707886"/>
          </a:xfrm>
          <a:prstGeom prst="rect">
            <a:avLst/>
          </a:prstGeom>
          <a:noFill/>
        </p:spPr>
        <p:txBody>
          <a:bodyPr wrap="square" rtlCol="0">
            <a:spAutoFit/>
          </a:bodyPr>
          <a:lstStyle/>
          <a:p>
            <a:r>
              <a:rPr lang="tr-TR" sz="4000" dirty="0" smtClean="0">
                <a:solidFill>
                  <a:srgbClr val="0070C0"/>
                </a:solidFill>
              </a:rPr>
              <a:t>Key Competences</a:t>
            </a:r>
            <a:endParaRPr lang="en-US" sz="4000" dirty="0">
              <a:solidFill>
                <a:srgbClr val="0070C0"/>
              </a:solidFill>
            </a:endParaRPr>
          </a:p>
        </p:txBody>
      </p:sp>
      <p:sp>
        <p:nvSpPr>
          <p:cNvPr id="14" name="TextBox 13"/>
          <p:cNvSpPr txBox="1"/>
          <p:nvPr/>
        </p:nvSpPr>
        <p:spPr>
          <a:xfrm>
            <a:off x="3352823" y="4769768"/>
            <a:ext cx="5022753" cy="707886"/>
          </a:xfrm>
          <a:prstGeom prst="rect">
            <a:avLst/>
          </a:prstGeom>
          <a:noFill/>
        </p:spPr>
        <p:txBody>
          <a:bodyPr wrap="square" rtlCol="0">
            <a:spAutoFit/>
          </a:bodyPr>
          <a:lstStyle/>
          <a:p>
            <a:r>
              <a:rPr lang="tr-TR" sz="4000" dirty="0" smtClean="0">
                <a:solidFill>
                  <a:srgbClr val="0070C0"/>
                </a:solidFill>
              </a:rPr>
              <a:t>Major Products</a:t>
            </a:r>
            <a:endParaRPr lang="en-US" sz="4000" dirty="0">
              <a:solidFill>
                <a:srgbClr val="0070C0"/>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1687420013"/>
              </p:ext>
            </p:extLst>
          </p:nvPr>
        </p:nvGraphicFramePr>
        <p:xfrm>
          <a:off x="1390801" y="5699584"/>
          <a:ext cx="8208912" cy="2788920"/>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1937736282"/>
                    </a:ext>
                  </a:extLst>
                </a:gridCol>
                <a:gridCol w="2448271">
                  <a:extLst>
                    <a:ext uri="{9D8B030D-6E8A-4147-A177-3AD203B41FA5}">
                      <a16:colId xmlns:a16="http://schemas.microsoft.com/office/drawing/2014/main" xmlns="" val="281806852"/>
                    </a:ext>
                  </a:extLst>
                </a:gridCol>
                <a:gridCol w="3024337">
                  <a:extLst>
                    <a:ext uri="{9D8B030D-6E8A-4147-A177-3AD203B41FA5}">
                      <a16:colId xmlns:a16="http://schemas.microsoft.com/office/drawing/2014/main" xmlns="" val="2475191356"/>
                    </a:ext>
                  </a:extLst>
                </a:gridCol>
              </a:tblGrid>
              <a:tr h="370840">
                <a:tc>
                  <a:txBody>
                    <a:bodyPr/>
                    <a:lstStyle/>
                    <a:p>
                      <a:pPr algn="ctr"/>
                      <a:r>
                        <a:rPr lang="tr-TR" dirty="0" smtClean="0"/>
                        <a:t>C20</a:t>
                      </a:r>
                      <a:endParaRPr lang="en-US" dirty="0"/>
                    </a:p>
                  </a:txBody>
                  <a:tcPr>
                    <a:solidFill>
                      <a:srgbClr val="00B0F0"/>
                    </a:solidFill>
                  </a:tcPr>
                </a:tc>
                <a:tc>
                  <a:txBody>
                    <a:bodyPr/>
                    <a:lstStyle/>
                    <a:p>
                      <a:pPr algn="ctr"/>
                      <a:r>
                        <a:rPr lang="tr-TR" dirty="0" smtClean="0"/>
                        <a:t>AS</a:t>
                      </a:r>
                      <a:endParaRPr lang="en-US" dirty="0"/>
                    </a:p>
                  </a:txBody>
                  <a:tcPr>
                    <a:solidFill>
                      <a:srgbClr val="00B0F0"/>
                    </a:solidFill>
                  </a:tcPr>
                </a:tc>
                <a:tc>
                  <a:txBody>
                    <a:bodyPr/>
                    <a:lstStyle/>
                    <a:p>
                      <a:pPr algn="ctr"/>
                      <a:r>
                        <a:rPr lang="tr-TR" dirty="0" smtClean="0"/>
                        <a:t>KANDY</a:t>
                      </a:r>
                      <a:endParaRPr lang="en-US" dirty="0"/>
                    </a:p>
                  </a:txBody>
                  <a:tcPr>
                    <a:solidFill>
                      <a:srgbClr val="00B0F0"/>
                    </a:solidFill>
                  </a:tcPr>
                </a:tc>
                <a:extLst>
                  <a:ext uri="{0D108BD9-81ED-4DB2-BD59-A6C34878D82A}">
                    <a16:rowId xmlns:a16="http://schemas.microsoft.com/office/drawing/2014/main" xmlns="" val="2860868464"/>
                  </a:ext>
                </a:extLst>
              </a:tr>
              <a:tr h="370840">
                <a:tc>
                  <a:txBody>
                    <a:bodyPr/>
                    <a:lstStyle/>
                    <a:p>
                      <a:pPr algn="ctr"/>
                      <a:r>
                        <a:rPr lang="tr-TR" sz="3200" b="1" kern="1200" baseline="0" dirty="0" smtClean="0">
                          <a:solidFill>
                            <a:schemeClr val="lt1"/>
                          </a:solidFill>
                          <a:latin typeface="+mn-lt"/>
                          <a:ea typeface="+mn-ea"/>
                          <a:cs typeface="+mn-cs"/>
                        </a:rPr>
                        <a:t>Carrier grade</a:t>
                      </a:r>
                    </a:p>
                    <a:p>
                      <a:pPr algn="ctr"/>
                      <a:r>
                        <a:rPr lang="tr-TR" sz="3200" b="1" kern="1200" baseline="0" dirty="0" smtClean="0">
                          <a:solidFill>
                            <a:schemeClr val="lt1"/>
                          </a:solidFill>
                          <a:latin typeface="+mn-lt"/>
                          <a:ea typeface="+mn-ea"/>
                          <a:cs typeface="+mn-cs"/>
                        </a:rPr>
                        <a:t>VoIP switch</a:t>
                      </a:r>
                      <a:endParaRPr lang="en-US" sz="3200" b="1" kern="1200" baseline="0" dirty="0">
                        <a:solidFill>
                          <a:schemeClr val="lt1"/>
                        </a:solidFill>
                        <a:latin typeface="+mn-lt"/>
                        <a:ea typeface="+mn-ea"/>
                        <a:cs typeface="+mn-cs"/>
                      </a:endParaRPr>
                    </a:p>
                  </a:txBody>
                  <a:tcPr>
                    <a:solidFill>
                      <a:srgbClr val="00B0F0"/>
                    </a:solidFill>
                  </a:tcPr>
                </a:tc>
                <a:tc>
                  <a:txBody>
                    <a:bodyPr/>
                    <a:lstStyle/>
                    <a:p>
                      <a:pPr algn="ctr"/>
                      <a:r>
                        <a:rPr lang="tr-TR" sz="3200" b="1" kern="1200" baseline="0" dirty="0" smtClean="0">
                          <a:solidFill>
                            <a:schemeClr val="lt1"/>
                          </a:solidFill>
                          <a:latin typeface="+mn-lt"/>
                          <a:ea typeface="+mn-ea"/>
                          <a:cs typeface="+mn-cs"/>
                        </a:rPr>
                        <a:t>Application Server</a:t>
                      </a:r>
                      <a:endParaRPr lang="en-US" sz="3200" b="1" kern="1200" baseline="0" dirty="0">
                        <a:solidFill>
                          <a:schemeClr val="lt1"/>
                        </a:solidFill>
                        <a:latin typeface="+mn-lt"/>
                        <a:ea typeface="+mn-ea"/>
                        <a:cs typeface="+mn-cs"/>
                      </a:endParaRPr>
                    </a:p>
                  </a:txBody>
                  <a:tcPr>
                    <a:solidFill>
                      <a:srgbClr val="00B0F0"/>
                    </a:solidFill>
                  </a:tcPr>
                </a:tc>
                <a:tc>
                  <a:txBody>
                    <a:bodyPr/>
                    <a:lstStyle/>
                    <a:p>
                      <a:pPr algn="ctr"/>
                      <a:r>
                        <a:rPr lang="tr-TR" sz="3200" b="1" kern="1200" baseline="0" dirty="0" smtClean="0">
                          <a:solidFill>
                            <a:schemeClr val="lt1"/>
                          </a:solidFill>
                          <a:latin typeface="+mn-lt"/>
                          <a:ea typeface="+mn-ea"/>
                          <a:cs typeface="+mn-cs"/>
                        </a:rPr>
                        <a:t>Cloud based real time communication platform</a:t>
                      </a:r>
                      <a:endParaRPr lang="en-US" sz="3200" b="1" kern="1200" baseline="0" dirty="0">
                        <a:solidFill>
                          <a:schemeClr val="lt1"/>
                        </a:solidFill>
                        <a:latin typeface="+mn-lt"/>
                        <a:ea typeface="+mn-ea"/>
                        <a:cs typeface="+mn-cs"/>
                      </a:endParaRPr>
                    </a:p>
                  </a:txBody>
                  <a:tcPr>
                    <a:solidFill>
                      <a:srgbClr val="00B0F0"/>
                    </a:solidFill>
                  </a:tcPr>
                </a:tc>
                <a:extLst>
                  <a:ext uri="{0D108BD9-81ED-4DB2-BD59-A6C34878D82A}">
                    <a16:rowId xmlns:a16="http://schemas.microsoft.com/office/drawing/2014/main" xmlns="" val="2913503595"/>
                  </a:ext>
                </a:extLst>
              </a:tr>
            </a:tbl>
          </a:graphicData>
        </a:graphic>
      </p:graphicFrame>
      <p:pic>
        <p:nvPicPr>
          <p:cNvPr id="16" name="Picture 15"/>
          <p:cNvPicPr>
            <a:picLocks noChangeAspect="1"/>
          </p:cNvPicPr>
          <p:nvPr/>
        </p:nvPicPr>
        <p:blipFill>
          <a:blip r:embed="rId3"/>
          <a:stretch>
            <a:fillRect/>
          </a:stretch>
        </p:blipFill>
        <p:spPr>
          <a:xfrm>
            <a:off x="1390801" y="8710434"/>
            <a:ext cx="2592287" cy="3640756"/>
          </a:xfrm>
          <a:prstGeom prst="rect">
            <a:avLst/>
          </a:prstGeom>
        </p:spPr>
      </p:pic>
      <p:pic>
        <p:nvPicPr>
          <p:cNvPr id="17" name="Picture 16"/>
          <p:cNvPicPr>
            <a:picLocks noChangeAspect="1"/>
          </p:cNvPicPr>
          <p:nvPr/>
        </p:nvPicPr>
        <p:blipFill>
          <a:blip r:embed="rId4"/>
          <a:stretch>
            <a:fillRect/>
          </a:stretch>
        </p:blipFill>
        <p:spPr>
          <a:xfrm>
            <a:off x="4199112" y="8868172"/>
            <a:ext cx="2243271" cy="3102396"/>
          </a:xfrm>
          <a:prstGeom prst="rect">
            <a:avLst/>
          </a:prstGeom>
        </p:spPr>
      </p:pic>
      <p:pic>
        <p:nvPicPr>
          <p:cNvPr id="18" name="Picture 17"/>
          <p:cNvPicPr>
            <a:picLocks noChangeAspect="1"/>
          </p:cNvPicPr>
          <p:nvPr/>
        </p:nvPicPr>
        <p:blipFill>
          <a:blip r:embed="rId5"/>
          <a:stretch>
            <a:fillRect/>
          </a:stretch>
        </p:blipFill>
        <p:spPr>
          <a:xfrm>
            <a:off x="6652542" y="8631239"/>
            <a:ext cx="2854100" cy="3719951"/>
          </a:xfrm>
          <a:prstGeom prst="rect">
            <a:avLst/>
          </a:prstGeom>
        </p:spPr>
      </p:pic>
    </p:spTree>
    <p:extLst>
      <p:ext uri="{BB962C8B-B14F-4D97-AF65-F5344CB8AC3E}">
        <p14:creationId xmlns:p14="http://schemas.microsoft.com/office/powerpoint/2010/main" val="372906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GB" sz="9200" b="1" dirty="0">
                <a:solidFill>
                  <a:srgbClr val="0070C0"/>
                </a:solidFill>
                <a:latin typeface="Aleo" panose="020F0502020204030203" pitchFamily="34" charset="0"/>
                <a:ea typeface="Aleo" panose="020F0502020204030203" pitchFamily="34" charset="0"/>
                <a:cs typeface="Aleo" panose="020F0502020204030203" pitchFamily="34" charset="0"/>
              </a:rPr>
              <a:t>Proposal Introduction (1)</a:t>
            </a: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4</a:t>
            </a:fld>
            <a:endParaRPr lang="en-GB" altLang="en-US"/>
          </a:p>
        </p:txBody>
      </p:sp>
      <p:pic>
        <p:nvPicPr>
          <p:cNvPr id="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9" name="Rectangle 8"/>
          <p:cNvSpPr/>
          <p:nvPr/>
        </p:nvSpPr>
        <p:spPr>
          <a:xfrm>
            <a:off x="1195144" y="12752474"/>
            <a:ext cx="20522280" cy="650723"/>
          </a:xfrm>
          <a:prstGeom prst="rect">
            <a:avLst/>
          </a:prstGeom>
        </p:spPr>
        <p:txBody>
          <a:bodyPr wrap="square" lIns="217709" tIns="108855" rIns="217709" bIns="108855">
            <a:spAutoFit/>
          </a:bodyPr>
          <a:lstStyle/>
          <a:p>
            <a:r>
              <a:rPr lang="en-GB" sz="2800" dirty="0" smtClean="0">
                <a:solidFill>
                  <a:schemeClr val="accent1">
                    <a:lumMod val="75000"/>
                  </a:schemeClr>
                </a:solidFill>
              </a:rPr>
              <a:t>www.celticnext.eu </a:t>
            </a:r>
            <a:r>
              <a:rPr lang="tr-TR" sz="2800" dirty="0">
                <a:solidFill>
                  <a:schemeClr val="accent1">
                    <a:lumMod val="75000"/>
                  </a:schemeClr>
                </a:solidFill>
                <a:sym typeface="Aleo" panose="020F0502020204030203" pitchFamily="34" charset="0"/>
              </a:rPr>
              <a:t>Processing And Sharing of Valuable Confidential data</a:t>
            </a:r>
            <a:r>
              <a:rPr lang="en-GB" sz="2800" dirty="0">
                <a:solidFill>
                  <a:schemeClr val="accent1">
                    <a:lumMod val="75000"/>
                  </a:schemeClr>
                </a:solidFill>
              </a:rPr>
              <a:t>,  </a:t>
            </a:r>
            <a:r>
              <a:rPr lang="tr-TR" sz="2800" dirty="0" smtClean="0">
                <a:solidFill>
                  <a:schemeClr val="accent1">
                    <a:lumMod val="75000"/>
                  </a:schemeClr>
                </a:solidFill>
              </a:rPr>
              <a:t>Mehmet Y. Şimşek</a:t>
            </a:r>
            <a:r>
              <a:rPr lang="en-GB" sz="2800" dirty="0" smtClean="0">
                <a:solidFill>
                  <a:schemeClr val="accent1">
                    <a:lumMod val="75000"/>
                  </a:schemeClr>
                </a:solidFill>
              </a:rPr>
              <a:t>, </a:t>
            </a:r>
            <a:r>
              <a:rPr lang="tr-TR" sz="2800" dirty="0" smtClean="0">
                <a:solidFill>
                  <a:schemeClr val="accent1">
                    <a:lumMod val="75000"/>
                  </a:schemeClr>
                </a:solidFill>
              </a:rPr>
              <a:t>ysimsek@netrd.com.tr</a:t>
            </a:r>
            <a:endParaRPr lang="en-GB" sz="2800" dirty="0">
              <a:solidFill>
                <a:schemeClr val="accent1">
                  <a:lumMod val="75000"/>
                </a:schemeClr>
              </a:solidFill>
            </a:endParaRPr>
          </a:p>
        </p:txBody>
      </p:sp>
      <p:sp>
        <p:nvSpPr>
          <p:cNvPr id="10" name="Rectangle 9"/>
          <p:cNvSpPr/>
          <p:nvPr/>
        </p:nvSpPr>
        <p:spPr>
          <a:xfrm>
            <a:off x="1822848" y="3893729"/>
            <a:ext cx="8712968" cy="5878532"/>
          </a:xfrm>
          <a:prstGeom prst="rect">
            <a:avLst/>
          </a:prstGeom>
        </p:spPr>
        <p:txBody>
          <a:bodyPr wrap="square">
            <a:spAutoFit/>
          </a:bodyPr>
          <a:lstStyle/>
          <a:p>
            <a:pPr lvl="0" eaLnBrk="1" hangingPunct="1"/>
            <a:r>
              <a:rPr lang="en-US" sz="4000" b="1" i="1" dirty="0">
                <a:solidFill>
                  <a:srgbClr val="0070C0"/>
                </a:solidFill>
              </a:rPr>
              <a:t>Vision: </a:t>
            </a:r>
            <a:r>
              <a:rPr lang="tr-TR" sz="4000" dirty="0">
                <a:solidFill>
                  <a:srgbClr val="0070C0"/>
                </a:solidFill>
              </a:rPr>
              <a:t>to help organizations </a:t>
            </a:r>
            <a:r>
              <a:rPr lang="en-US" sz="4000" dirty="0">
                <a:solidFill>
                  <a:srgbClr val="0070C0"/>
                </a:solidFill>
              </a:rPr>
              <a:t>collect, store, process, and share </a:t>
            </a:r>
            <a:r>
              <a:rPr lang="tr-TR" sz="4000" dirty="0">
                <a:solidFill>
                  <a:srgbClr val="0070C0"/>
                </a:solidFill>
              </a:rPr>
              <a:t>valuable confidential</a:t>
            </a:r>
            <a:r>
              <a:rPr lang="en-US" sz="4000" dirty="0">
                <a:solidFill>
                  <a:srgbClr val="0070C0"/>
                </a:solidFill>
              </a:rPr>
              <a:t> data of their customers </a:t>
            </a:r>
            <a:r>
              <a:rPr lang="tr-TR" sz="4000" dirty="0">
                <a:solidFill>
                  <a:srgbClr val="0070C0"/>
                </a:solidFill>
              </a:rPr>
              <a:t>without violating their privacy</a:t>
            </a:r>
            <a:r>
              <a:rPr lang="en-US" sz="4000" dirty="0">
                <a:solidFill>
                  <a:srgbClr val="0070C0"/>
                </a:solidFill>
              </a:rPr>
              <a:t>.</a:t>
            </a:r>
            <a:endParaRPr lang="tr-TR" sz="4000" dirty="0">
              <a:solidFill>
                <a:srgbClr val="0070C0"/>
              </a:solidFill>
            </a:endParaRPr>
          </a:p>
          <a:p>
            <a:pPr lvl="0" eaLnBrk="1" hangingPunct="1"/>
            <a:endParaRPr lang="en-US" sz="4000" b="1" i="1" dirty="0">
              <a:solidFill>
                <a:srgbClr val="0070C0"/>
              </a:solidFill>
            </a:endParaRPr>
          </a:p>
          <a:p>
            <a:pPr lvl="0" eaLnBrk="1" hangingPunct="1"/>
            <a:r>
              <a:rPr lang="en-US" sz="4000" b="1" i="1" dirty="0">
                <a:solidFill>
                  <a:srgbClr val="0070C0"/>
                </a:solidFill>
              </a:rPr>
              <a:t>Motivation: </a:t>
            </a:r>
            <a:r>
              <a:rPr lang="en-US" sz="4000" dirty="0">
                <a:solidFill>
                  <a:srgbClr val="0070C0"/>
                </a:solidFill>
              </a:rPr>
              <a:t>Develop privacy-preserving algorithms for </a:t>
            </a:r>
            <a:r>
              <a:rPr lang="tr-TR" sz="4000" dirty="0">
                <a:solidFill>
                  <a:srgbClr val="0070C0"/>
                </a:solidFill>
              </a:rPr>
              <a:t>organizations.</a:t>
            </a:r>
          </a:p>
          <a:p>
            <a:pPr lvl="0" eaLnBrk="1" hangingPunct="1"/>
            <a:endParaRPr lang="en-US" sz="3600" dirty="0">
              <a:latin typeface="Arial" charset="0"/>
              <a:ea typeface="+mn-ea"/>
              <a:cs typeface="+mn-cs"/>
            </a:endParaRPr>
          </a:p>
          <a:p>
            <a:pPr lvl="2" eaLnBrk="1" hangingPunct="1"/>
            <a:endParaRPr lang="en-US" sz="2000" i="1" dirty="0">
              <a:solidFill>
                <a:srgbClr val="FFFFFF">
                  <a:lumMod val="50000"/>
                </a:srgbClr>
              </a:solidFill>
              <a:latin typeface="Arial" charset="0"/>
              <a:ea typeface="+mn-ea"/>
              <a:cs typeface="+mn-cs"/>
            </a:endParaRPr>
          </a:p>
        </p:txBody>
      </p:sp>
      <p:pic>
        <p:nvPicPr>
          <p:cNvPr id="6" name="Picture 5"/>
          <p:cNvPicPr>
            <a:picLocks noChangeAspect="1"/>
          </p:cNvPicPr>
          <p:nvPr/>
        </p:nvPicPr>
        <p:blipFill>
          <a:blip r:embed="rId4"/>
          <a:stretch>
            <a:fillRect/>
          </a:stretch>
        </p:blipFill>
        <p:spPr>
          <a:xfrm>
            <a:off x="13056096" y="3576069"/>
            <a:ext cx="9826398" cy="6882026"/>
          </a:xfrm>
          <a:prstGeom prst="rect">
            <a:avLst/>
          </a:prstGeom>
        </p:spPr>
      </p:pic>
    </p:spTree>
    <p:extLst>
      <p:ext uri="{BB962C8B-B14F-4D97-AF65-F5344CB8AC3E}">
        <p14:creationId xmlns:p14="http://schemas.microsoft.com/office/powerpoint/2010/main" val="3278199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GB" sz="9200" b="1" dirty="0">
                <a:solidFill>
                  <a:srgbClr val="0070C0"/>
                </a:solidFill>
                <a:latin typeface="Aleo" panose="020F0502020204030203" pitchFamily="34" charset="0"/>
                <a:ea typeface="Aleo" panose="020F0502020204030203" pitchFamily="34" charset="0"/>
                <a:cs typeface="Aleo" panose="020F0502020204030203" pitchFamily="34" charset="0"/>
              </a:rPr>
              <a:t>Proposal Introduction (2)</a:t>
            </a: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5</a:t>
            </a:fld>
            <a:endParaRPr lang="en-GB" altLang="en-US"/>
          </a:p>
        </p:txBody>
      </p:sp>
      <p:pic>
        <p:nvPicPr>
          <p:cNvPr id="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9" name="Rectangle 8"/>
          <p:cNvSpPr/>
          <p:nvPr/>
        </p:nvSpPr>
        <p:spPr>
          <a:xfrm>
            <a:off x="1174776" y="12834664"/>
            <a:ext cx="20522280" cy="650723"/>
          </a:xfrm>
          <a:prstGeom prst="rect">
            <a:avLst/>
          </a:prstGeom>
        </p:spPr>
        <p:txBody>
          <a:bodyPr wrap="square" lIns="217709" tIns="108855" rIns="217709" bIns="108855">
            <a:spAutoFit/>
          </a:bodyPr>
          <a:lstStyle/>
          <a:p>
            <a:r>
              <a:rPr lang="en-GB" sz="2800" dirty="0" smtClean="0">
                <a:solidFill>
                  <a:schemeClr val="accent1">
                    <a:lumMod val="75000"/>
                  </a:schemeClr>
                </a:solidFill>
              </a:rPr>
              <a:t>www.celticnext.eu </a:t>
            </a:r>
            <a:r>
              <a:rPr lang="tr-TR" sz="2800" dirty="0">
                <a:solidFill>
                  <a:schemeClr val="accent1">
                    <a:lumMod val="75000"/>
                  </a:schemeClr>
                </a:solidFill>
                <a:sym typeface="Aleo" panose="020F0502020204030203" pitchFamily="34" charset="0"/>
              </a:rPr>
              <a:t>Processing And Sharing of Valuable Confidential data</a:t>
            </a:r>
            <a:r>
              <a:rPr lang="en-GB" sz="2800" dirty="0">
                <a:solidFill>
                  <a:schemeClr val="accent1">
                    <a:lumMod val="75000"/>
                  </a:schemeClr>
                </a:solidFill>
              </a:rPr>
              <a:t>,  </a:t>
            </a:r>
            <a:r>
              <a:rPr lang="tr-TR" sz="2800" dirty="0" smtClean="0">
                <a:solidFill>
                  <a:schemeClr val="accent1">
                    <a:lumMod val="75000"/>
                  </a:schemeClr>
                </a:solidFill>
              </a:rPr>
              <a:t>Mehmet Y. Şimşek</a:t>
            </a:r>
            <a:r>
              <a:rPr lang="en-GB" sz="2800" dirty="0" smtClean="0">
                <a:solidFill>
                  <a:schemeClr val="accent1">
                    <a:lumMod val="75000"/>
                  </a:schemeClr>
                </a:solidFill>
              </a:rPr>
              <a:t>, </a:t>
            </a:r>
            <a:r>
              <a:rPr lang="tr-TR" sz="2800" dirty="0" smtClean="0">
                <a:solidFill>
                  <a:schemeClr val="accent1">
                    <a:lumMod val="75000"/>
                  </a:schemeClr>
                </a:solidFill>
              </a:rPr>
              <a:t>ysimsek@netrd.com.tr</a:t>
            </a:r>
            <a:endParaRPr lang="en-GB" sz="2800" dirty="0">
              <a:solidFill>
                <a:schemeClr val="accent1">
                  <a:lumMod val="75000"/>
                </a:schemeClr>
              </a:solidFill>
            </a:endParaRPr>
          </a:p>
        </p:txBody>
      </p:sp>
      <p:sp>
        <p:nvSpPr>
          <p:cNvPr id="10" name="Content Placeholder 2"/>
          <p:cNvSpPr txBox="1">
            <a:spLocks/>
          </p:cNvSpPr>
          <p:nvPr/>
        </p:nvSpPr>
        <p:spPr>
          <a:xfrm>
            <a:off x="2110880" y="2835276"/>
            <a:ext cx="17769482" cy="10187404"/>
          </a:xfrm>
          <a:prstGeom prst="rect">
            <a:avLst/>
          </a:prstGeom>
          <a:noFill/>
        </p:spPr>
        <p:txBody>
          <a:bodyPr wrap="square" rtlCol="0">
            <a:spAutoFit/>
          </a:bodyPr>
          <a:lstStyle>
            <a:defPPr>
              <a:defRPr lang="en-GB"/>
            </a:defPPr>
            <a:lvl1pPr marL="342900" indent="-342900">
              <a:buFont typeface="Arial" panose="020B0604020202020204" pitchFamily="34" charset="0"/>
              <a:buChar char="•"/>
              <a:defRPr sz="1600" b="1" i="1">
                <a:solidFill>
                  <a:schemeClr val="bg1">
                    <a:lumMod val="50000"/>
                  </a:schemeClr>
                </a:solidFill>
              </a:defRPr>
            </a:lvl1pPr>
            <a:lvl2pPr marL="342900" lvl="1" indent="-342900">
              <a:buFont typeface="Arial" panose="020B0604020202020204" pitchFamily="34" charset="0"/>
              <a:buChar char="•"/>
              <a:defRPr sz="1600" i="1">
                <a:solidFill>
                  <a:schemeClr val="bg1">
                    <a:lumMod val="50000"/>
                  </a:schemeClr>
                </a:solidFill>
              </a:defRPr>
            </a:lvl2pPr>
            <a:lvl3pPr marL="1200150" lvl="2" indent="-285750">
              <a:buFont typeface="Arial" panose="020B0604020202020204" pitchFamily="34" charset="0"/>
              <a:buChar char="•"/>
              <a:defRPr sz="1400" i="1">
                <a:solidFill>
                  <a:schemeClr val="bg1">
                    <a:lumMod val="50000"/>
                  </a:schemeClr>
                </a:solidFill>
              </a:defRPr>
            </a:lvl3pPr>
          </a:lstStyle>
          <a:p>
            <a:r>
              <a:rPr lang="tr-TR" sz="3600" dirty="0" smtClean="0">
                <a:solidFill>
                  <a:srgbClr val="0070C0"/>
                </a:solidFill>
              </a:rPr>
              <a:t>Expected outcome: </a:t>
            </a:r>
          </a:p>
          <a:p>
            <a:pPr lvl="2"/>
            <a:r>
              <a:rPr lang="en-US" sz="3600" dirty="0" smtClean="0">
                <a:solidFill>
                  <a:srgbClr val="0070C0"/>
                </a:solidFill>
              </a:rPr>
              <a:t>Solutions </a:t>
            </a:r>
            <a:r>
              <a:rPr lang="tr-TR" sz="3600" dirty="0" smtClean="0">
                <a:solidFill>
                  <a:srgbClr val="0070C0"/>
                </a:solidFill>
              </a:rPr>
              <a:t> which are designed/developed with</a:t>
            </a:r>
            <a:r>
              <a:rPr lang="en-US" sz="3600" dirty="0" smtClean="0">
                <a:solidFill>
                  <a:srgbClr val="0070C0"/>
                </a:solidFill>
              </a:rPr>
              <a:t> </a:t>
            </a:r>
            <a:r>
              <a:rPr lang="tr-TR" sz="3600" dirty="0" smtClean="0">
                <a:solidFill>
                  <a:srgbClr val="0070C0"/>
                </a:solidFill>
              </a:rPr>
              <a:t>privacy preserving way. </a:t>
            </a:r>
            <a:endParaRPr lang="en-US" sz="3600" dirty="0" smtClean="0">
              <a:solidFill>
                <a:srgbClr val="0070C0"/>
              </a:solidFill>
            </a:endParaRPr>
          </a:p>
          <a:p>
            <a:pPr marL="914400" lvl="2" indent="0">
              <a:buNone/>
            </a:pPr>
            <a:endParaRPr lang="en-US" sz="3600" dirty="0" smtClean="0">
              <a:solidFill>
                <a:srgbClr val="0070C0"/>
              </a:solidFill>
            </a:endParaRPr>
          </a:p>
          <a:p>
            <a:r>
              <a:rPr lang="en-US" sz="3600" dirty="0" smtClean="0">
                <a:solidFill>
                  <a:srgbClr val="0070C0"/>
                </a:solidFill>
              </a:rPr>
              <a:t>Expected </a:t>
            </a:r>
            <a:r>
              <a:rPr lang="en-US" sz="3600" dirty="0">
                <a:solidFill>
                  <a:srgbClr val="0070C0"/>
                </a:solidFill>
              </a:rPr>
              <a:t>Impacts</a:t>
            </a:r>
            <a:r>
              <a:rPr lang="en-US" sz="3600" dirty="0" smtClean="0">
                <a:solidFill>
                  <a:srgbClr val="0070C0"/>
                </a:solidFill>
              </a:rPr>
              <a:t>:</a:t>
            </a:r>
          </a:p>
          <a:p>
            <a:pPr lvl="2"/>
            <a:r>
              <a:rPr lang="en-US" sz="3600" dirty="0" smtClean="0">
                <a:solidFill>
                  <a:srgbClr val="0070C0"/>
                </a:solidFill>
              </a:rPr>
              <a:t>Improvement of </a:t>
            </a:r>
            <a:r>
              <a:rPr lang="tr-TR" sz="3600" dirty="0" smtClean="0">
                <a:solidFill>
                  <a:srgbClr val="0070C0"/>
                </a:solidFill>
              </a:rPr>
              <a:t>accessing, processing, storing and </a:t>
            </a:r>
            <a:r>
              <a:rPr lang="tr-TR" sz="3600" dirty="0">
                <a:solidFill>
                  <a:srgbClr val="0070C0"/>
                </a:solidFill>
              </a:rPr>
              <a:t>sharing of confidential data </a:t>
            </a:r>
            <a:r>
              <a:rPr lang="en-US" sz="3600" dirty="0" smtClean="0">
                <a:solidFill>
                  <a:srgbClr val="0070C0"/>
                </a:solidFill>
              </a:rPr>
              <a:t>technologies</a:t>
            </a:r>
            <a:r>
              <a:rPr lang="tr-TR" sz="3600" dirty="0" smtClean="0">
                <a:solidFill>
                  <a:srgbClr val="0070C0"/>
                </a:solidFill>
              </a:rPr>
              <a:t>.</a:t>
            </a:r>
            <a:endParaRPr lang="en-US" sz="3600" dirty="0" smtClean="0">
              <a:solidFill>
                <a:srgbClr val="0070C0"/>
              </a:solidFill>
            </a:endParaRPr>
          </a:p>
          <a:p>
            <a:pPr lvl="2"/>
            <a:endParaRPr lang="tr-TR" sz="3600" dirty="0">
              <a:solidFill>
                <a:srgbClr val="0070C0"/>
              </a:solidFill>
            </a:endParaRPr>
          </a:p>
          <a:p>
            <a:r>
              <a:rPr lang="en-US" sz="3600" dirty="0">
                <a:solidFill>
                  <a:srgbClr val="0070C0"/>
                </a:solidFill>
              </a:rPr>
              <a:t>Proposed solutions </a:t>
            </a:r>
            <a:r>
              <a:rPr lang="tr-TR" sz="3600" dirty="0" smtClean="0">
                <a:solidFill>
                  <a:srgbClr val="0070C0"/>
                </a:solidFill>
              </a:rPr>
              <a:t>may</a:t>
            </a:r>
            <a:r>
              <a:rPr lang="en-US" sz="3600" dirty="0" smtClean="0">
                <a:solidFill>
                  <a:srgbClr val="0070C0"/>
                </a:solidFill>
              </a:rPr>
              <a:t> </a:t>
            </a:r>
            <a:r>
              <a:rPr lang="en-US" sz="3600" dirty="0">
                <a:solidFill>
                  <a:srgbClr val="0070C0"/>
                </a:solidFill>
              </a:rPr>
              <a:t>be applied in several different </a:t>
            </a:r>
            <a:r>
              <a:rPr lang="tr-TR" sz="3600" dirty="0" smtClean="0">
                <a:solidFill>
                  <a:srgbClr val="0070C0"/>
                </a:solidFill>
              </a:rPr>
              <a:t>data</a:t>
            </a:r>
            <a:r>
              <a:rPr lang="en-US" sz="3600" dirty="0" smtClean="0">
                <a:solidFill>
                  <a:srgbClr val="0070C0"/>
                </a:solidFill>
              </a:rPr>
              <a:t> </a:t>
            </a:r>
            <a:r>
              <a:rPr lang="tr-TR" sz="3600" dirty="0" smtClean="0">
                <a:solidFill>
                  <a:srgbClr val="0070C0"/>
                </a:solidFill>
              </a:rPr>
              <a:t>types</a:t>
            </a:r>
            <a:r>
              <a:rPr lang="en-US" sz="3600" dirty="0" smtClean="0">
                <a:solidFill>
                  <a:srgbClr val="0070C0"/>
                </a:solidFill>
              </a:rPr>
              <a:t>, </a:t>
            </a:r>
            <a:r>
              <a:rPr lang="en-US" sz="3600" dirty="0">
                <a:solidFill>
                  <a:srgbClr val="0070C0"/>
                </a:solidFill>
              </a:rPr>
              <a:t>including </a:t>
            </a:r>
            <a:r>
              <a:rPr lang="en-US" sz="3600" dirty="0" smtClean="0">
                <a:solidFill>
                  <a:srgbClr val="0070C0"/>
                </a:solidFill>
              </a:rPr>
              <a:t>:</a:t>
            </a:r>
            <a:endParaRPr lang="tr-TR" sz="3600" dirty="0" smtClean="0">
              <a:solidFill>
                <a:srgbClr val="0070C0"/>
              </a:solidFill>
            </a:endParaRPr>
          </a:p>
          <a:p>
            <a:pPr lvl="2"/>
            <a:r>
              <a:rPr lang="tr-TR" sz="3200" dirty="0" smtClean="0">
                <a:solidFill>
                  <a:srgbClr val="0070C0"/>
                </a:solidFill>
              </a:rPr>
              <a:t>User data in telco operators</a:t>
            </a:r>
          </a:p>
          <a:p>
            <a:pPr lvl="2"/>
            <a:r>
              <a:rPr lang="tr-TR" sz="3200" dirty="0" smtClean="0">
                <a:solidFill>
                  <a:srgbClr val="0070C0"/>
                </a:solidFill>
              </a:rPr>
              <a:t>Location data in ISPs/TelCos</a:t>
            </a:r>
          </a:p>
          <a:p>
            <a:pPr lvl="2"/>
            <a:r>
              <a:rPr lang="tr-TR" sz="3200" dirty="0" smtClean="0">
                <a:solidFill>
                  <a:srgbClr val="0070C0"/>
                </a:solidFill>
              </a:rPr>
              <a:t>User data in Banks</a:t>
            </a:r>
          </a:p>
          <a:p>
            <a:pPr lvl="2"/>
            <a:r>
              <a:rPr lang="tr-TR" sz="3200" dirty="0" smtClean="0">
                <a:solidFill>
                  <a:srgbClr val="0070C0"/>
                </a:solidFill>
              </a:rPr>
              <a:t>CDR data TelCos/Vendors</a:t>
            </a:r>
          </a:p>
          <a:p>
            <a:pPr lvl="2"/>
            <a:r>
              <a:rPr lang="tr-TR" sz="3200" dirty="0" smtClean="0">
                <a:solidFill>
                  <a:srgbClr val="0070C0"/>
                </a:solidFill>
              </a:rPr>
              <a:t>Student data in universities</a:t>
            </a:r>
          </a:p>
          <a:p>
            <a:pPr lvl="2"/>
            <a:r>
              <a:rPr lang="tr-TR" sz="3200" dirty="0" smtClean="0">
                <a:solidFill>
                  <a:srgbClr val="0070C0"/>
                </a:solidFill>
              </a:rPr>
              <a:t>Patient data in hospitals</a:t>
            </a:r>
          </a:p>
          <a:p>
            <a:pPr lvl="2"/>
            <a:r>
              <a:rPr lang="tr-TR" sz="3200" dirty="0" smtClean="0">
                <a:solidFill>
                  <a:srgbClr val="0070C0"/>
                </a:solidFill>
              </a:rPr>
              <a:t>And other valuable confidential data of other entities.</a:t>
            </a:r>
            <a:endParaRPr lang="en-US" sz="3200" dirty="0">
              <a:solidFill>
                <a:srgbClr val="0070C0"/>
              </a:solidFill>
            </a:endParaRPr>
          </a:p>
          <a:p>
            <a:pPr marL="0" lvl="1" indent="0">
              <a:buNone/>
            </a:pPr>
            <a:endParaRPr lang="tr-TR" sz="3600" b="1" dirty="0" smtClean="0">
              <a:solidFill>
                <a:srgbClr val="0070C0"/>
              </a:solidFill>
            </a:endParaRPr>
          </a:p>
          <a:p>
            <a:pPr lvl="1"/>
            <a:r>
              <a:rPr lang="tr-TR" sz="3600" b="1" dirty="0" smtClean="0">
                <a:solidFill>
                  <a:srgbClr val="0070C0"/>
                </a:solidFill>
              </a:rPr>
              <a:t>Duration:  36 months</a:t>
            </a:r>
          </a:p>
          <a:p>
            <a:endParaRPr lang="en-US" sz="3600" dirty="0" smtClean="0"/>
          </a:p>
          <a:p>
            <a:endParaRPr lang="en-US" sz="3600" dirty="0"/>
          </a:p>
        </p:txBody>
      </p:sp>
    </p:spTree>
    <p:extLst>
      <p:ext uri="{BB962C8B-B14F-4D97-AF65-F5344CB8AC3E}">
        <p14:creationId xmlns:p14="http://schemas.microsoft.com/office/powerpoint/2010/main" val="240960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GB" sz="9200" b="1" dirty="0">
                <a:solidFill>
                  <a:srgbClr val="0070C0"/>
                </a:solidFill>
                <a:latin typeface="Aleo" panose="020F0502020204030203" pitchFamily="34" charset="0"/>
                <a:ea typeface="Aleo" panose="020F0502020204030203" pitchFamily="34" charset="0"/>
                <a:cs typeface="Aleo" panose="020F0502020204030203" pitchFamily="34" charset="0"/>
              </a:rPr>
              <a:t>Partners</a:t>
            </a: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6</a:t>
            </a:fld>
            <a:endParaRPr lang="en-GB" altLang="en-US"/>
          </a:p>
        </p:txBody>
      </p:sp>
      <p:pic>
        <p:nvPicPr>
          <p:cNvPr id="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2974647537"/>
              </p:ext>
            </p:extLst>
          </p:nvPr>
        </p:nvGraphicFramePr>
        <p:xfrm>
          <a:off x="1678832" y="3557828"/>
          <a:ext cx="16256001" cy="6541835"/>
        </p:xfrm>
        <a:graphic>
          <a:graphicData uri="http://schemas.openxmlformats.org/drawingml/2006/table">
            <a:tbl>
              <a:tblPr firstRow="1" bandRow="1">
                <a:tableStyleId>{5C22544A-7EE6-4342-B048-85BDC9FD1C3A}</a:tableStyleId>
              </a:tblPr>
              <a:tblGrid>
                <a:gridCol w="5418667">
                  <a:extLst>
                    <a:ext uri="{9D8B030D-6E8A-4147-A177-3AD203B41FA5}">
                      <a16:colId xmlns:a16="http://schemas.microsoft.com/office/drawing/2014/main" xmlns="" val="1585549976"/>
                    </a:ext>
                  </a:extLst>
                </a:gridCol>
                <a:gridCol w="5418667">
                  <a:extLst>
                    <a:ext uri="{9D8B030D-6E8A-4147-A177-3AD203B41FA5}">
                      <a16:colId xmlns:a16="http://schemas.microsoft.com/office/drawing/2014/main" xmlns="" val="1818999770"/>
                    </a:ext>
                  </a:extLst>
                </a:gridCol>
                <a:gridCol w="5418667">
                  <a:extLst>
                    <a:ext uri="{9D8B030D-6E8A-4147-A177-3AD203B41FA5}">
                      <a16:colId xmlns:a16="http://schemas.microsoft.com/office/drawing/2014/main" xmlns="" val="1576830783"/>
                    </a:ext>
                  </a:extLst>
                </a:gridCol>
              </a:tblGrid>
              <a:tr h="799565">
                <a:tc>
                  <a:txBody>
                    <a:bodyPr/>
                    <a:lstStyle/>
                    <a:p>
                      <a:r>
                        <a:rPr lang="tr-TR" dirty="0" smtClean="0"/>
                        <a:t>Partner</a:t>
                      </a:r>
                      <a:endParaRPr lang="en-US" dirty="0"/>
                    </a:p>
                  </a:txBody>
                  <a:tcPr/>
                </a:tc>
                <a:tc>
                  <a:txBody>
                    <a:bodyPr/>
                    <a:lstStyle/>
                    <a:p>
                      <a:r>
                        <a:rPr lang="tr-TR" dirty="0" smtClean="0"/>
                        <a:t>Type</a:t>
                      </a:r>
                      <a:endParaRPr lang="en-US" dirty="0"/>
                    </a:p>
                  </a:txBody>
                  <a:tcPr/>
                </a:tc>
                <a:tc>
                  <a:txBody>
                    <a:bodyPr/>
                    <a:lstStyle/>
                    <a:p>
                      <a:r>
                        <a:rPr lang="tr-TR" dirty="0" smtClean="0"/>
                        <a:t>Country</a:t>
                      </a:r>
                      <a:endParaRPr lang="en-US" dirty="0"/>
                    </a:p>
                  </a:txBody>
                  <a:tcPr/>
                </a:tc>
                <a:extLst>
                  <a:ext uri="{0D108BD9-81ED-4DB2-BD59-A6C34878D82A}">
                    <a16:rowId xmlns:a16="http://schemas.microsoft.com/office/drawing/2014/main" xmlns="" val="3822630455"/>
                  </a:ext>
                </a:extLst>
              </a:tr>
              <a:tr h="799565">
                <a:tc>
                  <a:txBody>
                    <a:bodyPr/>
                    <a:lstStyle/>
                    <a:p>
                      <a:r>
                        <a:rPr lang="tr-TR" dirty="0" smtClean="0"/>
                        <a:t>Netas</a:t>
                      </a:r>
                      <a:endParaRPr lang="en-US" dirty="0"/>
                    </a:p>
                  </a:txBody>
                  <a:tcPr/>
                </a:tc>
                <a:tc>
                  <a:txBody>
                    <a:bodyPr/>
                    <a:lstStyle/>
                    <a:p>
                      <a:r>
                        <a:rPr lang="tr-TR" sz="2800" dirty="0" smtClean="0"/>
                        <a:t>Systems Integrator/Vendor</a:t>
                      </a:r>
                      <a:endParaRPr lang="en-US" sz="2800" dirty="0"/>
                    </a:p>
                  </a:txBody>
                  <a:tcPr/>
                </a:tc>
                <a:tc>
                  <a:txBody>
                    <a:bodyPr/>
                    <a:lstStyle/>
                    <a:p>
                      <a:pPr algn="ctr"/>
                      <a:r>
                        <a:rPr lang="tr-TR" dirty="0" smtClean="0"/>
                        <a:t>Turkey</a:t>
                      </a:r>
                      <a:endParaRPr lang="en-US" dirty="0"/>
                    </a:p>
                  </a:txBody>
                  <a:tcPr/>
                </a:tc>
                <a:extLst>
                  <a:ext uri="{0D108BD9-81ED-4DB2-BD59-A6C34878D82A}">
                    <a16:rowId xmlns:a16="http://schemas.microsoft.com/office/drawing/2014/main" xmlns="" val="2038968200"/>
                  </a:ext>
                </a:extLst>
              </a:tr>
              <a:tr h="799565">
                <a:tc>
                  <a:txBody>
                    <a:bodyPr/>
                    <a:lstStyle/>
                    <a:p>
                      <a:r>
                        <a:rPr lang="tr-TR" dirty="0" smtClean="0"/>
                        <a:t>Ericsson</a:t>
                      </a:r>
                      <a:r>
                        <a:rPr lang="tr-TR" baseline="0" dirty="0" smtClean="0"/>
                        <a:t> Turkey</a:t>
                      </a:r>
                      <a:endParaRPr lang="en-US" dirty="0"/>
                    </a:p>
                  </a:txBody>
                  <a:tcPr/>
                </a:tc>
                <a:tc>
                  <a:txBody>
                    <a:bodyPr/>
                    <a:lstStyle/>
                    <a:p>
                      <a:r>
                        <a:rPr lang="tr-TR" sz="2800" dirty="0" smtClean="0"/>
                        <a:t>Vendor</a:t>
                      </a:r>
                      <a:endParaRPr lang="en-US" sz="2800" dirty="0"/>
                    </a:p>
                  </a:txBody>
                  <a:tcPr/>
                </a:tc>
                <a:tc>
                  <a:txBody>
                    <a:bodyPr/>
                    <a:lstStyle/>
                    <a:p>
                      <a:pPr marL="0" marR="0" lvl="0" indent="0" algn="ctr" defTabSz="2176857" rtl="0" eaLnBrk="1" fontAlgn="auto" latinLnBrk="0" hangingPunct="1">
                        <a:lnSpc>
                          <a:spcPct val="100000"/>
                        </a:lnSpc>
                        <a:spcBef>
                          <a:spcPts val="0"/>
                        </a:spcBef>
                        <a:spcAft>
                          <a:spcPts val="0"/>
                        </a:spcAft>
                        <a:buClrTx/>
                        <a:buSzTx/>
                        <a:buFontTx/>
                        <a:buNone/>
                        <a:tabLst/>
                        <a:defRPr/>
                      </a:pPr>
                      <a:r>
                        <a:rPr lang="tr-TR" dirty="0" smtClean="0"/>
                        <a:t>Turkey</a:t>
                      </a:r>
                      <a:endParaRPr lang="en-US" dirty="0"/>
                    </a:p>
                  </a:txBody>
                  <a:tcPr/>
                </a:tc>
                <a:extLst>
                  <a:ext uri="{0D108BD9-81ED-4DB2-BD59-A6C34878D82A}">
                    <a16:rowId xmlns:a16="http://schemas.microsoft.com/office/drawing/2014/main" xmlns="" val="905913547"/>
                  </a:ext>
                </a:extLst>
              </a:tr>
              <a:tr h="799565">
                <a:tc>
                  <a:txBody>
                    <a:bodyPr/>
                    <a:lstStyle/>
                    <a:p>
                      <a:r>
                        <a:rPr lang="tr-TR" dirty="0" smtClean="0"/>
                        <a:t>Kuveyt Turk</a:t>
                      </a:r>
                      <a:endParaRPr lang="en-US" dirty="0"/>
                    </a:p>
                  </a:txBody>
                  <a:tcPr/>
                </a:tc>
                <a:tc>
                  <a:txBody>
                    <a:bodyPr/>
                    <a:lstStyle/>
                    <a:p>
                      <a:r>
                        <a:rPr lang="tr-TR" sz="2800" dirty="0" smtClean="0"/>
                        <a:t>Bank</a:t>
                      </a:r>
                      <a:endParaRPr lang="en-US" sz="2800" dirty="0"/>
                    </a:p>
                  </a:txBody>
                  <a:tcPr/>
                </a:tc>
                <a:tc>
                  <a:txBody>
                    <a:bodyPr/>
                    <a:lstStyle/>
                    <a:p>
                      <a:pPr marL="0" marR="0" lvl="0" indent="0" algn="ctr" defTabSz="2176857" rtl="0" eaLnBrk="1" fontAlgn="auto" latinLnBrk="0" hangingPunct="1">
                        <a:lnSpc>
                          <a:spcPct val="100000"/>
                        </a:lnSpc>
                        <a:spcBef>
                          <a:spcPts val="0"/>
                        </a:spcBef>
                        <a:spcAft>
                          <a:spcPts val="0"/>
                        </a:spcAft>
                        <a:buClrTx/>
                        <a:buSzTx/>
                        <a:buFontTx/>
                        <a:buNone/>
                        <a:tabLst/>
                        <a:defRPr/>
                      </a:pPr>
                      <a:r>
                        <a:rPr lang="tr-TR" dirty="0" smtClean="0"/>
                        <a:t>Turkey</a:t>
                      </a:r>
                      <a:endParaRPr lang="en-US" dirty="0"/>
                    </a:p>
                  </a:txBody>
                  <a:tcPr/>
                </a:tc>
                <a:extLst>
                  <a:ext uri="{0D108BD9-81ED-4DB2-BD59-A6C34878D82A}">
                    <a16:rowId xmlns:a16="http://schemas.microsoft.com/office/drawing/2014/main" xmlns="" val="1059721285"/>
                  </a:ext>
                </a:extLst>
              </a:tr>
              <a:tr h="799565">
                <a:tc>
                  <a:txBody>
                    <a:bodyPr/>
                    <a:lstStyle/>
                    <a:p>
                      <a:pPr algn="l"/>
                      <a:r>
                        <a:rPr lang="tr-TR" dirty="0" smtClean="0"/>
                        <a:t>Turk Telekom</a:t>
                      </a:r>
                      <a:endParaRPr lang="en-US" dirty="0"/>
                    </a:p>
                  </a:txBody>
                  <a:tcPr/>
                </a:tc>
                <a:tc>
                  <a:txBody>
                    <a:bodyPr/>
                    <a:lstStyle/>
                    <a:p>
                      <a:r>
                        <a:rPr lang="tr-TR" sz="2800" dirty="0" smtClean="0"/>
                        <a:t>TelCo</a:t>
                      </a:r>
                      <a:endParaRPr lang="en-US" sz="2800" dirty="0"/>
                    </a:p>
                  </a:txBody>
                  <a:tcPr/>
                </a:tc>
                <a:tc>
                  <a:txBody>
                    <a:bodyPr/>
                    <a:lstStyle/>
                    <a:p>
                      <a:pPr marL="0" marR="0" lvl="0" indent="0" algn="ctr" defTabSz="2176857" rtl="0" eaLnBrk="1" fontAlgn="auto" latinLnBrk="0" hangingPunct="1">
                        <a:lnSpc>
                          <a:spcPct val="100000"/>
                        </a:lnSpc>
                        <a:spcBef>
                          <a:spcPts val="0"/>
                        </a:spcBef>
                        <a:spcAft>
                          <a:spcPts val="0"/>
                        </a:spcAft>
                        <a:buClrTx/>
                        <a:buSzTx/>
                        <a:buFontTx/>
                        <a:buNone/>
                        <a:tabLst/>
                        <a:defRPr/>
                      </a:pPr>
                      <a:r>
                        <a:rPr lang="tr-TR" dirty="0" smtClean="0"/>
                        <a:t>Turkey</a:t>
                      </a:r>
                      <a:endParaRPr lang="en-US" dirty="0" smtClean="0"/>
                    </a:p>
                  </a:txBody>
                  <a:tcPr/>
                </a:tc>
                <a:extLst>
                  <a:ext uri="{0D108BD9-81ED-4DB2-BD59-A6C34878D82A}">
                    <a16:rowId xmlns:a16="http://schemas.microsoft.com/office/drawing/2014/main" xmlns="" val="469451145"/>
                  </a:ext>
                </a:extLst>
              </a:tr>
              <a:tr h="799565">
                <a:tc>
                  <a:txBody>
                    <a:bodyPr/>
                    <a:lstStyle/>
                    <a:p>
                      <a:pPr algn="ctr"/>
                      <a:r>
                        <a:rPr lang="tr-TR" dirty="0" smtClean="0"/>
                        <a:t>?</a:t>
                      </a:r>
                      <a:endParaRPr lang="en-US" dirty="0"/>
                    </a:p>
                  </a:txBody>
                  <a:tcPr/>
                </a:tc>
                <a:tc>
                  <a:txBody>
                    <a:bodyPr/>
                    <a:lstStyle/>
                    <a:p>
                      <a:pPr marL="0" marR="0" lvl="0" indent="0" algn="l" defTabSz="2176857" rtl="0" eaLnBrk="1" fontAlgn="auto" latinLnBrk="0" hangingPunct="1">
                        <a:lnSpc>
                          <a:spcPct val="100000"/>
                        </a:lnSpc>
                        <a:spcBef>
                          <a:spcPts val="0"/>
                        </a:spcBef>
                        <a:spcAft>
                          <a:spcPts val="0"/>
                        </a:spcAft>
                        <a:buClrTx/>
                        <a:buSzTx/>
                        <a:buFontTx/>
                        <a:buNone/>
                        <a:tabLst/>
                        <a:defRPr/>
                      </a:pPr>
                      <a:r>
                        <a:rPr lang="tr-TR" sz="2800" dirty="0" smtClean="0"/>
                        <a:t>University /</a:t>
                      </a:r>
                      <a:endParaRPr lang="en-US" sz="2800" dirty="0" smtClean="0"/>
                    </a:p>
                    <a:p>
                      <a:r>
                        <a:rPr lang="tr-TR" sz="2800" dirty="0" smtClean="0"/>
                        <a:t>Research Institute</a:t>
                      </a:r>
                      <a:endParaRPr lang="en-US" sz="2800" dirty="0"/>
                    </a:p>
                  </a:txBody>
                  <a:tcPr/>
                </a:tc>
                <a:tc>
                  <a:txBody>
                    <a:bodyPr/>
                    <a:lstStyle/>
                    <a:p>
                      <a:pPr algn="ctr"/>
                      <a:r>
                        <a:rPr lang="tr-TR" dirty="0" smtClean="0"/>
                        <a:t>?</a:t>
                      </a:r>
                      <a:endParaRPr lang="en-US" dirty="0"/>
                    </a:p>
                  </a:txBody>
                  <a:tcPr/>
                </a:tc>
                <a:extLst>
                  <a:ext uri="{0D108BD9-81ED-4DB2-BD59-A6C34878D82A}">
                    <a16:rowId xmlns:a16="http://schemas.microsoft.com/office/drawing/2014/main" xmlns="" val="506092094"/>
                  </a:ext>
                </a:extLst>
              </a:tr>
              <a:tr h="799565">
                <a:tc>
                  <a:txBody>
                    <a:bodyPr/>
                    <a:lstStyle/>
                    <a:p>
                      <a:pPr algn="ctr"/>
                      <a:r>
                        <a:rPr lang="tr-TR" dirty="0" smtClean="0"/>
                        <a:t>?</a:t>
                      </a:r>
                      <a:endParaRPr lang="en-US" dirty="0"/>
                    </a:p>
                  </a:txBody>
                  <a:tcPr/>
                </a:tc>
                <a:tc>
                  <a:txBody>
                    <a:bodyPr/>
                    <a:lstStyle/>
                    <a:p>
                      <a:r>
                        <a:rPr lang="tr-TR" sz="2800" dirty="0" smtClean="0"/>
                        <a:t>SME</a:t>
                      </a:r>
                      <a:endParaRPr lang="en-US" sz="2800" dirty="0"/>
                    </a:p>
                  </a:txBody>
                  <a:tcPr/>
                </a:tc>
                <a:tc>
                  <a:txBody>
                    <a:bodyPr/>
                    <a:lstStyle/>
                    <a:p>
                      <a:pPr algn="ctr"/>
                      <a:r>
                        <a:rPr lang="tr-TR" dirty="0" smtClean="0"/>
                        <a:t>?</a:t>
                      </a:r>
                      <a:endParaRPr lang="en-US" dirty="0"/>
                    </a:p>
                  </a:txBody>
                  <a:tcPr/>
                </a:tc>
                <a:extLst>
                  <a:ext uri="{0D108BD9-81ED-4DB2-BD59-A6C34878D82A}">
                    <a16:rowId xmlns:a16="http://schemas.microsoft.com/office/drawing/2014/main" xmlns="" val="3592292561"/>
                  </a:ext>
                </a:extLst>
              </a:tr>
              <a:tr h="799565">
                <a:tc>
                  <a:txBody>
                    <a:bodyPr/>
                    <a:lstStyle/>
                    <a:p>
                      <a:pPr algn="ctr"/>
                      <a:r>
                        <a:rPr lang="tr-TR" dirty="0" smtClean="0"/>
                        <a:t>?</a:t>
                      </a:r>
                      <a:endParaRPr lang="en-US" dirty="0"/>
                    </a:p>
                  </a:txBody>
                  <a:tcPr/>
                </a:tc>
                <a:tc>
                  <a:txBody>
                    <a:bodyPr/>
                    <a:lstStyle/>
                    <a:p>
                      <a:r>
                        <a:rPr lang="tr-TR" sz="2800" kern="1200" dirty="0" smtClean="0">
                          <a:solidFill>
                            <a:schemeClr val="dk1"/>
                          </a:solidFill>
                          <a:latin typeface="+mn-lt"/>
                          <a:ea typeface="+mn-ea"/>
                          <a:cs typeface="+mn-cs"/>
                        </a:rPr>
                        <a:t>Industry</a:t>
                      </a:r>
                      <a:endParaRPr lang="en-US" sz="2800" kern="1200" dirty="0">
                        <a:solidFill>
                          <a:schemeClr val="dk1"/>
                        </a:solidFill>
                        <a:latin typeface="+mn-lt"/>
                        <a:ea typeface="+mn-ea"/>
                        <a:cs typeface="+mn-cs"/>
                      </a:endParaRPr>
                    </a:p>
                  </a:txBody>
                  <a:tcPr/>
                </a:tc>
                <a:tc>
                  <a:txBody>
                    <a:bodyPr/>
                    <a:lstStyle/>
                    <a:p>
                      <a:pPr algn="ctr"/>
                      <a:r>
                        <a:rPr lang="tr-TR" dirty="0" smtClean="0"/>
                        <a:t>?</a:t>
                      </a:r>
                      <a:endParaRPr lang="en-US" dirty="0"/>
                    </a:p>
                  </a:txBody>
                  <a:tcPr/>
                </a:tc>
                <a:extLst>
                  <a:ext uri="{0D108BD9-81ED-4DB2-BD59-A6C34878D82A}">
                    <a16:rowId xmlns:a16="http://schemas.microsoft.com/office/drawing/2014/main" xmlns="" val="3530446220"/>
                  </a:ext>
                </a:extLst>
              </a:tr>
            </a:tbl>
          </a:graphicData>
        </a:graphic>
      </p:graphicFrame>
      <p:sp>
        <p:nvSpPr>
          <p:cNvPr id="12" name="Rectangle 11"/>
          <p:cNvSpPr/>
          <p:nvPr/>
        </p:nvSpPr>
        <p:spPr>
          <a:xfrm>
            <a:off x="1174776" y="12834664"/>
            <a:ext cx="20522280" cy="650723"/>
          </a:xfrm>
          <a:prstGeom prst="rect">
            <a:avLst/>
          </a:prstGeom>
        </p:spPr>
        <p:txBody>
          <a:bodyPr wrap="square" lIns="217709" tIns="108855" rIns="217709" bIns="108855">
            <a:spAutoFit/>
          </a:bodyPr>
          <a:lstStyle/>
          <a:p>
            <a:r>
              <a:rPr lang="en-GB" sz="2800" dirty="0" smtClean="0">
                <a:solidFill>
                  <a:schemeClr val="accent1">
                    <a:lumMod val="75000"/>
                  </a:schemeClr>
                </a:solidFill>
              </a:rPr>
              <a:t>www.celticnext.eu </a:t>
            </a:r>
            <a:r>
              <a:rPr lang="tr-TR" sz="2800" dirty="0">
                <a:solidFill>
                  <a:schemeClr val="accent1">
                    <a:lumMod val="75000"/>
                  </a:schemeClr>
                </a:solidFill>
                <a:sym typeface="Aleo" panose="020F0502020204030203" pitchFamily="34" charset="0"/>
              </a:rPr>
              <a:t>Processing And Sharing of Valuable Confidential data</a:t>
            </a:r>
            <a:r>
              <a:rPr lang="en-GB" sz="2800" dirty="0">
                <a:solidFill>
                  <a:schemeClr val="accent1">
                    <a:lumMod val="75000"/>
                  </a:schemeClr>
                </a:solidFill>
              </a:rPr>
              <a:t>,  </a:t>
            </a:r>
            <a:r>
              <a:rPr lang="tr-TR" sz="2800" dirty="0" smtClean="0">
                <a:solidFill>
                  <a:schemeClr val="accent1">
                    <a:lumMod val="75000"/>
                  </a:schemeClr>
                </a:solidFill>
              </a:rPr>
              <a:t>Mehmet Y. Şimşek</a:t>
            </a:r>
            <a:r>
              <a:rPr lang="en-GB" sz="2800" dirty="0" smtClean="0">
                <a:solidFill>
                  <a:schemeClr val="accent1">
                    <a:lumMod val="75000"/>
                  </a:schemeClr>
                </a:solidFill>
              </a:rPr>
              <a:t>, </a:t>
            </a:r>
            <a:r>
              <a:rPr lang="tr-TR" sz="2800" dirty="0" smtClean="0">
                <a:solidFill>
                  <a:schemeClr val="accent1">
                    <a:lumMod val="75000"/>
                  </a:schemeClr>
                </a:solidFill>
              </a:rPr>
              <a:t>ysimsek@netrd.com.tr</a:t>
            </a:r>
            <a:endParaRPr lang="en-GB" sz="2800" dirty="0">
              <a:solidFill>
                <a:schemeClr val="accent1">
                  <a:lumMod val="75000"/>
                </a:schemeClr>
              </a:solidFill>
            </a:endParaRPr>
          </a:p>
        </p:txBody>
      </p:sp>
    </p:spTree>
    <p:extLst>
      <p:ext uri="{BB962C8B-B14F-4D97-AF65-F5344CB8AC3E}">
        <p14:creationId xmlns:p14="http://schemas.microsoft.com/office/powerpoint/2010/main" val="4279909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GB" sz="9200" b="1" dirty="0">
                <a:solidFill>
                  <a:srgbClr val="0070C0"/>
                </a:solidFill>
                <a:latin typeface="Aleo" panose="020F0502020204030203" pitchFamily="34" charset="0"/>
                <a:ea typeface="Aleo" panose="020F0502020204030203" pitchFamily="34" charset="0"/>
                <a:cs typeface="Aleo" panose="020F0502020204030203" pitchFamily="34" charset="0"/>
              </a:rPr>
              <a:t>Contact Info</a:t>
            </a: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7</a:t>
            </a:fld>
            <a:endParaRPr lang="en-GB" altLang="en-US"/>
          </a:p>
        </p:txBody>
      </p:sp>
      <p:sp>
        <p:nvSpPr>
          <p:cNvPr id="5" name="TextBox 4"/>
          <p:cNvSpPr txBox="1"/>
          <p:nvPr/>
        </p:nvSpPr>
        <p:spPr>
          <a:xfrm>
            <a:off x="2542928" y="3185592"/>
            <a:ext cx="20018224" cy="12007678"/>
          </a:xfrm>
          <a:prstGeom prst="rect">
            <a:avLst/>
          </a:prstGeom>
          <a:noFill/>
        </p:spPr>
        <p:txBody>
          <a:bodyPr wrap="square" lIns="217709" tIns="108855" rIns="217709" bIns="108855" rtlCol="0">
            <a:spAutoFit/>
          </a:bodyPr>
          <a:lstStyle/>
          <a:p>
            <a:pPr eaLnBrk="1" hangingPunct="1"/>
            <a:r>
              <a:rPr lang="en-GB" sz="5400" b="1" dirty="0">
                <a:solidFill>
                  <a:srgbClr val="0070C0"/>
                </a:solidFill>
                <a:latin typeface="Arial" panose="020B0604020202020204" pitchFamily="34" charset="0"/>
                <a:ea typeface="Aleo" panose="020F0502020204030203" pitchFamily="34" charset="0"/>
                <a:cs typeface="Arial" panose="020B0604020202020204" pitchFamily="34" charset="0"/>
              </a:rPr>
              <a:t>For more information and for interest to participate please contact:</a:t>
            </a:r>
          </a:p>
          <a:p>
            <a:endParaRPr lang="en-GB" sz="4800" dirty="0">
              <a:solidFill>
                <a:srgbClr val="0070C0"/>
              </a:solidFill>
            </a:endParaRPr>
          </a:p>
          <a:p>
            <a:r>
              <a:rPr lang="en-GB" sz="4800" dirty="0">
                <a:solidFill>
                  <a:srgbClr val="0070C0"/>
                </a:solidFill>
              </a:rPr>
              <a:t>		</a:t>
            </a:r>
            <a:r>
              <a:rPr lang="tr-TR" sz="4300" dirty="0" smtClean="0">
                <a:solidFill>
                  <a:srgbClr val="0070C0"/>
                </a:solidFill>
              </a:rPr>
              <a:t>Mehmet Y. Şimşek	</a:t>
            </a:r>
            <a:endParaRPr lang="en-GB" sz="4300" dirty="0">
              <a:solidFill>
                <a:srgbClr val="0070C0"/>
              </a:solidFill>
            </a:endParaRPr>
          </a:p>
          <a:p>
            <a:r>
              <a:rPr lang="en-GB" sz="4300" dirty="0">
                <a:solidFill>
                  <a:srgbClr val="0070C0"/>
                </a:solidFill>
              </a:rPr>
              <a:t>		</a:t>
            </a:r>
            <a:r>
              <a:rPr lang="tr-TR" sz="4300" dirty="0" smtClean="0">
                <a:solidFill>
                  <a:srgbClr val="0070C0"/>
                </a:solidFill>
              </a:rPr>
              <a:t>ysimsek@netrd.com.tr</a:t>
            </a:r>
            <a:endParaRPr lang="en-GB" sz="4300" dirty="0">
              <a:solidFill>
                <a:srgbClr val="0070C0"/>
              </a:solidFill>
            </a:endParaRPr>
          </a:p>
          <a:p>
            <a:r>
              <a:rPr lang="en-GB" sz="4300" dirty="0">
                <a:solidFill>
                  <a:srgbClr val="0070C0"/>
                </a:solidFill>
              </a:rPr>
              <a:t>		</a:t>
            </a:r>
            <a:r>
              <a:rPr lang="tr-TR" sz="4300" dirty="0" smtClean="0">
                <a:solidFill>
                  <a:srgbClr val="0070C0"/>
                </a:solidFill>
              </a:rPr>
              <a:t>+902165225276</a:t>
            </a:r>
            <a:endParaRPr lang="en-GB" sz="4300" dirty="0">
              <a:solidFill>
                <a:srgbClr val="0070C0"/>
              </a:solidFill>
            </a:endParaRPr>
          </a:p>
          <a:p>
            <a:r>
              <a:rPr lang="en-GB" sz="4300" dirty="0">
                <a:solidFill>
                  <a:srgbClr val="0070C0"/>
                </a:solidFill>
              </a:rPr>
              <a:t>		</a:t>
            </a:r>
            <a:r>
              <a:rPr lang="tr-TR" sz="4300" dirty="0" smtClean="0">
                <a:solidFill>
                  <a:srgbClr val="0070C0"/>
                </a:solidFill>
              </a:rPr>
              <a:t>www.netrd.com.tr</a:t>
            </a:r>
          </a:p>
          <a:p>
            <a:endParaRPr lang="en-GB" sz="4300" dirty="0">
              <a:solidFill>
                <a:srgbClr val="0070C0"/>
              </a:solidFill>
            </a:endParaRPr>
          </a:p>
          <a:p>
            <a:endParaRPr lang="en-GB" sz="4800" dirty="0">
              <a:solidFill>
                <a:srgbClr val="0070C0"/>
              </a:solidFill>
            </a:endParaRPr>
          </a:p>
          <a:p>
            <a:pPr lvl="8"/>
            <a:r>
              <a:rPr lang="de-DE" sz="5400" b="1" dirty="0" smtClean="0">
                <a:solidFill>
                  <a:srgbClr val="0070C0"/>
                </a:solidFill>
                <a:latin typeface="Arial" panose="020B0604020202020204" pitchFamily="34" charset="0"/>
                <a:ea typeface="Aleo" panose="020F0502020204030203" pitchFamily="34" charset="0"/>
                <a:cs typeface="Arial" panose="020B0604020202020204" pitchFamily="34" charset="0"/>
              </a:rPr>
              <a:t>Presentation </a:t>
            </a:r>
            <a:r>
              <a:rPr lang="de-DE" sz="5400" b="1" dirty="0" err="1">
                <a:solidFill>
                  <a:srgbClr val="0070C0"/>
                </a:solidFill>
                <a:latin typeface="Arial" panose="020B0604020202020204" pitchFamily="34" charset="0"/>
                <a:ea typeface="Aleo" panose="020F0502020204030203" pitchFamily="34" charset="0"/>
                <a:cs typeface="Arial" panose="020B0604020202020204" pitchFamily="34" charset="0"/>
              </a:rPr>
              <a:t>available</a:t>
            </a:r>
            <a:r>
              <a:rPr lang="de-DE" sz="5400" b="1" dirty="0">
                <a:solidFill>
                  <a:srgbClr val="0070C0"/>
                </a:solidFill>
                <a:latin typeface="Arial" panose="020B0604020202020204" pitchFamily="34" charset="0"/>
                <a:ea typeface="Aleo" panose="020F0502020204030203" pitchFamily="34" charset="0"/>
                <a:cs typeface="Arial" panose="020B0604020202020204" pitchFamily="34" charset="0"/>
              </a:rPr>
              <a:t> </a:t>
            </a:r>
            <a:r>
              <a:rPr lang="de-DE" sz="5400" b="1" dirty="0" smtClean="0">
                <a:solidFill>
                  <a:srgbClr val="0070C0"/>
                </a:solidFill>
                <a:latin typeface="Arial" panose="020B0604020202020204" pitchFamily="34" charset="0"/>
                <a:ea typeface="Aleo" panose="020F0502020204030203" pitchFamily="34" charset="0"/>
                <a:cs typeface="Arial" panose="020B0604020202020204" pitchFamily="34" charset="0"/>
              </a:rPr>
              <a:t>via: </a:t>
            </a:r>
            <a:endParaRPr lang="de-DE" sz="5400" b="1" dirty="0">
              <a:solidFill>
                <a:srgbClr val="0070C0"/>
              </a:solidFill>
              <a:latin typeface="Arial" panose="020B0604020202020204" pitchFamily="34" charset="0"/>
              <a:ea typeface="Aleo" panose="020F0502020204030203" pitchFamily="34" charset="0"/>
              <a:cs typeface="Arial" panose="020B0604020202020204" pitchFamily="34" charset="0"/>
            </a:endParaRPr>
          </a:p>
          <a:p>
            <a:pPr lvl="8"/>
            <a:endParaRPr lang="en-GB" sz="4800" dirty="0" smtClean="0">
              <a:solidFill>
                <a:srgbClr val="0070C0"/>
              </a:solidFill>
            </a:endParaRPr>
          </a:p>
          <a:p>
            <a:pPr lvl="8"/>
            <a:r>
              <a:rPr lang="en-GB" sz="4800" dirty="0" smtClean="0">
                <a:solidFill>
                  <a:srgbClr val="0070C0"/>
                </a:solidFill>
              </a:rPr>
              <a:t>       </a:t>
            </a:r>
          </a:p>
          <a:p>
            <a:pPr lvl="8"/>
            <a:r>
              <a:rPr lang="en-GB" sz="4800" dirty="0" smtClean="0">
                <a:solidFill>
                  <a:srgbClr val="0070C0"/>
                </a:solidFill>
              </a:rPr>
              <a:t>  </a:t>
            </a:r>
            <a:endParaRPr lang="en-GB" sz="4800" dirty="0">
              <a:solidFill>
                <a:srgbClr val="0070C0"/>
              </a:solidFill>
            </a:endParaRPr>
          </a:p>
          <a:p>
            <a:pPr lvl="8"/>
            <a:endParaRPr lang="de-DE" sz="4800" dirty="0" smtClean="0">
              <a:solidFill>
                <a:srgbClr val="0070C0"/>
              </a:solidFill>
            </a:endParaRPr>
          </a:p>
          <a:p>
            <a:pPr lvl="8"/>
            <a:endParaRPr lang="en-GB" sz="4800" dirty="0"/>
          </a:p>
          <a:p>
            <a:pPr lvl="8"/>
            <a:endParaRPr lang="en-GB" sz="4800" dirty="0"/>
          </a:p>
        </p:txBody>
      </p:sp>
      <p:pic>
        <p:nvPicPr>
          <p:cNvPr id="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454696" y="12870025"/>
            <a:ext cx="20522280" cy="650723"/>
          </a:xfrm>
          <a:prstGeom prst="rect">
            <a:avLst/>
          </a:prstGeom>
        </p:spPr>
        <p:txBody>
          <a:bodyPr wrap="square" lIns="217709" tIns="108855" rIns="217709" bIns="108855">
            <a:spAutoFit/>
          </a:bodyPr>
          <a:lstStyle/>
          <a:p>
            <a:r>
              <a:rPr lang="en-GB" sz="2800" dirty="0" smtClean="0">
                <a:solidFill>
                  <a:schemeClr val="accent1">
                    <a:lumMod val="75000"/>
                  </a:schemeClr>
                </a:solidFill>
              </a:rPr>
              <a:t>                                                              </a:t>
            </a:r>
            <a:endParaRPr lang="en-GB" sz="2800" dirty="0">
              <a:solidFill>
                <a:schemeClr val="accent1">
                  <a:lumMod val="75000"/>
                </a:schemeClr>
              </a:solidFill>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95550" y="10026352"/>
            <a:ext cx="2300370" cy="231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39825" y="5818701"/>
            <a:ext cx="1935375" cy="2911117"/>
          </a:xfrm>
          <a:prstGeom prst="rect">
            <a:avLst/>
          </a:prstGeom>
        </p:spPr>
      </p:pic>
    </p:spTree>
    <p:extLst>
      <p:ext uri="{BB962C8B-B14F-4D97-AF65-F5344CB8AC3E}">
        <p14:creationId xmlns:p14="http://schemas.microsoft.com/office/powerpoint/2010/main" val="1052411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Spanish Chair Eureka 2016 intern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panish Chair Eureka 2016 interno" id="{BA4051FA-B5A8-8041-902C-54A3E0A35E45}" vid="{A453499C-19AA-F249-A308-67522C957B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Pages>0</Pages>
  <Words>468</Words>
  <Characters>0</Characters>
  <Application>Microsoft Office PowerPoint</Application>
  <PresentationFormat>Custom</PresentationFormat>
  <Lines>0</Lines>
  <Paragraphs>118</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1_Spanish Chair Eureka 2016 interno</vt:lpstr>
      <vt:lpstr>Office Theme</vt:lpstr>
      <vt:lpstr>PowerPoint Presentation</vt:lpstr>
      <vt:lpstr>Teaser</vt:lpstr>
      <vt:lpstr>Organisation Profile</vt:lpstr>
      <vt:lpstr>Proposal Introduction (1)</vt:lpstr>
      <vt:lpstr>Proposal Introduction (2)</vt:lpstr>
      <vt:lpstr>Partners</vt:lpstr>
      <vt:lpstr>Contact Info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conference@thesai.org</dc:creator>
  <cp:lastModifiedBy>Christiane Reinsch</cp:lastModifiedBy>
  <cp:revision>306</cp:revision>
  <dcterms:modified xsi:type="dcterms:W3CDTF">2019-09-23T13:58:46Z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957c601-160c-48b4-a630-e7f4bf88ff88_Enabled">
    <vt:lpwstr>True</vt:lpwstr>
  </property>
  <property fmtid="{D5CDD505-2E9C-101B-9397-08002B2CF9AE}" pid="3" name="MSIP_Label_2957c601-160c-48b4-a630-e7f4bf88ff88_SiteId">
    <vt:lpwstr>643edff9-8f55-4375-833b-8eefc2fbc606</vt:lpwstr>
  </property>
  <property fmtid="{D5CDD505-2E9C-101B-9397-08002B2CF9AE}" pid="4" name="MSIP_Label_2957c601-160c-48b4-a630-e7f4bf88ff88_Owner">
    <vt:lpwstr>ysimsek@netas.com.tr</vt:lpwstr>
  </property>
  <property fmtid="{D5CDD505-2E9C-101B-9397-08002B2CF9AE}" pid="5" name="MSIP_Label_2957c601-160c-48b4-a630-e7f4bf88ff88_SetDate">
    <vt:lpwstr>2019-09-16T10:52:14.5766121Z</vt:lpwstr>
  </property>
  <property fmtid="{D5CDD505-2E9C-101B-9397-08002B2CF9AE}" pid="6" name="MSIP_Label_2957c601-160c-48b4-a630-e7f4bf88ff88_Name">
    <vt:lpwstr>Hizmete Özel - Internal</vt:lpwstr>
  </property>
  <property fmtid="{D5CDD505-2E9C-101B-9397-08002B2CF9AE}" pid="7" name="MSIP_Label_2957c601-160c-48b4-a630-e7f4bf88ff88_Application">
    <vt:lpwstr>Microsoft Azure Information Protection</vt:lpwstr>
  </property>
  <property fmtid="{D5CDD505-2E9C-101B-9397-08002B2CF9AE}" pid="8" name="MSIP_Label_2957c601-160c-48b4-a630-e7f4bf88ff88_Extended_MSFT_Method">
    <vt:lpwstr>Automatic</vt:lpwstr>
  </property>
  <property fmtid="{D5CDD505-2E9C-101B-9397-08002B2CF9AE}" pid="9" name="Sensitivity">
    <vt:lpwstr>Hizmete Özel - Internal</vt:lpwstr>
  </property>
</Properties>
</file>