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1" r:id="rId1"/>
  </p:sldMasterIdLst>
  <p:notesMasterIdLst>
    <p:notesMasterId r:id="rId12"/>
  </p:notesMasterIdLst>
  <p:handoutMasterIdLst>
    <p:handoutMasterId r:id="rId13"/>
  </p:handoutMasterIdLst>
  <p:sldIdLst>
    <p:sldId id="829" r:id="rId2"/>
    <p:sldId id="821" r:id="rId3"/>
    <p:sldId id="822" r:id="rId4"/>
    <p:sldId id="823" r:id="rId5"/>
    <p:sldId id="824" r:id="rId6"/>
    <p:sldId id="825" r:id="rId7"/>
    <p:sldId id="826" r:id="rId8"/>
    <p:sldId id="827" r:id="rId9"/>
    <p:sldId id="830" r:id="rId10"/>
    <p:sldId id="828" r:id="rId11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15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3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46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62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780" algn="l" defTabSz="91431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2935" algn="l" defTabSz="91431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092" algn="l" defTabSz="91431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248" algn="l" defTabSz="91431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63F"/>
    <a:srgbClr val="85BE38"/>
    <a:srgbClr val="51BF37"/>
    <a:srgbClr val="10A808"/>
    <a:srgbClr val="8DC531"/>
    <a:srgbClr val="FF3300"/>
    <a:srgbClr val="FF0D0D"/>
    <a:srgbClr val="FD51E4"/>
    <a:srgbClr val="FC24DD"/>
    <a:srgbClr val="F30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3" autoAdjust="0"/>
    <p:restoredTop sz="89600" autoAdjust="0"/>
  </p:normalViewPr>
  <p:slideViewPr>
    <p:cSldViewPr>
      <p:cViewPr>
        <p:scale>
          <a:sx n="100" d="100"/>
          <a:sy n="100" d="100"/>
        </p:scale>
        <p:origin x="-1176" y="-966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82" y="-9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A41A30-5337-49B3-B346-CB62937ECA55}" type="doc">
      <dgm:prSet loTypeId="urn:microsoft.com/office/officeart/2005/8/layout/hProcess9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B5A786-1431-4C0C-91F0-6BDF67D42B46}">
      <dgm:prSet/>
      <dgm:spPr>
        <a:xfrm>
          <a:off x="3269219" y="555485"/>
          <a:ext cx="1987359" cy="777686"/>
        </a:xfrm>
        <a:prstGeom prst="roundRect">
          <a:avLst/>
        </a:prstGeom>
      </dgm:spPr>
      <dgm:t>
        <a:bodyPr/>
        <a:lstStyle/>
        <a:p>
          <a:pPr rtl="0"/>
          <a:r>
            <a:rPr lang="tr-TR" dirty="0" smtClean="0">
              <a:latin typeface="Corbel" panose="020B0503020204020204" pitchFamily="34" charset="0"/>
            </a:rPr>
            <a:t>Project Partner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D50D37D3-EE25-4FFA-9EE8-91C6E85FB34F}" type="parTrans" cxnId="{8D8ACB84-A45B-488B-8F9F-61BCD890306C}">
      <dgm:prSet/>
      <dgm:spPr/>
      <dgm:t>
        <a:bodyPr/>
        <a:lstStyle/>
        <a:p>
          <a:endParaRPr lang="en-US"/>
        </a:p>
      </dgm:t>
    </dgm:pt>
    <dgm:pt modelId="{E05260F4-9B04-4D17-90D3-00F53F878CE8}" type="sibTrans" cxnId="{8D8ACB84-A45B-488B-8F9F-61BCD890306C}">
      <dgm:prSet/>
      <dgm:spPr/>
      <dgm:t>
        <a:bodyPr/>
        <a:lstStyle/>
        <a:p>
          <a:endParaRPr lang="en-US"/>
        </a:p>
      </dgm:t>
    </dgm:pt>
    <dgm:pt modelId="{3FB6C49A-E939-4102-9044-3C999927A9DA}" type="pres">
      <dgm:prSet presAssocID="{5BA41A30-5337-49B3-B346-CB62937ECA5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54B882-D2EA-458A-BF52-1117305D30CE}" type="pres">
      <dgm:prSet presAssocID="{5BA41A30-5337-49B3-B346-CB62937ECA55}" presName="arrow" presStyleLbl="bgShp" presStyleIdx="0" presStyleCnt="1" custScaleX="117647" custLinFactNeighborY="-3704"/>
      <dgm:spPr>
        <a:xfrm>
          <a:off x="1" y="0"/>
          <a:ext cx="6947638" cy="1944216"/>
        </a:xfrm>
        <a:prstGeom prst="rightArrow">
          <a:avLst/>
        </a:prstGeom>
      </dgm:spPr>
      <dgm:t>
        <a:bodyPr/>
        <a:lstStyle/>
        <a:p>
          <a:endParaRPr lang="en-US"/>
        </a:p>
      </dgm:t>
    </dgm:pt>
    <dgm:pt modelId="{A4A970B4-64F5-4612-A856-FF4016FEB2C9}" type="pres">
      <dgm:prSet presAssocID="{5BA41A30-5337-49B3-B346-CB62937ECA55}" presName="linearProcess" presStyleCnt="0"/>
      <dgm:spPr/>
      <dgm:t>
        <a:bodyPr/>
        <a:lstStyle/>
        <a:p>
          <a:endParaRPr lang="en-US"/>
        </a:p>
      </dgm:t>
    </dgm:pt>
    <dgm:pt modelId="{DE122A4E-67E7-4A0C-9F1B-116DBA07898B}" type="pres">
      <dgm:prSet presAssocID="{8FB5A786-1431-4C0C-91F0-6BDF67D42B46}" presName="textNode" presStyleLbl="node1" presStyleIdx="0" presStyleCnt="1" custScaleX="107158" custLinFactNeighborX="29568" custLinFactNeighborY="-3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ACB84-A45B-488B-8F9F-61BCD890306C}" srcId="{5BA41A30-5337-49B3-B346-CB62937ECA55}" destId="{8FB5A786-1431-4C0C-91F0-6BDF67D42B46}" srcOrd="0" destOrd="0" parTransId="{D50D37D3-EE25-4FFA-9EE8-91C6E85FB34F}" sibTransId="{E05260F4-9B04-4D17-90D3-00F53F878CE8}"/>
    <dgm:cxn modelId="{35D962EF-2925-411C-BDD3-EFC0EA083A92}" type="presOf" srcId="{8FB5A786-1431-4C0C-91F0-6BDF67D42B46}" destId="{DE122A4E-67E7-4A0C-9F1B-116DBA07898B}" srcOrd="0" destOrd="0" presId="urn:microsoft.com/office/officeart/2005/8/layout/hProcess9"/>
    <dgm:cxn modelId="{BD173F64-5957-4D1F-B961-251F33058338}" type="presOf" srcId="{5BA41A30-5337-49B3-B346-CB62937ECA55}" destId="{3FB6C49A-E939-4102-9044-3C999927A9DA}" srcOrd="0" destOrd="0" presId="urn:microsoft.com/office/officeart/2005/8/layout/hProcess9"/>
    <dgm:cxn modelId="{0868E56B-1012-4F71-BB79-3FBD07EF945D}" type="presParOf" srcId="{3FB6C49A-E939-4102-9044-3C999927A9DA}" destId="{7554B882-D2EA-458A-BF52-1117305D30CE}" srcOrd="0" destOrd="0" presId="urn:microsoft.com/office/officeart/2005/8/layout/hProcess9"/>
    <dgm:cxn modelId="{83157DD3-14B4-4E20-82F3-B9A5B5C01E4D}" type="presParOf" srcId="{3FB6C49A-E939-4102-9044-3C999927A9DA}" destId="{A4A970B4-64F5-4612-A856-FF4016FEB2C9}" srcOrd="1" destOrd="0" presId="urn:microsoft.com/office/officeart/2005/8/layout/hProcess9"/>
    <dgm:cxn modelId="{D42B9279-8B21-4223-AF6A-99D0CB19A1CF}" type="presParOf" srcId="{A4A970B4-64F5-4612-A856-FF4016FEB2C9}" destId="{DE122A4E-67E7-4A0C-9F1B-116DBA07898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B83B8-6794-4E5D-BBA7-0333A0A3BC13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1E1258E-ABA5-4C80-8BE4-7C67D7BFB25D}">
      <dgm:prSet phldrT="[Text]"/>
      <dgm:spPr>
        <a:xfrm rot="16200000">
          <a:off x="1513721" y="599910"/>
          <a:ext cx="2052229" cy="852407"/>
        </a:xfrm>
        <a:prstGeom prst="rect">
          <a:avLst/>
        </a:prstGeom>
      </dgm:spPr>
      <dgm:t>
        <a:bodyPr/>
        <a:lstStyle/>
        <a:p>
          <a:r>
            <a:rPr lang="tr-TR" b="1" dirty="0" smtClean="0">
              <a:latin typeface="Corbel" panose="020B0503020204020204" pitchFamily="34" charset="0"/>
            </a:rPr>
            <a:t>Individual Application is allowed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04F2D607-7103-4C4F-AA8A-DFA49A2AD885}" type="parTrans" cxnId="{7119FAC8-2BC6-4119-986B-3E15FAC4FEA3}">
      <dgm:prSet/>
      <dgm:spPr/>
      <dgm:t>
        <a:bodyPr/>
        <a:lstStyle/>
        <a:p>
          <a:endParaRPr lang="en-US" b="1"/>
        </a:p>
      </dgm:t>
    </dgm:pt>
    <dgm:pt modelId="{FDC739D6-07D1-4790-98E3-E54F079EAEF2}" type="sibTrans" cxnId="{7119FAC8-2BC6-4119-986B-3E15FAC4FEA3}">
      <dgm:prSet/>
      <dgm:spPr/>
      <dgm:t>
        <a:bodyPr/>
        <a:lstStyle/>
        <a:p>
          <a:endParaRPr lang="en-US" b="1"/>
        </a:p>
      </dgm:t>
    </dgm:pt>
    <dgm:pt modelId="{1238231F-A68B-4FC2-99D6-6319D85B54E1}">
      <dgm:prSet phldrT="[Text]"/>
      <dgm:spPr>
        <a:xfrm>
          <a:off x="3221829" y="587450"/>
          <a:ext cx="2081361" cy="389923"/>
        </a:xfrm>
        <a:prstGeom prst="rect">
          <a:avLst/>
        </a:prstGeom>
      </dgm:spPr>
      <dgm:t>
        <a:bodyPr/>
        <a:lstStyle/>
        <a:p>
          <a:r>
            <a:rPr lang="tr-TR" b="1" smtClean="0">
              <a:latin typeface="Corbel" panose="020B0503020204020204" pitchFamily="34" charset="0"/>
            </a:rPr>
            <a:t>SMEs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79E0BB2D-8F87-45AD-82FF-1498C2F4AACA}" type="parTrans" cxnId="{42A3745B-2D6F-4641-BCA4-2977710E31D2}">
      <dgm:prSet/>
      <dgm:spPr>
        <a:xfrm>
          <a:off x="2966040" y="782412"/>
          <a:ext cx="255789" cy="243702"/>
        </a:xfrm>
        <a:custGeom>
          <a:avLst/>
          <a:gdLst/>
          <a:ahLst/>
          <a:cxnLst/>
          <a:rect l="0" t="0" r="0" b="0"/>
          <a:pathLst>
            <a:path>
              <a:moveTo>
                <a:pt x="0" y="243702"/>
              </a:moveTo>
              <a:lnTo>
                <a:pt x="127894" y="243702"/>
              </a:lnTo>
              <a:lnTo>
                <a:pt x="127894" y="0"/>
              </a:lnTo>
              <a:lnTo>
                <a:pt x="255789" y="0"/>
              </a:lnTo>
            </a:path>
          </a:pathLst>
        </a:custGeom>
      </dgm:spPr>
      <dgm:t>
        <a:bodyPr/>
        <a:lstStyle/>
        <a:p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F4BE061-36DD-4224-8ACA-4A77704C9576}" type="sibTrans" cxnId="{42A3745B-2D6F-4641-BCA4-2977710E31D2}">
      <dgm:prSet/>
      <dgm:spPr/>
      <dgm:t>
        <a:bodyPr/>
        <a:lstStyle/>
        <a:p>
          <a:endParaRPr lang="en-US" b="1"/>
        </a:p>
      </dgm:t>
    </dgm:pt>
    <dgm:pt modelId="{0A1D7AFB-2B67-4077-A79F-06CEFB4CD6C1}">
      <dgm:prSet phldrT="[Text]"/>
      <dgm:spPr>
        <a:xfrm>
          <a:off x="3221829" y="1074854"/>
          <a:ext cx="2081361" cy="389923"/>
        </a:xfrm>
        <a:prstGeom prst="rect">
          <a:avLst/>
        </a:prstGeom>
      </dgm:spPr>
      <dgm:t>
        <a:bodyPr/>
        <a:lstStyle/>
        <a:p>
          <a:r>
            <a:rPr lang="tr-TR" b="1" smtClean="0">
              <a:latin typeface="Corbel" panose="020B0503020204020204" pitchFamily="34" charset="0"/>
            </a:rPr>
            <a:t>Large Companies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59AB425C-82E8-4163-A41F-CA7C89904B87}" type="parTrans" cxnId="{76075767-8773-439F-8F65-1FEF32CA98D2}">
      <dgm:prSet/>
      <dgm:spPr>
        <a:xfrm>
          <a:off x="2966040" y="1026114"/>
          <a:ext cx="255789" cy="243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894" y="0"/>
              </a:lnTo>
              <a:lnTo>
                <a:pt x="127894" y="243702"/>
              </a:lnTo>
              <a:lnTo>
                <a:pt x="255789" y="243702"/>
              </a:lnTo>
            </a:path>
          </a:pathLst>
        </a:custGeom>
      </dgm:spPr>
      <dgm:t>
        <a:bodyPr/>
        <a:lstStyle/>
        <a:p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42C540D-A8C5-40E8-93A0-C8107121E694}" type="sibTrans" cxnId="{76075767-8773-439F-8F65-1FEF32CA98D2}">
      <dgm:prSet/>
      <dgm:spPr/>
      <dgm:t>
        <a:bodyPr/>
        <a:lstStyle/>
        <a:p>
          <a:endParaRPr lang="en-US" b="1"/>
        </a:p>
      </dgm:t>
    </dgm:pt>
    <dgm:pt modelId="{E50D96A1-10ED-438F-8199-B8AC2C044659}" type="pres">
      <dgm:prSet presAssocID="{A90B83B8-6794-4E5D-BBA7-0333A0A3BC1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BCBFD-95BE-4327-90B5-EC5FAC63CEDF}" type="pres">
      <dgm:prSet presAssocID="{11E1258E-ABA5-4C80-8BE4-7C67D7BFB25D}" presName="root1" presStyleCnt="0"/>
      <dgm:spPr/>
      <dgm:t>
        <a:bodyPr/>
        <a:lstStyle/>
        <a:p>
          <a:endParaRPr lang="en-US"/>
        </a:p>
      </dgm:t>
    </dgm:pt>
    <dgm:pt modelId="{5291C9CB-D271-4CCF-8B82-ECF0640B92A4}" type="pres">
      <dgm:prSet presAssocID="{11E1258E-ABA5-4C80-8BE4-7C67D7BFB25D}" presName="LevelOneTextNode" presStyleLbl="node0" presStyleIdx="0" presStyleCnt="1" custScaleX="218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07EC69-B03F-4928-80E7-3A866E0E85AD}" type="pres">
      <dgm:prSet presAssocID="{11E1258E-ABA5-4C80-8BE4-7C67D7BFB25D}" presName="level2hierChild" presStyleCnt="0"/>
      <dgm:spPr/>
      <dgm:t>
        <a:bodyPr/>
        <a:lstStyle/>
        <a:p>
          <a:endParaRPr lang="en-US"/>
        </a:p>
      </dgm:t>
    </dgm:pt>
    <dgm:pt modelId="{686CA64D-2FF4-4829-BA97-C199F4DCF876}" type="pres">
      <dgm:prSet presAssocID="{79E0BB2D-8F87-45AD-82FF-1498C2F4AAC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8AA5DAA6-733F-4E05-BAE6-1DA0AD46758D}" type="pres">
      <dgm:prSet presAssocID="{79E0BB2D-8F87-45AD-82FF-1498C2F4AAC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F29C068E-8A87-44A6-B16B-9C418F9F7CAE}" type="pres">
      <dgm:prSet presAssocID="{1238231F-A68B-4FC2-99D6-6319D85B54E1}" presName="root2" presStyleCnt="0"/>
      <dgm:spPr/>
      <dgm:t>
        <a:bodyPr/>
        <a:lstStyle/>
        <a:p>
          <a:endParaRPr lang="en-US"/>
        </a:p>
      </dgm:t>
    </dgm:pt>
    <dgm:pt modelId="{E18D2539-3087-4209-875A-B9596577168A}" type="pres">
      <dgm:prSet presAssocID="{1238231F-A68B-4FC2-99D6-6319D85B54E1}" presName="LevelTwoTextNode" presStyleLbl="node2" presStyleIdx="0" presStyleCnt="2" custScaleX="162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125BD-FF1B-46B4-B30D-9791B67BC71B}" type="pres">
      <dgm:prSet presAssocID="{1238231F-A68B-4FC2-99D6-6319D85B54E1}" presName="level3hierChild" presStyleCnt="0"/>
      <dgm:spPr/>
      <dgm:t>
        <a:bodyPr/>
        <a:lstStyle/>
        <a:p>
          <a:endParaRPr lang="en-US"/>
        </a:p>
      </dgm:t>
    </dgm:pt>
    <dgm:pt modelId="{A5C96B8F-0D78-45B9-A2BA-F4554102CA0C}" type="pres">
      <dgm:prSet presAssocID="{59AB425C-82E8-4163-A41F-CA7C89904B87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54857210-20C6-4D04-A6D5-4CD09FE43AE1}" type="pres">
      <dgm:prSet presAssocID="{59AB425C-82E8-4163-A41F-CA7C89904B87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0E2F1F8-8DCE-464A-B275-243120340411}" type="pres">
      <dgm:prSet presAssocID="{0A1D7AFB-2B67-4077-A79F-06CEFB4CD6C1}" presName="root2" presStyleCnt="0"/>
      <dgm:spPr/>
      <dgm:t>
        <a:bodyPr/>
        <a:lstStyle/>
        <a:p>
          <a:endParaRPr lang="en-US"/>
        </a:p>
      </dgm:t>
    </dgm:pt>
    <dgm:pt modelId="{07E11B5D-57BE-4541-B2EE-E394BC588024}" type="pres">
      <dgm:prSet presAssocID="{0A1D7AFB-2B67-4077-A79F-06CEFB4CD6C1}" presName="LevelTwoTextNode" presStyleLbl="node2" presStyleIdx="1" presStyleCnt="2" custScaleX="162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67318B-800A-4A9F-B5C6-15F91E21FBFF}" type="pres">
      <dgm:prSet presAssocID="{0A1D7AFB-2B67-4077-A79F-06CEFB4CD6C1}" presName="level3hierChild" presStyleCnt="0"/>
      <dgm:spPr/>
      <dgm:t>
        <a:bodyPr/>
        <a:lstStyle/>
        <a:p>
          <a:endParaRPr lang="en-US"/>
        </a:p>
      </dgm:t>
    </dgm:pt>
  </dgm:ptLst>
  <dgm:cxnLst>
    <dgm:cxn modelId="{76075767-8773-439F-8F65-1FEF32CA98D2}" srcId="{11E1258E-ABA5-4C80-8BE4-7C67D7BFB25D}" destId="{0A1D7AFB-2B67-4077-A79F-06CEFB4CD6C1}" srcOrd="1" destOrd="0" parTransId="{59AB425C-82E8-4163-A41F-CA7C89904B87}" sibTransId="{442C540D-A8C5-40E8-93A0-C8107121E694}"/>
    <dgm:cxn modelId="{ADD1C4AB-562C-4D5C-8F55-38BA1CA80366}" type="presOf" srcId="{79E0BB2D-8F87-45AD-82FF-1498C2F4AACA}" destId="{686CA64D-2FF4-4829-BA97-C199F4DCF876}" srcOrd="0" destOrd="0" presId="urn:microsoft.com/office/officeart/2008/layout/HorizontalMultiLevelHierarchy"/>
    <dgm:cxn modelId="{66CF3411-C74F-462B-9828-9A2A997B2344}" type="presOf" srcId="{11E1258E-ABA5-4C80-8BE4-7C67D7BFB25D}" destId="{5291C9CB-D271-4CCF-8B82-ECF0640B92A4}" srcOrd="0" destOrd="0" presId="urn:microsoft.com/office/officeart/2008/layout/HorizontalMultiLevelHierarchy"/>
    <dgm:cxn modelId="{E478E1AB-69E7-4CC6-84D9-2717502D92D6}" type="presOf" srcId="{59AB425C-82E8-4163-A41F-CA7C89904B87}" destId="{54857210-20C6-4D04-A6D5-4CD09FE43AE1}" srcOrd="1" destOrd="0" presId="urn:microsoft.com/office/officeart/2008/layout/HorizontalMultiLevelHierarchy"/>
    <dgm:cxn modelId="{B0E5256A-99A2-4A7C-B073-7ADE6CE13478}" type="presOf" srcId="{A90B83B8-6794-4E5D-BBA7-0333A0A3BC13}" destId="{E50D96A1-10ED-438F-8199-B8AC2C044659}" srcOrd="0" destOrd="0" presId="urn:microsoft.com/office/officeart/2008/layout/HorizontalMultiLevelHierarchy"/>
    <dgm:cxn modelId="{7119FAC8-2BC6-4119-986B-3E15FAC4FEA3}" srcId="{A90B83B8-6794-4E5D-BBA7-0333A0A3BC13}" destId="{11E1258E-ABA5-4C80-8BE4-7C67D7BFB25D}" srcOrd="0" destOrd="0" parTransId="{04F2D607-7103-4C4F-AA8A-DFA49A2AD885}" sibTransId="{FDC739D6-07D1-4790-98E3-E54F079EAEF2}"/>
    <dgm:cxn modelId="{F33DB25E-8FF7-4382-ABA0-EB8A02251E7C}" type="presOf" srcId="{59AB425C-82E8-4163-A41F-CA7C89904B87}" destId="{A5C96B8F-0D78-45B9-A2BA-F4554102CA0C}" srcOrd="0" destOrd="0" presId="urn:microsoft.com/office/officeart/2008/layout/HorizontalMultiLevelHierarchy"/>
    <dgm:cxn modelId="{F5004059-643E-49D4-BF1A-C9B071C7E603}" type="presOf" srcId="{0A1D7AFB-2B67-4077-A79F-06CEFB4CD6C1}" destId="{07E11B5D-57BE-4541-B2EE-E394BC588024}" srcOrd="0" destOrd="0" presId="urn:microsoft.com/office/officeart/2008/layout/HorizontalMultiLevelHierarchy"/>
    <dgm:cxn modelId="{C458BDF3-BAF8-4F22-AA30-8EAB424B45AD}" type="presOf" srcId="{79E0BB2D-8F87-45AD-82FF-1498C2F4AACA}" destId="{8AA5DAA6-733F-4E05-BAE6-1DA0AD46758D}" srcOrd="1" destOrd="0" presId="urn:microsoft.com/office/officeart/2008/layout/HorizontalMultiLevelHierarchy"/>
    <dgm:cxn modelId="{42A3745B-2D6F-4641-BCA4-2977710E31D2}" srcId="{11E1258E-ABA5-4C80-8BE4-7C67D7BFB25D}" destId="{1238231F-A68B-4FC2-99D6-6319D85B54E1}" srcOrd="0" destOrd="0" parTransId="{79E0BB2D-8F87-45AD-82FF-1498C2F4AACA}" sibTransId="{0F4BE061-36DD-4224-8ACA-4A77704C9576}"/>
    <dgm:cxn modelId="{B0DE57A6-1DBB-40D8-911F-D15102E74557}" type="presOf" srcId="{1238231F-A68B-4FC2-99D6-6319D85B54E1}" destId="{E18D2539-3087-4209-875A-B9596577168A}" srcOrd="0" destOrd="0" presId="urn:microsoft.com/office/officeart/2008/layout/HorizontalMultiLevelHierarchy"/>
    <dgm:cxn modelId="{875AB836-67CC-4E0C-9D4B-412A8AE4F62C}" type="presParOf" srcId="{E50D96A1-10ED-438F-8199-B8AC2C044659}" destId="{B65BCBFD-95BE-4327-90B5-EC5FAC63CEDF}" srcOrd="0" destOrd="0" presId="urn:microsoft.com/office/officeart/2008/layout/HorizontalMultiLevelHierarchy"/>
    <dgm:cxn modelId="{19578B65-6BDD-4109-BB7A-6F320F2BCCEE}" type="presParOf" srcId="{B65BCBFD-95BE-4327-90B5-EC5FAC63CEDF}" destId="{5291C9CB-D271-4CCF-8B82-ECF0640B92A4}" srcOrd="0" destOrd="0" presId="urn:microsoft.com/office/officeart/2008/layout/HorizontalMultiLevelHierarchy"/>
    <dgm:cxn modelId="{FA6B736E-D8AE-41C9-B635-15E1E60AE5BC}" type="presParOf" srcId="{B65BCBFD-95BE-4327-90B5-EC5FAC63CEDF}" destId="{DD07EC69-B03F-4928-80E7-3A866E0E85AD}" srcOrd="1" destOrd="0" presId="urn:microsoft.com/office/officeart/2008/layout/HorizontalMultiLevelHierarchy"/>
    <dgm:cxn modelId="{731F0E87-9CAA-451D-9823-C508894E19C8}" type="presParOf" srcId="{DD07EC69-B03F-4928-80E7-3A866E0E85AD}" destId="{686CA64D-2FF4-4829-BA97-C199F4DCF876}" srcOrd="0" destOrd="0" presId="urn:microsoft.com/office/officeart/2008/layout/HorizontalMultiLevelHierarchy"/>
    <dgm:cxn modelId="{8DA1DF6C-BB5A-4E8A-8B1B-7D3047DCADA8}" type="presParOf" srcId="{686CA64D-2FF4-4829-BA97-C199F4DCF876}" destId="{8AA5DAA6-733F-4E05-BAE6-1DA0AD46758D}" srcOrd="0" destOrd="0" presId="urn:microsoft.com/office/officeart/2008/layout/HorizontalMultiLevelHierarchy"/>
    <dgm:cxn modelId="{D61467F2-B042-4FE6-BEE3-CC76CFEE2E5D}" type="presParOf" srcId="{DD07EC69-B03F-4928-80E7-3A866E0E85AD}" destId="{F29C068E-8A87-44A6-B16B-9C418F9F7CAE}" srcOrd="1" destOrd="0" presId="urn:microsoft.com/office/officeart/2008/layout/HorizontalMultiLevelHierarchy"/>
    <dgm:cxn modelId="{B3E863E0-B8DA-4DD2-A7A5-2FFE95A9AB90}" type="presParOf" srcId="{F29C068E-8A87-44A6-B16B-9C418F9F7CAE}" destId="{E18D2539-3087-4209-875A-B9596577168A}" srcOrd="0" destOrd="0" presId="urn:microsoft.com/office/officeart/2008/layout/HorizontalMultiLevelHierarchy"/>
    <dgm:cxn modelId="{69244390-1317-4065-A312-302BD74304FD}" type="presParOf" srcId="{F29C068E-8A87-44A6-B16B-9C418F9F7CAE}" destId="{2F3125BD-FF1B-46B4-B30D-9791B67BC71B}" srcOrd="1" destOrd="0" presId="urn:microsoft.com/office/officeart/2008/layout/HorizontalMultiLevelHierarchy"/>
    <dgm:cxn modelId="{BD525B97-76A7-4217-820B-E7152605BF94}" type="presParOf" srcId="{DD07EC69-B03F-4928-80E7-3A866E0E85AD}" destId="{A5C96B8F-0D78-45B9-A2BA-F4554102CA0C}" srcOrd="2" destOrd="0" presId="urn:microsoft.com/office/officeart/2008/layout/HorizontalMultiLevelHierarchy"/>
    <dgm:cxn modelId="{03F2FC66-2AAD-4221-BE27-E4D58E08FB27}" type="presParOf" srcId="{A5C96B8F-0D78-45B9-A2BA-F4554102CA0C}" destId="{54857210-20C6-4D04-A6D5-4CD09FE43AE1}" srcOrd="0" destOrd="0" presId="urn:microsoft.com/office/officeart/2008/layout/HorizontalMultiLevelHierarchy"/>
    <dgm:cxn modelId="{1A3A5D39-2089-4571-98B6-ADAD77FB561A}" type="presParOf" srcId="{DD07EC69-B03F-4928-80E7-3A866E0E85AD}" destId="{E0E2F1F8-8DCE-464A-B275-243120340411}" srcOrd="3" destOrd="0" presId="urn:microsoft.com/office/officeart/2008/layout/HorizontalMultiLevelHierarchy"/>
    <dgm:cxn modelId="{15CFBAB3-8F82-4282-830D-3B5F155E3FE4}" type="presParOf" srcId="{E0E2F1F8-8DCE-464A-B275-243120340411}" destId="{07E11B5D-57BE-4541-B2EE-E394BC588024}" srcOrd="0" destOrd="0" presId="urn:microsoft.com/office/officeart/2008/layout/HorizontalMultiLevelHierarchy"/>
    <dgm:cxn modelId="{A9492ED3-481B-4050-83AE-67E5574337CB}" type="presParOf" srcId="{E0E2F1F8-8DCE-464A-B275-243120340411}" destId="{D367318B-800A-4A9F-B5C6-15F91E21FBF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A41A30-5337-49B3-B346-CB62937ECA55}" type="doc">
      <dgm:prSet loTypeId="urn:microsoft.com/office/officeart/2005/8/layout/hProcess9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B5A786-1431-4C0C-91F0-6BDF67D42B46}">
      <dgm:prSet custT="1"/>
      <dgm:spPr>
        <a:xfrm>
          <a:off x="3295259" y="555485"/>
          <a:ext cx="1734423" cy="777686"/>
        </a:xfrm>
        <a:prstGeom prst="roundRect">
          <a:avLst/>
        </a:prstGeom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tr-TR" sz="2700" dirty="0" smtClean="0">
              <a:latin typeface="Corbel" panose="020B0503020204020204" pitchFamily="34" charset="0"/>
            </a:rPr>
            <a:t>Service Provider</a:t>
          </a:r>
          <a:endParaRPr lang="en-US" sz="2700" dirty="0">
            <a:latin typeface="Calibri"/>
            <a:ea typeface="+mn-ea"/>
            <a:cs typeface="+mn-cs"/>
          </a:endParaRPr>
        </a:p>
      </dgm:t>
    </dgm:pt>
    <dgm:pt modelId="{D50D37D3-EE25-4FFA-9EE8-91C6E85FB34F}" type="parTrans" cxnId="{8D8ACB84-A45B-488B-8F9F-61BCD890306C}">
      <dgm:prSet/>
      <dgm:spPr/>
      <dgm:t>
        <a:bodyPr/>
        <a:lstStyle/>
        <a:p>
          <a:endParaRPr lang="en-US"/>
        </a:p>
      </dgm:t>
    </dgm:pt>
    <dgm:pt modelId="{E05260F4-9B04-4D17-90D3-00F53F878CE8}" type="sibTrans" cxnId="{8D8ACB84-A45B-488B-8F9F-61BCD890306C}">
      <dgm:prSet/>
      <dgm:spPr/>
      <dgm:t>
        <a:bodyPr/>
        <a:lstStyle/>
        <a:p>
          <a:endParaRPr lang="en-US"/>
        </a:p>
      </dgm:t>
    </dgm:pt>
    <dgm:pt modelId="{3FB6C49A-E939-4102-9044-3C999927A9DA}" type="pres">
      <dgm:prSet presAssocID="{5BA41A30-5337-49B3-B346-CB62937ECA5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54B882-D2EA-458A-BF52-1117305D30CE}" type="pres">
      <dgm:prSet presAssocID="{5BA41A30-5337-49B3-B346-CB62937ECA55}" presName="arrow" presStyleLbl="bgShp" presStyleIdx="0" presStyleCnt="1" custScaleX="117647" custLinFactNeighborY="-3704"/>
      <dgm:spPr>
        <a:xfrm>
          <a:off x="1" y="0"/>
          <a:ext cx="6947638" cy="1944216"/>
        </a:xfrm>
        <a:prstGeom prst="rightArrow">
          <a:avLst/>
        </a:prstGeom>
      </dgm:spPr>
      <dgm:t>
        <a:bodyPr/>
        <a:lstStyle/>
        <a:p>
          <a:endParaRPr lang="en-US"/>
        </a:p>
      </dgm:t>
    </dgm:pt>
    <dgm:pt modelId="{A4A970B4-64F5-4612-A856-FF4016FEB2C9}" type="pres">
      <dgm:prSet presAssocID="{5BA41A30-5337-49B3-B346-CB62937ECA55}" presName="linearProcess" presStyleCnt="0"/>
      <dgm:spPr/>
      <dgm:t>
        <a:bodyPr/>
        <a:lstStyle/>
        <a:p>
          <a:endParaRPr lang="en-US"/>
        </a:p>
      </dgm:t>
    </dgm:pt>
    <dgm:pt modelId="{DE122A4E-67E7-4A0C-9F1B-116DBA07898B}" type="pres">
      <dgm:prSet presAssocID="{8FB5A786-1431-4C0C-91F0-6BDF67D42B46}" presName="textNode" presStyleLbl="node1" presStyleIdx="0" presStyleCnt="1" custScaleX="113627" custLinFactNeighborX="33040" custLinFactNeighborY="-3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ACB84-A45B-488B-8F9F-61BCD890306C}" srcId="{5BA41A30-5337-49B3-B346-CB62937ECA55}" destId="{8FB5A786-1431-4C0C-91F0-6BDF67D42B46}" srcOrd="0" destOrd="0" parTransId="{D50D37D3-EE25-4FFA-9EE8-91C6E85FB34F}" sibTransId="{E05260F4-9B04-4D17-90D3-00F53F878CE8}"/>
    <dgm:cxn modelId="{8FC0C4EB-36D0-46AC-95FB-1B78C0013BAE}" type="presOf" srcId="{5BA41A30-5337-49B3-B346-CB62937ECA55}" destId="{3FB6C49A-E939-4102-9044-3C999927A9DA}" srcOrd="0" destOrd="0" presId="urn:microsoft.com/office/officeart/2005/8/layout/hProcess9"/>
    <dgm:cxn modelId="{812D56B2-3A1B-4CDC-B1F8-E3A12FA8C9DC}" type="presOf" srcId="{8FB5A786-1431-4C0C-91F0-6BDF67D42B46}" destId="{DE122A4E-67E7-4A0C-9F1B-116DBA07898B}" srcOrd="0" destOrd="0" presId="urn:microsoft.com/office/officeart/2005/8/layout/hProcess9"/>
    <dgm:cxn modelId="{ABED5C1D-01A2-4457-A4A7-897D4D19331B}" type="presParOf" srcId="{3FB6C49A-E939-4102-9044-3C999927A9DA}" destId="{7554B882-D2EA-458A-BF52-1117305D30CE}" srcOrd="0" destOrd="0" presId="urn:microsoft.com/office/officeart/2005/8/layout/hProcess9"/>
    <dgm:cxn modelId="{B84A118F-1A8D-42BB-9371-5DDBC045F4CC}" type="presParOf" srcId="{3FB6C49A-E939-4102-9044-3C999927A9DA}" destId="{A4A970B4-64F5-4612-A856-FF4016FEB2C9}" srcOrd="1" destOrd="0" presId="urn:microsoft.com/office/officeart/2005/8/layout/hProcess9"/>
    <dgm:cxn modelId="{D1F355DB-9117-4E55-9DC0-C252F5E03F52}" type="presParOf" srcId="{A4A970B4-64F5-4612-A856-FF4016FEB2C9}" destId="{DE122A4E-67E7-4A0C-9F1B-116DBA07898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0B83B8-6794-4E5D-BBA7-0333A0A3BC13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1E1258E-ABA5-4C80-8BE4-7C67D7BFB25D}">
      <dgm:prSet phldrT="[Text]"/>
      <dgm:spPr>
        <a:xfrm rot="16200000">
          <a:off x="1513721" y="599910"/>
          <a:ext cx="2052229" cy="852407"/>
        </a:xfrm>
        <a:prstGeom prst="rect">
          <a:avLst/>
        </a:prstGeom>
      </dgm:spPr>
      <dgm:t>
        <a:bodyPr/>
        <a:lstStyle/>
        <a:p>
          <a:r>
            <a:rPr lang="tr-TR" b="1" dirty="0" smtClean="0">
              <a:latin typeface="Corbel" panose="020B0503020204020204" pitchFamily="34" charset="0"/>
            </a:rPr>
            <a:t>Individual Application is not allowed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04F2D607-7103-4C4F-AA8A-DFA49A2AD885}" type="parTrans" cxnId="{7119FAC8-2BC6-4119-986B-3E15FAC4FEA3}">
      <dgm:prSet/>
      <dgm:spPr/>
      <dgm:t>
        <a:bodyPr/>
        <a:lstStyle/>
        <a:p>
          <a:endParaRPr lang="en-US" b="1"/>
        </a:p>
      </dgm:t>
    </dgm:pt>
    <dgm:pt modelId="{FDC739D6-07D1-4790-98E3-E54F079EAEF2}" type="sibTrans" cxnId="{7119FAC8-2BC6-4119-986B-3E15FAC4FEA3}">
      <dgm:prSet/>
      <dgm:spPr/>
      <dgm:t>
        <a:bodyPr/>
        <a:lstStyle/>
        <a:p>
          <a:endParaRPr lang="en-US" b="1"/>
        </a:p>
      </dgm:t>
    </dgm:pt>
    <dgm:pt modelId="{1238231F-A68B-4FC2-99D6-6319D85B54E1}">
      <dgm:prSet phldrT="[Text]"/>
      <dgm:spPr>
        <a:xfrm>
          <a:off x="3221829" y="587450"/>
          <a:ext cx="2081361" cy="389923"/>
        </a:xfrm>
        <a:prstGeom prst="rect">
          <a:avLst/>
        </a:prstGeom>
      </dgm:spPr>
      <dgm:t>
        <a:bodyPr/>
        <a:lstStyle/>
        <a:p>
          <a:r>
            <a:rPr lang="tr-TR" b="1" smtClean="0">
              <a:latin typeface="Corbel" panose="020B0503020204020204" pitchFamily="34" charset="0"/>
            </a:rPr>
            <a:t>Universities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79E0BB2D-8F87-45AD-82FF-1498C2F4AACA}" type="parTrans" cxnId="{42A3745B-2D6F-4641-BCA4-2977710E31D2}">
      <dgm:prSet/>
      <dgm:spPr>
        <a:xfrm>
          <a:off x="2966040" y="782412"/>
          <a:ext cx="255789" cy="243702"/>
        </a:xfrm>
        <a:custGeom>
          <a:avLst/>
          <a:gdLst/>
          <a:ahLst/>
          <a:cxnLst/>
          <a:rect l="0" t="0" r="0" b="0"/>
          <a:pathLst>
            <a:path>
              <a:moveTo>
                <a:pt x="0" y="243702"/>
              </a:moveTo>
              <a:lnTo>
                <a:pt x="127894" y="243702"/>
              </a:lnTo>
              <a:lnTo>
                <a:pt x="127894" y="0"/>
              </a:lnTo>
              <a:lnTo>
                <a:pt x="255789" y="0"/>
              </a:lnTo>
            </a:path>
          </a:pathLst>
        </a:custGeom>
      </dgm:spPr>
      <dgm:t>
        <a:bodyPr/>
        <a:lstStyle/>
        <a:p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F4BE061-36DD-4224-8ACA-4A77704C9576}" type="sibTrans" cxnId="{42A3745B-2D6F-4641-BCA4-2977710E31D2}">
      <dgm:prSet/>
      <dgm:spPr/>
      <dgm:t>
        <a:bodyPr/>
        <a:lstStyle/>
        <a:p>
          <a:endParaRPr lang="en-US" b="1"/>
        </a:p>
      </dgm:t>
    </dgm:pt>
    <dgm:pt modelId="{0A1D7AFB-2B67-4077-A79F-06CEFB4CD6C1}">
      <dgm:prSet phldrT="[Text]"/>
      <dgm:spPr>
        <a:xfrm>
          <a:off x="3221829" y="1074854"/>
          <a:ext cx="2081361" cy="389923"/>
        </a:xfrm>
        <a:prstGeom prst="rect">
          <a:avLst/>
        </a:prstGeom>
      </dgm:spPr>
      <dgm:t>
        <a:bodyPr/>
        <a:lstStyle/>
        <a:p>
          <a:r>
            <a:rPr lang="tr-TR" b="1" dirty="0" smtClean="0">
              <a:latin typeface="Corbel" panose="020B0503020204020204" pitchFamily="34" charset="0"/>
            </a:rPr>
            <a:t>Research Centers</a:t>
          </a:r>
          <a:endParaRPr lang="en-US" b="1" dirty="0">
            <a:latin typeface="Calibri"/>
            <a:ea typeface="+mn-ea"/>
            <a:cs typeface="+mn-cs"/>
          </a:endParaRPr>
        </a:p>
      </dgm:t>
    </dgm:pt>
    <dgm:pt modelId="{59AB425C-82E8-4163-A41F-CA7C89904B87}" type="parTrans" cxnId="{76075767-8773-439F-8F65-1FEF32CA98D2}">
      <dgm:prSet/>
      <dgm:spPr>
        <a:xfrm>
          <a:off x="2966040" y="1026114"/>
          <a:ext cx="255789" cy="243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894" y="0"/>
              </a:lnTo>
              <a:lnTo>
                <a:pt x="127894" y="243702"/>
              </a:lnTo>
              <a:lnTo>
                <a:pt x="255789" y="243702"/>
              </a:lnTo>
            </a:path>
          </a:pathLst>
        </a:custGeom>
      </dgm:spPr>
      <dgm:t>
        <a:bodyPr/>
        <a:lstStyle/>
        <a:p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42C540D-A8C5-40E8-93A0-C8107121E694}" type="sibTrans" cxnId="{76075767-8773-439F-8F65-1FEF32CA98D2}">
      <dgm:prSet/>
      <dgm:spPr/>
      <dgm:t>
        <a:bodyPr/>
        <a:lstStyle/>
        <a:p>
          <a:endParaRPr lang="en-US" b="1"/>
        </a:p>
      </dgm:t>
    </dgm:pt>
    <dgm:pt modelId="{E50D96A1-10ED-438F-8199-B8AC2C044659}" type="pres">
      <dgm:prSet presAssocID="{A90B83B8-6794-4E5D-BBA7-0333A0A3BC1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BCBFD-95BE-4327-90B5-EC5FAC63CEDF}" type="pres">
      <dgm:prSet presAssocID="{11E1258E-ABA5-4C80-8BE4-7C67D7BFB25D}" presName="root1" presStyleCnt="0"/>
      <dgm:spPr/>
      <dgm:t>
        <a:bodyPr/>
        <a:lstStyle/>
        <a:p>
          <a:endParaRPr lang="en-US"/>
        </a:p>
      </dgm:t>
    </dgm:pt>
    <dgm:pt modelId="{5291C9CB-D271-4CCF-8B82-ECF0640B92A4}" type="pres">
      <dgm:prSet presAssocID="{11E1258E-ABA5-4C80-8BE4-7C67D7BFB25D}" presName="LevelOneTextNode" presStyleLbl="node0" presStyleIdx="0" presStyleCnt="1" custScaleX="218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07EC69-B03F-4928-80E7-3A866E0E85AD}" type="pres">
      <dgm:prSet presAssocID="{11E1258E-ABA5-4C80-8BE4-7C67D7BFB25D}" presName="level2hierChild" presStyleCnt="0"/>
      <dgm:spPr/>
      <dgm:t>
        <a:bodyPr/>
        <a:lstStyle/>
        <a:p>
          <a:endParaRPr lang="en-US"/>
        </a:p>
      </dgm:t>
    </dgm:pt>
    <dgm:pt modelId="{686CA64D-2FF4-4829-BA97-C199F4DCF876}" type="pres">
      <dgm:prSet presAssocID="{79E0BB2D-8F87-45AD-82FF-1498C2F4AAC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8AA5DAA6-733F-4E05-BAE6-1DA0AD46758D}" type="pres">
      <dgm:prSet presAssocID="{79E0BB2D-8F87-45AD-82FF-1498C2F4AAC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F29C068E-8A87-44A6-B16B-9C418F9F7CAE}" type="pres">
      <dgm:prSet presAssocID="{1238231F-A68B-4FC2-99D6-6319D85B54E1}" presName="root2" presStyleCnt="0"/>
      <dgm:spPr/>
      <dgm:t>
        <a:bodyPr/>
        <a:lstStyle/>
        <a:p>
          <a:endParaRPr lang="en-US"/>
        </a:p>
      </dgm:t>
    </dgm:pt>
    <dgm:pt modelId="{E18D2539-3087-4209-875A-B9596577168A}" type="pres">
      <dgm:prSet presAssocID="{1238231F-A68B-4FC2-99D6-6319D85B54E1}" presName="LevelTwoTextNode" presStyleLbl="node2" presStyleIdx="0" presStyleCnt="2" custScaleX="162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125BD-FF1B-46B4-B30D-9791B67BC71B}" type="pres">
      <dgm:prSet presAssocID="{1238231F-A68B-4FC2-99D6-6319D85B54E1}" presName="level3hierChild" presStyleCnt="0"/>
      <dgm:spPr/>
      <dgm:t>
        <a:bodyPr/>
        <a:lstStyle/>
        <a:p>
          <a:endParaRPr lang="en-US"/>
        </a:p>
      </dgm:t>
    </dgm:pt>
    <dgm:pt modelId="{A5C96B8F-0D78-45B9-A2BA-F4554102CA0C}" type="pres">
      <dgm:prSet presAssocID="{59AB425C-82E8-4163-A41F-CA7C89904B87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54857210-20C6-4D04-A6D5-4CD09FE43AE1}" type="pres">
      <dgm:prSet presAssocID="{59AB425C-82E8-4163-A41F-CA7C89904B87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0E2F1F8-8DCE-464A-B275-243120340411}" type="pres">
      <dgm:prSet presAssocID="{0A1D7AFB-2B67-4077-A79F-06CEFB4CD6C1}" presName="root2" presStyleCnt="0"/>
      <dgm:spPr/>
      <dgm:t>
        <a:bodyPr/>
        <a:lstStyle/>
        <a:p>
          <a:endParaRPr lang="en-US"/>
        </a:p>
      </dgm:t>
    </dgm:pt>
    <dgm:pt modelId="{07E11B5D-57BE-4541-B2EE-E394BC588024}" type="pres">
      <dgm:prSet presAssocID="{0A1D7AFB-2B67-4077-A79F-06CEFB4CD6C1}" presName="LevelTwoTextNode" presStyleLbl="node2" presStyleIdx="1" presStyleCnt="2" custScaleX="162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67318B-800A-4A9F-B5C6-15F91E21FBFF}" type="pres">
      <dgm:prSet presAssocID="{0A1D7AFB-2B67-4077-A79F-06CEFB4CD6C1}" presName="level3hierChild" presStyleCnt="0"/>
      <dgm:spPr/>
      <dgm:t>
        <a:bodyPr/>
        <a:lstStyle/>
        <a:p>
          <a:endParaRPr lang="en-US"/>
        </a:p>
      </dgm:t>
    </dgm:pt>
  </dgm:ptLst>
  <dgm:cxnLst>
    <dgm:cxn modelId="{C45D6BF9-2C57-490E-9D2D-58961DBEFA74}" type="presOf" srcId="{79E0BB2D-8F87-45AD-82FF-1498C2F4AACA}" destId="{686CA64D-2FF4-4829-BA97-C199F4DCF876}" srcOrd="0" destOrd="0" presId="urn:microsoft.com/office/officeart/2008/layout/HorizontalMultiLevelHierarchy"/>
    <dgm:cxn modelId="{76075767-8773-439F-8F65-1FEF32CA98D2}" srcId="{11E1258E-ABA5-4C80-8BE4-7C67D7BFB25D}" destId="{0A1D7AFB-2B67-4077-A79F-06CEFB4CD6C1}" srcOrd="1" destOrd="0" parTransId="{59AB425C-82E8-4163-A41F-CA7C89904B87}" sibTransId="{442C540D-A8C5-40E8-93A0-C8107121E694}"/>
    <dgm:cxn modelId="{1E0C40EE-595D-4B40-A689-43C4061B0F44}" type="presOf" srcId="{59AB425C-82E8-4163-A41F-CA7C89904B87}" destId="{A5C96B8F-0D78-45B9-A2BA-F4554102CA0C}" srcOrd="0" destOrd="0" presId="urn:microsoft.com/office/officeart/2008/layout/HorizontalMultiLevelHierarchy"/>
    <dgm:cxn modelId="{E97AC38D-B198-41F8-8CAC-1E70B08E61B7}" type="presOf" srcId="{1238231F-A68B-4FC2-99D6-6319D85B54E1}" destId="{E18D2539-3087-4209-875A-B9596577168A}" srcOrd="0" destOrd="0" presId="urn:microsoft.com/office/officeart/2008/layout/HorizontalMultiLevelHierarchy"/>
    <dgm:cxn modelId="{7119FAC8-2BC6-4119-986B-3E15FAC4FEA3}" srcId="{A90B83B8-6794-4E5D-BBA7-0333A0A3BC13}" destId="{11E1258E-ABA5-4C80-8BE4-7C67D7BFB25D}" srcOrd="0" destOrd="0" parTransId="{04F2D607-7103-4C4F-AA8A-DFA49A2AD885}" sibTransId="{FDC739D6-07D1-4790-98E3-E54F079EAEF2}"/>
    <dgm:cxn modelId="{AB4A6D68-C231-44FA-88B1-C5BB9993CEDD}" type="presOf" srcId="{11E1258E-ABA5-4C80-8BE4-7C67D7BFB25D}" destId="{5291C9CB-D271-4CCF-8B82-ECF0640B92A4}" srcOrd="0" destOrd="0" presId="urn:microsoft.com/office/officeart/2008/layout/HorizontalMultiLevelHierarchy"/>
    <dgm:cxn modelId="{BD6B4EE4-B693-4676-AD52-79C1657689FF}" type="presOf" srcId="{59AB425C-82E8-4163-A41F-CA7C89904B87}" destId="{54857210-20C6-4D04-A6D5-4CD09FE43AE1}" srcOrd="1" destOrd="0" presId="urn:microsoft.com/office/officeart/2008/layout/HorizontalMultiLevelHierarchy"/>
    <dgm:cxn modelId="{8E593F70-ABFC-47D7-8FBF-25B338BB2C7B}" type="presOf" srcId="{0A1D7AFB-2B67-4077-A79F-06CEFB4CD6C1}" destId="{07E11B5D-57BE-4541-B2EE-E394BC588024}" srcOrd="0" destOrd="0" presId="urn:microsoft.com/office/officeart/2008/layout/HorizontalMultiLevelHierarchy"/>
    <dgm:cxn modelId="{A45E4598-F8FC-41BF-A101-ABB79B7B2952}" type="presOf" srcId="{79E0BB2D-8F87-45AD-82FF-1498C2F4AACA}" destId="{8AA5DAA6-733F-4E05-BAE6-1DA0AD46758D}" srcOrd="1" destOrd="0" presId="urn:microsoft.com/office/officeart/2008/layout/HorizontalMultiLevelHierarchy"/>
    <dgm:cxn modelId="{42A3745B-2D6F-4641-BCA4-2977710E31D2}" srcId="{11E1258E-ABA5-4C80-8BE4-7C67D7BFB25D}" destId="{1238231F-A68B-4FC2-99D6-6319D85B54E1}" srcOrd="0" destOrd="0" parTransId="{79E0BB2D-8F87-45AD-82FF-1498C2F4AACA}" sibTransId="{0F4BE061-36DD-4224-8ACA-4A77704C9576}"/>
    <dgm:cxn modelId="{DA171201-138E-488D-8776-C5B87028AE57}" type="presOf" srcId="{A90B83B8-6794-4E5D-BBA7-0333A0A3BC13}" destId="{E50D96A1-10ED-438F-8199-B8AC2C044659}" srcOrd="0" destOrd="0" presId="urn:microsoft.com/office/officeart/2008/layout/HorizontalMultiLevelHierarchy"/>
    <dgm:cxn modelId="{1AD85587-A742-42F3-95D1-7517808FDD8A}" type="presParOf" srcId="{E50D96A1-10ED-438F-8199-B8AC2C044659}" destId="{B65BCBFD-95BE-4327-90B5-EC5FAC63CEDF}" srcOrd="0" destOrd="0" presId="urn:microsoft.com/office/officeart/2008/layout/HorizontalMultiLevelHierarchy"/>
    <dgm:cxn modelId="{EDC222B7-1C49-4B15-939A-9B250E1FBB4A}" type="presParOf" srcId="{B65BCBFD-95BE-4327-90B5-EC5FAC63CEDF}" destId="{5291C9CB-D271-4CCF-8B82-ECF0640B92A4}" srcOrd="0" destOrd="0" presId="urn:microsoft.com/office/officeart/2008/layout/HorizontalMultiLevelHierarchy"/>
    <dgm:cxn modelId="{E7B7EF3F-9C62-4F75-8439-0492897EAE2D}" type="presParOf" srcId="{B65BCBFD-95BE-4327-90B5-EC5FAC63CEDF}" destId="{DD07EC69-B03F-4928-80E7-3A866E0E85AD}" srcOrd="1" destOrd="0" presId="urn:microsoft.com/office/officeart/2008/layout/HorizontalMultiLevelHierarchy"/>
    <dgm:cxn modelId="{CDA92015-DB01-414D-B533-9024DDA37173}" type="presParOf" srcId="{DD07EC69-B03F-4928-80E7-3A866E0E85AD}" destId="{686CA64D-2FF4-4829-BA97-C199F4DCF876}" srcOrd="0" destOrd="0" presId="urn:microsoft.com/office/officeart/2008/layout/HorizontalMultiLevelHierarchy"/>
    <dgm:cxn modelId="{2B6429F4-790D-449E-BE76-46174C60EB15}" type="presParOf" srcId="{686CA64D-2FF4-4829-BA97-C199F4DCF876}" destId="{8AA5DAA6-733F-4E05-BAE6-1DA0AD46758D}" srcOrd="0" destOrd="0" presId="urn:microsoft.com/office/officeart/2008/layout/HorizontalMultiLevelHierarchy"/>
    <dgm:cxn modelId="{40AA111E-1A90-4FE7-BD79-2EFB2695F452}" type="presParOf" srcId="{DD07EC69-B03F-4928-80E7-3A866E0E85AD}" destId="{F29C068E-8A87-44A6-B16B-9C418F9F7CAE}" srcOrd="1" destOrd="0" presId="urn:microsoft.com/office/officeart/2008/layout/HorizontalMultiLevelHierarchy"/>
    <dgm:cxn modelId="{F71FABB1-B075-4503-96E5-0BFBE5796013}" type="presParOf" srcId="{F29C068E-8A87-44A6-B16B-9C418F9F7CAE}" destId="{E18D2539-3087-4209-875A-B9596577168A}" srcOrd="0" destOrd="0" presId="urn:microsoft.com/office/officeart/2008/layout/HorizontalMultiLevelHierarchy"/>
    <dgm:cxn modelId="{CC99CCBF-E382-448C-A032-ADC26C9A99CA}" type="presParOf" srcId="{F29C068E-8A87-44A6-B16B-9C418F9F7CAE}" destId="{2F3125BD-FF1B-46B4-B30D-9791B67BC71B}" srcOrd="1" destOrd="0" presId="urn:microsoft.com/office/officeart/2008/layout/HorizontalMultiLevelHierarchy"/>
    <dgm:cxn modelId="{BC0AF713-76C4-44AF-A0A9-BB8A762640A1}" type="presParOf" srcId="{DD07EC69-B03F-4928-80E7-3A866E0E85AD}" destId="{A5C96B8F-0D78-45B9-A2BA-F4554102CA0C}" srcOrd="2" destOrd="0" presId="urn:microsoft.com/office/officeart/2008/layout/HorizontalMultiLevelHierarchy"/>
    <dgm:cxn modelId="{B1A9AFF0-AF78-4454-869C-1DEBE05D5A99}" type="presParOf" srcId="{A5C96B8F-0D78-45B9-A2BA-F4554102CA0C}" destId="{54857210-20C6-4D04-A6D5-4CD09FE43AE1}" srcOrd="0" destOrd="0" presId="urn:microsoft.com/office/officeart/2008/layout/HorizontalMultiLevelHierarchy"/>
    <dgm:cxn modelId="{949BDBDE-32E3-476D-BA07-C9381E4DFE13}" type="presParOf" srcId="{DD07EC69-B03F-4928-80E7-3A866E0E85AD}" destId="{E0E2F1F8-8DCE-464A-B275-243120340411}" srcOrd="3" destOrd="0" presId="urn:microsoft.com/office/officeart/2008/layout/HorizontalMultiLevelHierarchy"/>
    <dgm:cxn modelId="{07F58AB1-22D6-414A-9B62-5B413A15AE3D}" type="presParOf" srcId="{E0E2F1F8-8DCE-464A-B275-243120340411}" destId="{07E11B5D-57BE-4541-B2EE-E394BC588024}" srcOrd="0" destOrd="0" presId="urn:microsoft.com/office/officeart/2008/layout/HorizontalMultiLevelHierarchy"/>
    <dgm:cxn modelId="{F579F03B-0B1C-42AB-904E-390E44DFB216}" type="presParOf" srcId="{E0E2F1F8-8DCE-464A-B275-243120340411}" destId="{D367318B-800A-4A9F-B5C6-15F91E21FBF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023445-BCAF-4472-9EAA-99A31741FB0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24DE1B-6A53-419E-A5F6-39471258D2CE}">
      <dgm:prSet phldrT="[Text]"/>
      <dgm:spPr/>
      <dgm:t>
        <a:bodyPr/>
        <a:lstStyle/>
        <a:p>
          <a:r>
            <a:rPr lang="tr-TR" dirty="0" smtClean="0"/>
            <a:t>Project Application to 1509 Program</a:t>
          </a:r>
          <a:endParaRPr lang="en-US" dirty="0"/>
        </a:p>
      </dgm:t>
    </dgm:pt>
    <dgm:pt modelId="{8DAEA1F9-E0AB-4178-8DA3-088AD92F43FA}" type="parTrans" cxnId="{A61D300A-03D1-4F98-B307-1E6F690B75AA}">
      <dgm:prSet/>
      <dgm:spPr/>
      <dgm:t>
        <a:bodyPr/>
        <a:lstStyle/>
        <a:p>
          <a:endParaRPr lang="en-US"/>
        </a:p>
      </dgm:t>
    </dgm:pt>
    <dgm:pt modelId="{950AF049-B1BE-4CF1-A440-5DB83B60FD80}" type="sibTrans" cxnId="{A61D300A-03D1-4F98-B307-1E6F690B75AA}">
      <dgm:prSet/>
      <dgm:spPr/>
      <dgm:t>
        <a:bodyPr/>
        <a:lstStyle/>
        <a:p>
          <a:endParaRPr lang="en-US"/>
        </a:p>
      </dgm:t>
    </dgm:pt>
    <dgm:pt modelId="{FAB3F09C-F70F-4F7C-A8AE-06EEF64383F8}">
      <dgm:prSet phldrT="[Text]"/>
      <dgm:spPr/>
      <dgm:t>
        <a:bodyPr/>
        <a:lstStyle/>
        <a:p>
          <a:r>
            <a:rPr lang="tr-TR" dirty="0" smtClean="0"/>
            <a:t>External Evaluation by Independent Experts</a:t>
          </a:r>
          <a:endParaRPr lang="en-US" dirty="0"/>
        </a:p>
      </dgm:t>
    </dgm:pt>
    <dgm:pt modelId="{6E31F324-2A3B-4C22-A881-1D8CFDFFEB03}" type="parTrans" cxnId="{212FC2EB-77B0-4D79-9D7A-8F54C501A1A1}">
      <dgm:prSet/>
      <dgm:spPr/>
      <dgm:t>
        <a:bodyPr/>
        <a:lstStyle/>
        <a:p>
          <a:endParaRPr lang="en-US"/>
        </a:p>
      </dgm:t>
    </dgm:pt>
    <dgm:pt modelId="{CAAE178F-767E-416F-9C7F-A233A553D7AF}" type="sibTrans" cxnId="{212FC2EB-77B0-4D79-9D7A-8F54C501A1A1}">
      <dgm:prSet/>
      <dgm:spPr/>
      <dgm:t>
        <a:bodyPr/>
        <a:lstStyle/>
        <a:p>
          <a:endParaRPr lang="en-US"/>
        </a:p>
      </dgm:t>
    </dgm:pt>
    <dgm:pt modelId="{1962EC9C-0AAC-45B7-AD4F-A9A7AB27C60D}">
      <dgm:prSet phldrT="[Text]"/>
      <dgm:spPr/>
      <dgm:t>
        <a:bodyPr/>
        <a:lstStyle/>
        <a:p>
          <a:r>
            <a:rPr lang="tr-TR" dirty="0" smtClean="0"/>
            <a:t>Evaluation Committee</a:t>
          </a:r>
          <a:endParaRPr lang="en-US" dirty="0"/>
        </a:p>
      </dgm:t>
    </dgm:pt>
    <dgm:pt modelId="{C056EB9D-CC3E-47D8-93DE-2C31365D50B6}" type="parTrans" cxnId="{A5BC4BE0-610B-4812-A99F-C9C576E43707}">
      <dgm:prSet/>
      <dgm:spPr/>
      <dgm:t>
        <a:bodyPr/>
        <a:lstStyle/>
        <a:p>
          <a:endParaRPr lang="en-US"/>
        </a:p>
      </dgm:t>
    </dgm:pt>
    <dgm:pt modelId="{EFCCAC7A-8923-44F3-A704-DCF9B35F9598}" type="sibTrans" cxnId="{A5BC4BE0-610B-4812-A99F-C9C576E43707}">
      <dgm:prSet/>
      <dgm:spPr/>
      <dgm:t>
        <a:bodyPr/>
        <a:lstStyle/>
        <a:p>
          <a:endParaRPr lang="en-US"/>
        </a:p>
      </dgm:t>
    </dgm:pt>
    <dgm:pt modelId="{06773E05-9832-4337-A6C5-8391680B38D5}">
      <dgm:prSet/>
      <dgm:spPr/>
      <dgm:t>
        <a:bodyPr/>
        <a:lstStyle/>
        <a:p>
          <a:r>
            <a:rPr lang="tr-TR" dirty="0" smtClean="0"/>
            <a:t>Contract</a:t>
          </a:r>
          <a:endParaRPr lang="en-US" dirty="0"/>
        </a:p>
      </dgm:t>
    </dgm:pt>
    <dgm:pt modelId="{61CC6E4E-57D6-4E59-93DA-DD8FCA319A22}" type="sibTrans" cxnId="{02910D67-BA27-4F9F-936B-B7B79BBB5E62}">
      <dgm:prSet/>
      <dgm:spPr/>
      <dgm:t>
        <a:bodyPr/>
        <a:lstStyle/>
        <a:p>
          <a:endParaRPr lang="en-US"/>
        </a:p>
      </dgm:t>
    </dgm:pt>
    <dgm:pt modelId="{00DEBCA1-1EFC-4A05-8D5C-C73BFD2AEB16}" type="parTrans" cxnId="{02910D67-BA27-4F9F-936B-B7B79BBB5E62}">
      <dgm:prSet/>
      <dgm:spPr/>
      <dgm:t>
        <a:bodyPr/>
        <a:lstStyle/>
        <a:p>
          <a:endParaRPr lang="en-US"/>
        </a:p>
      </dgm:t>
    </dgm:pt>
    <dgm:pt modelId="{5CDDEAD2-CB38-49EF-B93D-07CD306C89BD}" type="pres">
      <dgm:prSet presAssocID="{5F023445-BCAF-4472-9EAA-99A31741FB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BC430B-8CAD-461F-BA65-01AD69308326}" type="pres">
      <dgm:prSet presAssocID="{5F023445-BCAF-4472-9EAA-99A31741FB0E}" presName="dummyMaxCanvas" presStyleCnt="0">
        <dgm:presLayoutVars/>
      </dgm:prSet>
      <dgm:spPr/>
    </dgm:pt>
    <dgm:pt modelId="{624205EB-49B0-4BFA-B99B-D7AA4828A9C0}" type="pres">
      <dgm:prSet presAssocID="{5F023445-BCAF-4472-9EAA-99A31741FB0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FB82DA-55C4-4139-BF9F-16006DD5E728}" type="pres">
      <dgm:prSet presAssocID="{5F023445-BCAF-4472-9EAA-99A31741FB0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53A37-A210-43FC-A9CF-DE03AB529E18}" type="pres">
      <dgm:prSet presAssocID="{5F023445-BCAF-4472-9EAA-99A31741FB0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155E6-9A47-490F-BDDF-FDAF3F3C0B8F}" type="pres">
      <dgm:prSet presAssocID="{5F023445-BCAF-4472-9EAA-99A31741FB0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3BA1E-8777-46DB-9DE7-3F16AFAC8A75}" type="pres">
      <dgm:prSet presAssocID="{5F023445-BCAF-4472-9EAA-99A31741FB0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F37D-7427-40F9-9201-8DF17D4E18CC}" type="pres">
      <dgm:prSet presAssocID="{5F023445-BCAF-4472-9EAA-99A31741FB0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D52AA-EB22-4F6E-ABC9-F55EF18C0260}" type="pres">
      <dgm:prSet presAssocID="{5F023445-BCAF-4472-9EAA-99A31741FB0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A3D33-E7F7-49DB-8F61-1B2BA822B4DE}" type="pres">
      <dgm:prSet presAssocID="{5F023445-BCAF-4472-9EAA-99A31741FB0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80A84-21C5-4125-B681-C17F5D6A7980}" type="pres">
      <dgm:prSet presAssocID="{5F023445-BCAF-4472-9EAA-99A31741FB0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FD196F-0C7B-4748-B454-ECFDBADFAC0A}" type="pres">
      <dgm:prSet presAssocID="{5F023445-BCAF-4472-9EAA-99A31741FB0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175B61-AE58-4F66-A0F3-80CFFE2EA3B7}" type="pres">
      <dgm:prSet presAssocID="{5F023445-BCAF-4472-9EAA-99A31741FB0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A32822-5523-4B6D-904D-0B87FFDE3741}" type="presOf" srcId="{950AF049-B1BE-4CF1-A440-5DB83B60FD80}" destId="{37C3BA1E-8777-46DB-9DE7-3F16AFAC8A75}" srcOrd="0" destOrd="0" presId="urn:microsoft.com/office/officeart/2005/8/layout/vProcess5"/>
    <dgm:cxn modelId="{88264D6A-45C0-43DD-BA4B-D32EC5FFDD0D}" type="presOf" srcId="{EFCCAC7A-8923-44F3-A704-DCF9B35F9598}" destId="{87DD52AA-EB22-4F6E-ABC9-F55EF18C0260}" srcOrd="0" destOrd="0" presId="urn:microsoft.com/office/officeart/2005/8/layout/vProcess5"/>
    <dgm:cxn modelId="{BF2FB658-30F8-46E9-8B9B-9A7560FBD448}" type="presOf" srcId="{CAAE178F-767E-416F-9C7F-A233A553D7AF}" destId="{E325F37D-7427-40F9-9201-8DF17D4E18CC}" srcOrd="0" destOrd="0" presId="urn:microsoft.com/office/officeart/2005/8/layout/vProcess5"/>
    <dgm:cxn modelId="{5DCD3FF1-4D0C-4375-80DB-D0933D294B15}" type="presOf" srcId="{FAB3F09C-F70F-4F7C-A8AE-06EEF64383F8}" destId="{FB680A84-21C5-4125-B681-C17F5D6A7980}" srcOrd="1" destOrd="0" presId="urn:microsoft.com/office/officeart/2005/8/layout/vProcess5"/>
    <dgm:cxn modelId="{A5BC4BE0-610B-4812-A99F-C9C576E43707}" srcId="{5F023445-BCAF-4472-9EAA-99A31741FB0E}" destId="{1962EC9C-0AAC-45B7-AD4F-A9A7AB27C60D}" srcOrd="2" destOrd="0" parTransId="{C056EB9D-CC3E-47D8-93DE-2C31365D50B6}" sibTransId="{EFCCAC7A-8923-44F3-A704-DCF9B35F9598}"/>
    <dgm:cxn modelId="{212FC2EB-77B0-4D79-9D7A-8F54C501A1A1}" srcId="{5F023445-BCAF-4472-9EAA-99A31741FB0E}" destId="{FAB3F09C-F70F-4F7C-A8AE-06EEF64383F8}" srcOrd="1" destOrd="0" parTransId="{6E31F324-2A3B-4C22-A881-1D8CFDFFEB03}" sibTransId="{CAAE178F-767E-416F-9C7F-A233A553D7AF}"/>
    <dgm:cxn modelId="{D40E33E0-B078-46C2-A21A-4841F9FAA96B}" type="presOf" srcId="{06773E05-9832-4337-A6C5-8391680B38D5}" destId="{FD175B61-AE58-4F66-A0F3-80CFFE2EA3B7}" srcOrd="1" destOrd="0" presId="urn:microsoft.com/office/officeart/2005/8/layout/vProcess5"/>
    <dgm:cxn modelId="{77661085-746A-43FC-8F91-0D16143CC4CF}" type="presOf" srcId="{1962EC9C-0AAC-45B7-AD4F-A9A7AB27C60D}" destId="{7EC53A37-A210-43FC-A9CF-DE03AB529E18}" srcOrd="0" destOrd="0" presId="urn:microsoft.com/office/officeart/2005/8/layout/vProcess5"/>
    <dgm:cxn modelId="{D882CA35-5B72-4EE0-8F21-B0E202481EFF}" type="presOf" srcId="{FAB3F09C-F70F-4F7C-A8AE-06EEF64383F8}" destId="{B9FB82DA-55C4-4139-BF9F-16006DD5E728}" srcOrd="0" destOrd="0" presId="urn:microsoft.com/office/officeart/2005/8/layout/vProcess5"/>
    <dgm:cxn modelId="{B3394A09-C0F4-4D9A-A8AB-DA38CD9A7294}" type="presOf" srcId="{5F023445-BCAF-4472-9EAA-99A31741FB0E}" destId="{5CDDEAD2-CB38-49EF-B93D-07CD306C89BD}" srcOrd="0" destOrd="0" presId="urn:microsoft.com/office/officeart/2005/8/layout/vProcess5"/>
    <dgm:cxn modelId="{67A55496-BD4D-430A-83BD-64B30BD56E06}" type="presOf" srcId="{5624DE1B-6A53-419E-A5F6-39471258D2CE}" destId="{C33A3D33-E7F7-49DB-8F61-1B2BA822B4DE}" srcOrd="1" destOrd="0" presId="urn:microsoft.com/office/officeart/2005/8/layout/vProcess5"/>
    <dgm:cxn modelId="{A61D300A-03D1-4F98-B307-1E6F690B75AA}" srcId="{5F023445-BCAF-4472-9EAA-99A31741FB0E}" destId="{5624DE1B-6A53-419E-A5F6-39471258D2CE}" srcOrd="0" destOrd="0" parTransId="{8DAEA1F9-E0AB-4178-8DA3-088AD92F43FA}" sibTransId="{950AF049-B1BE-4CF1-A440-5DB83B60FD80}"/>
    <dgm:cxn modelId="{AA5C9D60-DD04-432C-809C-C33593683570}" type="presOf" srcId="{06773E05-9832-4337-A6C5-8391680B38D5}" destId="{016155E6-9A47-490F-BDDF-FDAF3F3C0B8F}" srcOrd="0" destOrd="0" presId="urn:microsoft.com/office/officeart/2005/8/layout/vProcess5"/>
    <dgm:cxn modelId="{C36EFC72-470D-4044-BA02-F55ACABABB5F}" type="presOf" srcId="{1962EC9C-0AAC-45B7-AD4F-A9A7AB27C60D}" destId="{6AFD196F-0C7B-4748-B454-ECFDBADFAC0A}" srcOrd="1" destOrd="0" presId="urn:microsoft.com/office/officeart/2005/8/layout/vProcess5"/>
    <dgm:cxn modelId="{02910D67-BA27-4F9F-936B-B7B79BBB5E62}" srcId="{5F023445-BCAF-4472-9EAA-99A31741FB0E}" destId="{06773E05-9832-4337-A6C5-8391680B38D5}" srcOrd="3" destOrd="0" parTransId="{00DEBCA1-1EFC-4A05-8D5C-C73BFD2AEB16}" sibTransId="{61CC6E4E-57D6-4E59-93DA-DD8FCA319A22}"/>
    <dgm:cxn modelId="{162D7AEF-5C35-4051-8CDC-4E8DA944F897}" type="presOf" srcId="{5624DE1B-6A53-419E-A5F6-39471258D2CE}" destId="{624205EB-49B0-4BFA-B99B-D7AA4828A9C0}" srcOrd="0" destOrd="0" presId="urn:microsoft.com/office/officeart/2005/8/layout/vProcess5"/>
    <dgm:cxn modelId="{C8BC0B51-20B5-4B0A-B72A-7935C4D1B4B8}" type="presParOf" srcId="{5CDDEAD2-CB38-49EF-B93D-07CD306C89BD}" destId="{AABC430B-8CAD-461F-BA65-01AD69308326}" srcOrd="0" destOrd="0" presId="urn:microsoft.com/office/officeart/2005/8/layout/vProcess5"/>
    <dgm:cxn modelId="{C546A130-483B-4F81-9D67-342826459A84}" type="presParOf" srcId="{5CDDEAD2-CB38-49EF-B93D-07CD306C89BD}" destId="{624205EB-49B0-4BFA-B99B-D7AA4828A9C0}" srcOrd="1" destOrd="0" presId="urn:microsoft.com/office/officeart/2005/8/layout/vProcess5"/>
    <dgm:cxn modelId="{3EB2AD74-E3FC-4395-AAFA-6D1A3DE96EB4}" type="presParOf" srcId="{5CDDEAD2-CB38-49EF-B93D-07CD306C89BD}" destId="{B9FB82DA-55C4-4139-BF9F-16006DD5E728}" srcOrd="2" destOrd="0" presId="urn:microsoft.com/office/officeart/2005/8/layout/vProcess5"/>
    <dgm:cxn modelId="{D0BD813E-4433-4144-A54D-B23C0D73CEA3}" type="presParOf" srcId="{5CDDEAD2-CB38-49EF-B93D-07CD306C89BD}" destId="{7EC53A37-A210-43FC-A9CF-DE03AB529E18}" srcOrd="3" destOrd="0" presId="urn:microsoft.com/office/officeart/2005/8/layout/vProcess5"/>
    <dgm:cxn modelId="{D67E03E5-9BC6-416E-8211-7048104824E3}" type="presParOf" srcId="{5CDDEAD2-CB38-49EF-B93D-07CD306C89BD}" destId="{016155E6-9A47-490F-BDDF-FDAF3F3C0B8F}" srcOrd="4" destOrd="0" presId="urn:microsoft.com/office/officeart/2005/8/layout/vProcess5"/>
    <dgm:cxn modelId="{7DB82A5E-A1F2-448B-A584-7BF15E50CC0F}" type="presParOf" srcId="{5CDDEAD2-CB38-49EF-B93D-07CD306C89BD}" destId="{37C3BA1E-8777-46DB-9DE7-3F16AFAC8A75}" srcOrd="5" destOrd="0" presId="urn:microsoft.com/office/officeart/2005/8/layout/vProcess5"/>
    <dgm:cxn modelId="{9901A28F-943C-474F-8126-58DFC6404C2F}" type="presParOf" srcId="{5CDDEAD2-CB38-49EF-B93D-07CD306C89BD}" destId="{E325F37D-7427-40F9-9201-8DF17D4E18CC}" srcOrd="6" destOrd="0" presId="urn:microsoft.com/office/officeart/2005/8/layout/vProcess5"/>
    <dgm:cxn modelId="{5976A7C6-91F1-41FC-B6A9-D05C77184FFD}" type="presParOf" srcId="{5CDDEAD2-CB38-49EF-B93D-07CD306C89BD}" destId="{87DD52AA-EB22-4F6E-ABC9-F55EF18C0260}" srcOrd="7" destOrd="0" presId="urn:microsoft.com/office/officeart/2005/8/layout/vProcess5"/>
    <dgm:cxn modelId="{0B57C89D-BC72-4DCA-85D0-CAF530957BF5}" type="presParOf" srcId="{5CDDEAD2-CB38-49EF-B93D-07CD306C89BD}" destId="{C33A3D33-E7F7-49DB-8F61-1B2BA822B4DE}" srcOrd="8" destOrd="0" presId="urn:microsoft.com/office/officeart/2005/8/layout/vProcess5"/>
    <dgm:cxn modelId="{B8E4DDF4-45B0-47DB-AF03-8F29BA05BBED}" type="presParOf" srcId="{5CDDEAD2-CB38-49EF-B93D-07CD306C89BD}" destId="{FB680A84-21C5-4125-B681-C17F5D6A7980}" srcOrd="9" destOrd="0" presId="urn:microsoft.com/office/officeart/2005/8/layout/vProcess5"/>
    <dgm:cxn modelId="{598F6668-91A3-46A3-A419-C7619A8C56A6}" type="presParOf" srcId="{5CDDEAD2-CB38-49EF-B93D-07CD306C89BD}" destId="{6AFD196F-0C7B-4748-B454-ECFDBADFAC0A}" srcOrd="10" destOrd="0" presId="urn:microsoft.com/office/officeart/2005/8/layout/vProcess5"/>
    <dgm:cxn modelId="{EEF54D05-D983-475C-A116-76F44201F4C8}" type="presParOf" srcId="{5CDDEAD2-CB38-49EF-B93D-07CD306C89BD}" destId="{FD175B61-AE58-4F66-A0F3-80CFFE2EA3B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DDBEB8-4B54-4B2E-976B-02D671FA8B70}" type="doc">
      <dgm:prSet loTypeId="urn:microsoft.com/office/officeart/2005/8/layout/matrix1" loCatId="matri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6206E719-08D5-4273-8B1F-FAAE8AF48DCC}">
      <dgm:prSet phldrT="[Text]" custT="1"/>
      <dgm:spPr/>
      <dgm:t>
        <a:bodyPr/>
        <a:lstStyle/>
        <a:p>
          <a:pPr algn="ctr"/>
          <a:r>
            <a:rPr lang="tr-TR" sz="4400" b="1" dirty="0" smtClean="0">
              <a:latin typeface="Calibri" panose="020F0502020204030204" pitchFamily="34" charset="0"/>
            </a:rPr>
            <a:t>Grant</a:t>
          </a:r>
          <a:endParaRPr lang="en-US" sz="4400" b="1" dirty="0">
            <a:latin typeface="Calibri" panose="020F0502020204030204" pitchFamily="34" charset="0"/>
          </a:endParaRPr>
        </a:p>
      </dgm:t>
    </dgm:pt>
    <dgm:pt modelId="{B31D248C-4C14-4C5E-BE9F-4749516B6311}" type="parTrans" cxnId="{1574FBB4-E8DE-4CB1-9EEC-BEA518429CB6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23FF3496-A59A-41A9-8E08-2888DB7DCB0B}" type="sibTrans" cxnId="{1574FBB4-E8DE-4CB1-9EEC-BEA518429CB6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78AA5D1E-3A87-4534-8F1B-4EDF18AFCC6E}">
      <dgm:prSet phldrT="[Text]"/>
      <dgm:spPr/>
      <dgm:t>
        <a:bodyPr/>
        <a:lstStyle/>
        <a:p>
          <a:pPr algn="ctr"/>
          <a:r>
            <a:rPr lang="tr-TR" b="1" dirty="0" smtClean="0">
              <a:latin typeface="Calibri" panose="020F0502020204030204" pitchFamily="34" charset="0"/>
            </a:rPr>
            <a:t>Development of new product</a:t>
          </a:r>
          <a:endParaRPr lang="en-US" b="1" dirty="0">
            <a:latin typeface="Calibri" panose="020F0502020204030204" pitchFamily="34" charset="0"/>
          </a:endParaRPr>
        </a:p>
      </dgm:t>
    </dgm:pt>
    <dgm:pt modelId="{3D390BD5-DF90-456A-883B-1BD750DECA1A}" type="parTrans" cxnId="{9CCA4A2A-ED57-489C-83BC-6C384B64425E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AFCBEFFF-3CCE-4E30-8277-604CE1F3C923}" type="sibTrans" cxnId="{9CCA4A2A-ED57-489C-83BC-6C384B64425E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D39D8AB8-48FF-453C-9B80-5A996EF0762C}">
      <dgm:prSet phldrT="[Text]"/>
      <dgm:spPr/>
      <dgm:t>
        <a:bodyPr/>
        <a:lstStyle/>
        <a:p>
          <a:pPr algn="ctr"/>
          <a:r>
            <a:rPr lang="tr-TR" b="1" dirty="0" smtClean="0">
              <a:latin typeface="Calibri" panose="020F0502020204030204" pitchFamily="34" charset="0"/>
            </a:rPr>
            <a:t>Development of new techniques to lower the cost and to increase standarts</a:t>
          </a:r>
          <a:endParaRPr lang="en-US" b="1" dirty="0">
            <a:latin typeface="Calibri" panose="020F0502020204030204" pitchFamily="34" charset="0"/>
          </a:endParaRPr>
        </a:p>
      </dgm:t>
    </dgm:pt>
    <dgm:pt modelId="{11FB3214-C35A-482F-A377-FF714A822183}" type="parTrans" cxnId="{611F8DF3-5258-4894-B9EF-65A1E2E89BF3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E8CC0DFB-EE6F-4280-B6FF-7FF006457D50}" type="sibTrans" cxnId="{611F8DF3-5258-4894-B9EF-65A1E2E89BF3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5227DC84-9A4D-4626-AE4B-EDD49B613189}">
      <dgm:prSet phldrT="[Text]"/>
      <dgm:spPr/>
      <dgm:t>
        <a:bodyPr/>
        <a:lstStyle/>
        <a:p>
          <a:pPr algn="ctr"/>
          <a:r>
            <a:rPr lang="tr-TR" b="1" dirty="0" smtClean="0">
              <a:latin typeface="Calibri" panose="020F0502020204030204" pitchFamily="34" charset="0"/>
            </a:rPr>
            <a:t>Increasing product quality &amp; standarts</a:t>
          </a:r>
          <a:endParaRPr lang="en-US" b="1" dirty="0">
            <a:latin typeface="Calibri" panose="020F0502020204030204" pitchFamily="34" charset="0"/>
          </a:endParaRPr>
        </a:p>
      </dgm:t>
    </dgm:pt>
    <dgm:pt modelId="{0E1C572A-A141-4EE5-AFE5-0B61A0712C2D}" type="parTrans" cxnId="{1E343CFD-2297-4658-BCBB-C76233CC60D2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E870546D-626C-4353-90F2-253655A85B48}" type="sibTrans" cxnId="{1E343CFD-2297-4658-BCBB-C76233CC60D2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0B1A2448-4177-4210-92B0-17BA0317F4B2}">
      <dgm:prSet phldrT="[Text]"/>
      <dgm:spPr/>
      <dgm:t>
        <a:bodyPr/>
        <a:lstStyle/>
        <a:p>
          <a:pPr algn="ctr"/>
          <a:r>
            <a:rPr lang="tr-TR" b="1" dirty="0" smtClean="0">
              <a:latin typeface="Calibri" panose="020F0502020204030204" pitchFamily="34" charset="0"/>
            </a:rPr>
            <a:t>Development of new production technologies</a:t>
          </a:r>
          <a:endParaRPr lang="en-US" b="1" dirty="0">
            <a:latin typeface="Calibri" panose="020F0502020204030204" pitchFamily="34" charset="0"/>
          </a:endParaRPr>
        </a:p>
      </dgm:t>
    </dgm:pt>
    <dgm:pt modelId="{FE2B7EDD-139C-44B5-9D47-BF8B3862F3D3}" type="parTrans" cxnId="{907F256A-DB62-461F-94A1-9B997F620201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58DB32BB-9C3B-420E-AFC2-DF2E6A66D069}" type="sibTrans" cxnId="{907F256A-DB62-461F-94A1-9B997F620201}">
      <dgm:prSet/>
      <dgm:spPr/>
      <dgm:t>
        <a:bodyPr/>
        <a:lstStyle/>
        <a:p>
          <a:pPr algn="ctr"/>
          <a:endParaRPr lang="en-US" b="1">
            <a:latin typeface="Calibri" panose="020F0502020204030204" pitchFamily="34" charset="0"/>
          </a:endParaRPr>
        </a:p>
      </dgm:t>
    </dgm:pt>
    <dgm:pt modelId="{ABCC2D3D-3522-4A2A-9281-0E8927173824}" type="pres">
      <dgm:prSet presAssocID="{86DDBEB8-4B54-4B2E-976B-02D671FA8B7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6C5B6-9101-4224-A605-C55628075A4F}" type="pres">
      <dgm:prSet presAssocID="{86DDBEB8-4B54-4B2E-976B-02D671FA8B70}" presName="matrix" presStyleCnt="0"/>
      <dgm:spPr/>
      <dgm:t>
        <a:bodyPr/>
        <a:lstStyle/>
        <a:p>
          <a:endParaRPr lang="en-US"/>
        </a:p>
      </dgm:t>
    </dgm:pt>
    <dgm:pt modelId="{32A873A8-5720-4150-AC4E-B069D6883188}" type="pres">
      <dgm:prSet presAssocID="{86DDBEB8-4B54-4B2E-976B-02D671FA8B70}" presName="tile1" presStyleLbl="node1" presStyleIdx="0" presStyleCnt="4"/>
      <dgm:spPr/>
      <dgm:t>
        <a:bodyPr/>
        <a:lstStyle/>
        <a:p>
          <a:endParaRPr lang="en-US"/>
        </a:p>
      </dgm:t>
    </dgm:pt>
    <dgm:pt modelId="{67EB3355-CDD0-4552-8D56-FEECBEAC6D15}" type="pres">
      <dgm:prSet presAssocID="{86DDBEB8-4B54-4B2E-976B-02D671FA8B7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8836D-E2F2-4E2D-B711-BDB462D5CCB4}" type="pres">
      <dgm:prSet presAssocID="{86DDBEB8-4B54-4B2E-976B-02D671FA8B70}" presName="tile2" presStyleLbl="node1" presStyleIdx="1" presStyleCnt="4" custLinFactNeighborX="-344" custLinFactNeighborY="363"/>
      <dgm:spPr/>
      <dgm:t>
        <a:bodyPr/>
        <a:lstStyle/>
        <a:p>
          <a:endParaRPr lang="en-US"/>
        </a:p>
      </dgm:t>
    </dgm:pt>
    <dgm:pt modelId="{CAC987A6-89F9-4874-A991-BA5C986F700D}" type="pres">
      <dgm:prSet presAssocID="{86DDBEB8-4B54-4B2E-976B-02D671FA8B7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BF0364-2E80-49A5-9266-04DC5040D0A4}" type="pres">
      <dgm:prSet presAssocID="{86DDBEB8-4B54-4B2E-976B-02D671FA8B70}" presName="tile3" presStyleLbl="node1" presStyleIdx="2" presStyleCnt="4"/>
      <dgm:spPr/>
      <dgm:t>
        <a:bodyPr/>
        <a:lstStyle/>
        <a:p>
          <a:endParaRPr lang="en-US"/>
        </a:p>
      </dgm:t>
    </dgm:pt>
    <dgm:pt modelId="{2DEB55E1-F405-40F3-B44E-F66B728514AD}" type="pres">
      <dgm:prSet presAssocID="{86DDBEB8-4B54-4B2E-976B-02D671FA8B7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F808E-992F-4B42-B491-42EFBED8B7C6}" type="pres">
      <dgm:prSet presAssocID="{86DDBEB8-4B54-4B2E-976B-02D671FA8B70}" presName="tile4" presStyleLbl="node1" presStyleIdx="3" presStyleCnt="4"/>
      <dgm:spPr/>
      <dgm:t>
        <a:bodyPr/>
        <a:lstStyle/>
        <a:p>
          <a:endParaRPr lang="en-US"/>
        </a:p>
      </dgm:t>
    </dgm:pt>
    <dgm:pt modelId="{7AF44675-BC89-4CC0-8EC3-B8D4C7FF3DB4}" type="pres">
      <dgm:prSet presAssocID="{86DDBEB8-4B54-4B2E-976B-02D671FA8B7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F6BD1-68DD-435D-A975-AC412EDD1BD7}" type="pres">
      <dgm:prSet presAssocID="{86DDBEB8-4B54-4B2E-976B-02D671FA8B70}" presName="centerTile" presStyleLbl="fgShp" presStyleIdx="0" presStyleCnt="1" custScaleX="11668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C36B1B7-CED3-44EE-BBDE-269AC0ADF934}" type="presOf" srcId="{78AA5D1E-3A87-4534-8F1B-4EDF18AFCC6E}" destId="{32A873A8-5720-4150-AC4E-B069D6883188}" srcOrd="0" destOrd="0" presId="urn:microsoft.com/office/officeart/2005/8/layout/matrix1"/>
    <dgm:cxn modelId="{BC0FE469-1FFB-4EC3-A680-9D4E676F8D07}" type="presOf" srcId="{5227DC84-9A4D-4626-AE4B-EDD49B613189}" destId="{2DEB55E1-F405-40F3-B44E-F66B728514AD}" srcOrd="1" destOrd="0" presId="urn:microsoft.com/office/officeart/2005/8/layout/matrix1"/>
    <dgm:cxn modelId="{6455909E-8F85-456F-97AF-4167A1C920D3}" type="presOf" srcId="{0B1A2448-4177-4210-92B0-17BA0317F4B2}" destId="{2C5F808E-992F-4B42-B491-42EFBED8B7C6}" srcOrd="0" destOrd="0" presId="urn:microsoft.com/office/officeart/2005/8/layout/matrix1"/>
    <dgm:cxn modelId="{9CCA4A2A-ED57-489C-83BC-6C384B64425E}" srcId="{6206E719-08D5-4273-8B1F-FAAE8AF48DCC}" destId="{78AA5D1E-3A87-4534-8F1B-4EDF18AFCC6E}" srcOrd="0" destOrd="0" parTransId="{3D390BD5-DF90-456A-883B-1BD750DECA1A}" sibTransId="{AFCBEFFF-3CCE-4E30-8277-604CE1F3C923}"/>
    <dgm:cxn modelId="{F677C990-4812-41AC-826B-B2A3DA172EF5}" type="presOf" srcId="{78AA5D1E-3A87-4534-8F1B-4EDF18AFCC6E}" destId="{67EB3355-CDD0-4552-8D56-FEECBEAC6D15}" srcOrd="1" destOrd="0" presId="urn:microsoft.com/office/officeart/2005/8/layout/matrix1"/>
    <dgm:cxn modelId="{1E343CFD-2297-4658-BCBB-C76233CC60D2}" srcId="{6206E719-08D5-4273-8B1F-FAAE8AF48DCC}" destId="{5227DC84-9A4D-4626-AE4B-EDD49B613189}" srcOrd="2" destOrd="0" parTransId="{0E1C572A-A141-4EE5-AFE5-0B61A0712C2D}" sibTransId="{E870546D-626C-4353-90F2-253655A85B48}"/>
    <dgm:cxn modelId="{1574FBB4-E8DE-4CB1-9EEC-BEA518429CB6}" srcId="{86DDBEB8-4B54-4B2E-976B-02D671FA8B70}" destId="{6206E719-08D5-4273-8B1F-FAAE8AF48DCC}" srcOrd="0" destOrd="0" parTransId="{B31D248C-4C14-4C5E-BE9F-4749516B6311}" sibTransId="{23FF3496-A59A-41A9-8E08-2888DB7DCB0B}"/>
    <dgm:cxn modelId="{E55D7F64-B261-4012-8744-22C67387567B}" type="presOf" srcId="{5227DC84-9A4D-4626-AE4B-EDD49B613189}" destId="{75BF0364-2E80-49A5-9266-04DC5040D0A4}" srcOrd="0" destOrd="0" presId="urn:microsoft.com/office/officeart/2005/8/layout/matrix1"/>
    <dgm:cxn modelId="{53B9A740-1FC8-4653-A319-3ED6F66C348D}" type="presOf" srcId="{0B1A2448-4177-4210-92B0-17BA0317F4B2}" destId="{7AF44675-BC89-4CC0-8EC3-B8D4C7FF3DB4}" srcOrd="1" destOrd="0" presId="urn:microsoft.com/office/officeart/2005/8/layout/matrix1"/>
    <dgm:cxn modelId="{4451F3FF-CC77-4383-A530-802CFCDC4DFF}" type="presOf" srcId="{D39D8AB8-48FF-453C-9B80-5A996EF0762C}" destId="{E6E8836D-E2F2-4E2D-B711-BDB462D5CCB4}" srcOrd="0" destOrd="0" presId="urn:microsoft.com/office/officeart/2005/8/layout/matrix1"/>
    <dgm:cxn modelId="{BCBB7111-356B-49BE-B011-BF6D49FDAC07}" type="presOf" srcId="{6206E719-08D5-4273-8B1F-FAAE8AF48DCC}" destId="{136F6BD1-68DD-435D-A975-AC412EDD1BD7}" srcOrd="0" destOrd="0" presId="urn:microsoft.com/office/officeart/2005/8/layout/matrix1"/>
    <dgm:cxn modelId="{A0A515B0-67A8-4A93-B68D-253672A087AF}" type="presOf" srcId="{D39D8AB8-48FF-453C-9B80-5A996EF0762C}" destId="{CAC987A6-89F9-4874-A991-BA5C986F700D}" srcOrd="1" destOrd="0" presId="urn:microsoft.com/office/officeart/2005/8/layout/matrix1"/>
    <dgm:cxn modelId="{907F256A-DB62-461F-94A1-9B997F620201}" srcId="{6206E719-08D5-4273-8B1F-FAAE8AF48DCC}" destId="{0B1A2448-4177-4210-92B0-17BA0317F4B2}" srcOrd="3" destOrd="0" parTransId="{FE2B7EDD-139C-44B5-9D47-BF8B3862F3D3}" sibTransId="{58DB32BB-9C3B-420E-AFC2-DF2E6A66D069}"/>
    <dgm:cxn modelId="{611F8DF3-5258-4894-B9EF-65A1E2E89BF3}" srcId="{6206E719-08D5-4273-8B1F-FAAE8AF48DCC}" destId="{D39D8AB8-48FF-453C-9B80-5A996EF0762C}" srcOrd="1" destOrd="0" parTransId="{11FB3214-C35A-482F-A377-FF714A822183}" sibTransId="{E8CC0DFB-EE6F-4280-B6FF-7FF006457D50}"/>
    <dgm:cxn modelId="{32296201-4739-4474-8167-FCDC0C7DDEA5}" type="presOf" srcId="{86DDBEB8-4B54-4B2E-976B-02D671FA8B70}" destId="{ABCC2D3D-3522-4A2A-9281-0E8927173824}" srcOrd="0" destOrd="0" presId="urn:microsoft.com/office/officeart/2005/8/layout/matrix1"/>
    <dgm:cxn modelId="{B7AD2D78-C63E-48A0-9A1F-3D27FAD2B254}" type="presParOf" srcId="{ABCC2D3D-3522-4A2A-9281-0E8927173824}" destId="{F976C5B6-9101-4224-A605-C55628075A4F}" srcOrd="0" destOrd="0" presId="urn:microsoft.com/office/officeart/2005/8/layout/matrix1"/>
    <dgm:cxn modelId="{A2D43B2D-57E4-4FCA-8076-8173767EDA50}" type="presParOf" srcId="{F976C5B6-9101-4224-A605-C55628075A4F}" destId="{32A873A8-5720-4150-AC4E-B069D6883188}" srcOrd="0" destOrd="0" presId="urn:microsoft.com/office/officeart/2005/8/layout/matrix1"/>
    <dgm:cxn modelId="{5CB7D071-7773-4C32-84AD-7299CF12A4CF}" type="presParOf" srcId="{F976C5B6-9101-4224-A605-C55628075A4F}" destId="{67EB3355-CDD0-4552-8D56-FEECBEAC6D15}" srcOrd="1" destOrd="0" presId="urn:microsoft.com/office/officeart/2005/8/layout/matrix1"/>
    <dgm:cxn modelId="{8325E4DB-8CF8-4C76-816D-E2719D775122}" type="presParOf" srcId="{F976C5B6-9101-4224-A605-C55628075A4F}" destId="{E6E8836D-E2F2-4E2D-B711-BDB462D5CCB4}" srcOrd="2" destOrd="0" presId="urn:microsoft.com/office/officeart/2005/8/layout/matrix1"/>
    <dgm:cxn modelId="{2DEA1D39-E728-4D36-BEC6-32F5F6EF10AD}" type="presParOf" srcId="{F976C5B6-9101-4224-A605-C55628075A4F}" destId="{CAC987A6-89F9-4874-A991-BA5C986F700D}" srcOrd="3" destOrd="0" presId="urn:microsoft.com/office/officeart/2005/8/layout/matrix1"/>
    <dgm:cxn modelId="{72A31B87-C1C1-472D-B44D-25386D30FD2B}" type="presParOf" srcId="{F976C5B6-9101-4224-A605-C55628075A4F}" destId="{75BF0364-2E80-49A5-9266-04DC5040D0A4}" srcOrd="4" destOrd="0" presId="urn:microsoft.com/office/officeart/2005/8/layout/matrix1"/>
    <dgm:cxn modelId="{62760285-F389-473B-83CB-E27FA63B26BB}" type="presParOf" srcId="{F976C5B6-9101-4224-A605-C55628075A4F}" destId="{2DEB55E1-F405-40F3-B44E-F66B728514AD}" srcOrd="5" destOrd="0" presId="urn:microsoft.com/office/officeart/2005/8/layout/matrix1"/>
    <dgm:cxn modelId="{5C9C756A-AC00-4137-9777-88C399233E49}" type="presParOf" srcId="{F976C5B6-9101-4224-A605-C55628075A4F}" destId="{2C5F808E-992F-4B42-B491-42EFBED8B7C6}" srcOrd="6" destOrd="0" presId="urn:microsoft.com/office/officeart/2005/8/layout/matrix1"/>
    <dgm:cxn modelId="{C29E658C-1044-4A73-8F95-B388D1D6B291}" type="presParOf" srcId="{F976C5B6-9101-4224-A605-C55628075A4F}" destId="{7AF44675-BC89-4CC0-8EC3-B8D4C7FF3DB4}" srcOrd="7" destOrd="0" presId="urn:microsoft.com/office/officeart/2005/8/layout/matrix1"/>
    <dgm:cxn modelId="{F1DC39FD-3CF7-419D-9B5C-E9147811C315}" type="presParOf" srcId="{ABCC2D3D-3522-4A2A-9281-0E8927173824}" destId="{136F6BD1-68DD-435D-A975-AC412EDD1BD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54B882-D2EA-458A-BF52-1117305D30CE}">
      <dsp:nvSpPr>
        <dsp:cNvPr id="0" name=""/>
        <dsp:cNvSpPr/>
      </dsp:nvSpPr>
      <dsp:spPr>
        <a:xfrm>
          <a:off x="1" y="0"/>
          <a:ext cx="6341255" cy="16751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22A4E-67E7-4A0C-9F1B-116DBA07898B}">
      <dsp:nvSpPr>
        <dsp:cNvPr id="0" name=""/>
        <dsp:cNvSpPr/>
      </dsp:nvSpPr>
      <dsp:spPr>
        <a:xfrm>
          <a:off x="2547315" y="478605"/>
          <a:ext cx="2781771" cy="6700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800" kern="1200" dirty="0" smtClean="0">
              <a:latin typeface="Corbel" panose="020B0503020204020204" pitchFamily="34" charset="0"/>
            </a:rPr>
            <a:t>Project Partner</a:t>
          </a:r>
          <a:endParaRPr lang="en-US" sz="2800" kern="1200" dirty="0">
            <a:latin typeface="Calibri"/>
            <a:ea typeface="+mn-ea"/>
            <a:cs typeface="+mn-cs"/>
          </a:endParaRPr>
        </a:p>
      </dsp:txBody>
      <dsp:txXfrm>
        <a:off x="2580024" y="511314"/>
        <a:ext cx="2716353" cy="6046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96B8F-0D78-45B9-A2BA-F4554102CA0C}">
      <dsp:nvSpPr>
        <dsp:cNvPr id="0" name=""/>
        <dsp:cNvSpPr/>
      </dsp:nvSpPr>
      <dsp:spPr>
        <a:xfrm>
          <a:off x="2707494" y="936104"/>
          <a:ext cx="233352" cy="222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894" y="0"/>
              </a:lnTo>
              <a:lnTo>
                <a:pt x="127894" y="243702"/>
              </a:lnTo>
              <a:lnTo>
                <a:pt x="255789" y="2437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816113" y="1039208"/>
        <a:ext cx="0" cy="0"/>
      </dsp:txXfrm>
    </dsp:sp>
    <dsp:sp modelId="{686CA64D-2FF4-4829-BA97-C199F4DCF876}">
      <dsp:nvSpPr>
        <dsp:cNvPr id="0" name=""/>
        <dsp:cNvSpPr/>
      </dsp:nvSpPr>
      <dsp:spPr>
        <a:xfrm>
          <a:off x="2707494" y="713779"/>
          <a:ext cx="233352" cy="222324"/>
        </a:xfrm>
        <a:custGeom>
          <a:avLst/>
          <a:gdLst/>
          <a:ahLst/>
          <a:cxnLst/>
          <a:rect l="0" t="0" r="0" b="0"/>
          <a:pathLst>
            <a:path>
              <a:moveTo>
                <a:pt x="0" y="243702"/>
              </a:moveTo>
              <a:lnTo>
                <a:pt x="127894" y="243702"/>
              </a:lnTo>
              <a:lnTo>
                <a:pt x="127894" y="0"/>
              </a:lnTo>
              <a:lnTo>
                <a:pt x="255789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816113" y="816883"/>
        <a:ext cx="0" cy="0"/>
      </dsp:txXfrm>
    </dsp:sp>
    <dsp:sp modelId="{5291C9CB-D271-4CCF-8B82-ECF0640B92A4}">
      <dsp:nvSpPr>
        <dsp:cNvPr id="0" name=""/>
        <dsp:cNvSpPr/>
      </dsp:nvSpPr>
      <dsp:spPr>
        <a:xfrm rot="16200000">
          <a:off x="1382573" y="547286"/>
          <a:ext cx="1872208" cy="777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700" b="1" kern="1200" dirty="0" smtClean="0">
              <a:latin typeface="Corbel" panose="020B0503020204020204" pitchFamily="34" charset="0"/>
            </a:rPr>
            <a:t>Individual Application is allowed</a:t>
          </a:r>
          <a:endParaRPr lang="en-US" sz="1700" b="1" kern="1200" dirty="0">
            <a:latin typeface="Calibri"/>
            <a:ea typeface="+mn-ea"/>
            <a:cs typeface="+mn-cs"/>
          </a:endParaRPr>
        </a:p>
      </dsp:txBody>
      <dsp:txXfrm>
        <a:off x="1382573" y="547286"/>
        <a:ext cx="1872208" cy="777634"/>
      </dsp:txXfrm>
    </dsp:sp>
    <dsp:sp modelId="{E18D2539-3087-4209-875A-B9596577168A}">
      <dsp:nvSpPr>
        <dsp:cNvPr id="0" name=""/>
        <dsp:cNvSpPr/>
      </dsp:nvSpPr>
      <dsp:spPr>
        <a:xfrm>
          <a:off x="2940846" y="535919"/>
          <a:ext cx="1898785" cy="3557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smtClean="0">
              <a:latin typeface="Corbel" panose="020B0503020204020204" pitchFamily="34" charset="0"/>
            </a:rPr>
            <a:t>SMEs</a:t>
          </a:r>
          <a:endParaRPr lang="en-US" sz="1600" b="1" kern="1200" dirty="0">
            <a:latin typeface="Calibri"/>
            <a:ea typeface="+mn-ea"/>
            <a:cs typeface="+mn-cs"/>
          </a:endParaRPr>
        </a:p>
      </dsp:txBody>
      <dsp:txXfrm>
        <a:off x="2940846" y="535919"/>
        <a:ext cx="1898785" cy="355719"/>
      </dsp:txXfrm>
    </dsp:sp>
    <dsp:sp modelId="{07E11B5D-57BE-4541-B2EE-E394BC588024}">
      <dsp:nvSpPr>
        <dsp:cNvPr id="0" name=""/>
        <dsp:cNvSpPr/>
      </dsp:nvSpPr>
      <dsp:spPr>
        <a:xfrm>
          <a:off x="2940846" y="980568"/>
          <a:ext cx="1898785" cy="3557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smtClean="0">
              <a:latin typeface="Corbel" panose="020B0503020204020204" pitchFamily="34" charset="0"/>
            </a:rPr>
            <a:t>Large Companies</a:t>
          </a:r>
          <a:endParaRPr lang="en-US" sz="1600" b="1" kern="1200" dirty="0">
            <a:latin typeface="Calibri"/>
            <a:ea typeface="+mn-ea"/>
            <a:cs typeface="+mn-cs"/>
          </a:endParaRPr>
        </a:p>
      </dsp:txBody>
      <dsp:txXfrm>
        <a:off x="2940846" y="980568"/>
        <a:ext cx="1898785" cy="3557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54B882-D2EA-458A-BF52-1117305D30CE}">
      <dsp:nvSpPr>
        <dsp:cNvPr id="0" name=""/>
        <dsp:cNvSpPr/>
      </dsp:nvSpPr>
      <dsp:spPr>
        <a:xfrm>
          <a:off x="1" y="0"/>
          <a:ext cx="6341255" cy="16751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22A4E-67E7-4A0C-9F1B-116DBA07898B}">
      <dsp:nvSpPr>
        <dsp:cNvPr id="0" name=""/>
        <dsp:cNvSpPr/>
      </dsp:nvSpPr>
      <dsp:spPr>
        <a:xfrm>
          <a:off x="2553480" y="478605"/>
          <a:ext cx="2949703" cy="6700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tr-TR" sz="2700" kern="1200" dirty="0" smtClean="0">
              <a:latin typeface="Corbel" panose="020B0503020204020204" pitchFamily="34" charset="0"/>
            </a:rPr>
            <a:t>Service Provider</a:t>
          </a:r>
          <a:endParaRPr lang="en-US" sz="2700" kern="1200" dirty="0">
            <a:latin typeface="Calibri"/>
            <a:ea typeface="+mn-ea"/>
            <a:cs typeface="+mn-cs"/>
          </a:endParaRPr>
        </a:p>
      </dsp:txBody>
      <dsp:txXfrm>
        <a:off x="2586189" y="511314"/>
        <a:ext cx="2884285" cy="6046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96B8F-0D78-45B9-A2BA-F4554102CA0C}">
      <dsp:nvSpPr>
        <dsp:cNvPr id="0" name=""/>
        <dsp:cNvSpPr/>
      </dsp:nvSpPr>
      <dsp:spPr>
        <a:xfrm>
          <a:off x="2707494" y="936104"/>
          <a:ext cx="233352" cy="222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894" y="0"/>
              </a:lnTo>
              <a:lnTo>
                <a:pt x="127894" y="243702"/>
              </a:lnTo>
              <a:lnTo>
                <a:pt x="255789" y="2437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816113" y="1039208"/>
        <a:ext cx="0" cy="0"/>
      </dsp:txXfrm>
    </dsp:sp>
    <dsp:sp modelId="{686CA64D-2FF4-4829-BA97-C199F4DCF876}">
      <dsp:nvSpPr>
        <dsp:cNvPr id="0" name=""/>
        <dsp:cNvSpPr/>
      </dsp:nvSpPr>
      <dsp:spPr>
        <a:xfrm>
          <a:off x="2707494" y="713779"/>
          <a:ext cx="233352" cy="222324"/>
        </a:xfrm>
        <a:custGeom>
          <a:avLst/>
          <a:gdLst/>
          <a:ahLst/>
          <a:cxnLst/>
          <a:rect l="0" t="0" r="0" b="0"/>
          <a:pathLst>
            <a:path>
              <a:moveTo>
                <a:pt x="0" y="243702"/>
              </a:moveTo>
              <a:lnTo>
                <a:pt x="127894" y="243702"/>
              </a:lnTo>
              <a:lnTo>
                <a:pt x="127894" y="0"/>
              </a:lnTo>
              <a:lnTo>
                <a:pt x="255789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816113" y="816883"/>
        <a:ext cx="0" cy="0"/>
      </dsp:txXfrm>
    </dsp:sp>
    <dsp:sp modelId="{5291C9CB-D271-4CCF-8B82-ECF0640B92A4}">
      <dsp:nvSpPr>
        <dsp:cNvPr id="0" name=""/>
        <dsp:cNvSpPr/>
      </dsp:nvSpPr>
      <dsp:spPr>
        <a:xfrm rot="16200000">
          <a:off x="1382573" y="547286"/>
          <a:ext cx="1872208" cy="777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700" b="1" kern="1200" dirty="0" smtClean="0">
              <a:latin typeface="Corbel" panose="020B0503020204020204" pitchFamily="34" charset="0"/>
            </a:rPr>
            <a:t>Individual Application is not allowed</a:t>
          </a:r>
          <a:endParaRPr lang="en-US" sz="1700" b="1" kern="1200" dirty="0">
            <a:latin typeface="Calibri"/>
            <a:ea typeface="+mn-ea"/>
            <a:cs typeface="+mn-cs"/>
          </a:endParaRPr>
        </a:p>
      </dsp:txBody>
      <dsp:txXfrm>
        <a:off x="1382573" y="547286"/>
        <a:ext cx="1872208" cy="777634"/>
      </dsp:txXfrm>
    </dsp:sp>
    <dsp:sp modelId="{E18D2539-3087-4209-875A-B9596577168A}">
      <dsp:nvSpPr>
        <dsp:cNvPr id="0" name=""/>
        <dsp:cNvSpPr/>
      </dsp:nvSpPr>
      <dsp:spPr>
        <a:xfrm>
          <a:off x="2940846" y="535919"/>
          <a:ext cx="1898785" cy="3557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500" b="1" kern="1200" smtClean="0">
              <a:latin typeface="Corbel" panose="020B0503020204020204" pitchFamily="34" charset="0"/>
            </a:rPr>
            <a:t>Universities</a:t>
          </a:r>
          <a:endParaRPr lang="en-US" sz="1500" b="1" kern="1200" dirty="0">
            <a:latin typeface="Calibri"/>
            <a:ea typeface="+mn-ea"/>
            <a:cs typeface="+mn-cs"/>
          </a:endParaRPr>
        </a:p>
      </dsp:txBody>
      <dsp:txXfrm>
        <a:off x="2940846" y="535919"/>
        <a:ext cx="1898785" cy="355719"/>
      </dsp:txXfrm>
    </dsp:sp>
    <dsp:sp modelId="{07E11B5D-57BE-4541-B2EE-E394BC588024}">
      <dsp:nvSpPr>
        <dsp:cNvPr id="0" name=""/>
        <dsp:cNvSpPr/>
      </dsp:nvSpPr>
      <dsp:spPr>
        <a:xfrm>
          <a:off x="2940846" y="980568"/>
          <a:ext cx="1898785" cy="3557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500" b="1" kern="1200" dirty="0" smtClean="0">
              <a:latin typeface="Corbel" panose="020B0503020204020204" pitchFamily="34" charset="0"/>
            </a:rPr>
            <a:t>Research Centers</a:t>
          </a:r>
          <a:endParaRPr lang="en-US" sz="1500" b="1" kern="1200" dirty="0">
            <a:latin typeface="Calibri"/>
            <a:ea typeface="+mn-ea"/>
            <a:cs typeface="+mn-cs"/>
          </a:endParaRPr>
        </a:p>
      </dsp:txBody>
      <dsp:txXfrm>
        <a:off x="2940846" y="980568"/>
        <a:ext cx="1898785" cy="3557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205EB-49B0-4BFA-B99B-D7AA4828A9C0}">
      <dsp:nvSpPr>
        <dsp:cNvPr id="0" name=""/>
        <dsp:cNvSpPr/>
      </dsp:nvSpPr>
      <dsp:spPr>
        <a:xfrm>
          <a:off x="0" y="0"/>
          <a:ext cx="6106278" cy="718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kern="1200" dirty="0" smtClean="0"/>
            <a:t>Project Application to 1509 Program</a:t>
          </a:r>
          <a:endParaRPr lang="en-US" sz="2100" kern="1200" dirty="0"/>
        </a:p>
      </dsp:txBody>
      <dsp:txXfrm>
        <a:off x="21042" y="21042"/>
        <a:ext cx="5270328" cy="676346"/>
      </dsp:txXfrm>
    </dsp:sp>
    <dsp:sp modelId="{B9FB82DA-55C4-4139-BF9F-16006DD5E728}">
      <dsp:nvSpPr>
        <dsp:cNvPr id="0" name=""/>
        <dsp:cNvSpPr/>
      </dsp:nvSpPr>
      <dsp:spPr>
        <a:xfrm>
          <a:off x="511400" y="849054"/>
          <a:ext cx="6106278" cy="718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kern="1200" dirty="0" smtClean="0"/>
            <a:t>External Evaluation by Independent Experts</a:t>
          </a:r>
          <a:endParaRPr lang="en-US" sz="2100" kern="1200" dirty="0"/>
        </a:p>
      </dsp:txBody>
      <dsp:txXfrm>
        <a:off x="532442" y="870096"/>
        <a:ext cx="5085813" cy="676346"/>
      </dsp:txXfrm>
    </dsp:sp>
    <dsp:sp modelId="{7EC53A37-A210-43FC-A9CF-DE03AB529E18}">
      <dsp:nvSpPr>
        <dsp:cNvPr id="0" name=""/>
        <dsp:cNvSpPr/>
      </dsp:nvSpPr>
      <dsp:spPr>
        <a:xfrm>
          <a:off x="1015168" y="1698108"/>
          <a:ext cx="6106278" cy="718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kern="1200" dirty="0" smtClean="0"/>
            <a:t>Evaluation Committee</a:t>
          </a:r>
          <a:endParaRPr lang="en-US" sz="2100" kern="1200" dirty="0"/>
        </a:p>
      </dsp:txBody>
      <dsp:txXfrm>
        <a:off x="1036210" y="1719150"/>
        <a:ext cx="5093446" cy="676346"/>
      </dsp:txXfrm>
    </dsp:sp>
    <dsp:sp modelId="{016155E6-9A47-490F-BDDF-FDAF3F3C0B8F}">
      <dsp:nvSpPr>
        <dsp:cNvPr id="0" name=""/>
        <dsp:cNvSpPr/>
      </dsp:nvSpPr>
      <dsp:spPr>
        <a:xfrm>
          <a:off x="1526569" y="2547162"/>
          <a:ext cx="6106278" cy="718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kern="1200" dirty="0" smtClean="0"/>
            <a:t>Contract</a:t>
          </a:r>
          <a:endParaRPr lang="en-US" sz="2100" kern="1200" dirty="0"/>
        </a:p>
      </dsp:txBody>
      <dsp:txXfrm>
        <a:off x="1547611" y="2568204"/>
        <a:ext cx="5085813" cy="676346"/>
      </dsp:txXfrm>
    </dsp:sp>
    <dsp:sp modelId="{37C3BA1E-8777-46DB-9DE7-3F16AFAC8A75}">
      <dsp:nvSpPr>
        <dsp:cNvPr id="0" name=""/>
        <dsp:cNvSpPr/>
      </dsp:nvSpPr>
      <dsp:spPr>
        <a:xfrm>
          <a:off x="5639298" y="550252"/>
          <a:ext cx="466979" cy="4669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744368" y="550252"/>
        <a:ext cx="256839" cy="351402"/>
      </dsp:txXfrm>
    </dsp:sp>
    <dsp:sp modelId="{E325F37D-7427-40F9-9201-8DF17D4E18CC}">
      <dsp:nvSpPr>
        <dsp:cNvPr id="0" name=""/>
        <dsp:cNvSpPr/>
      </dsp:nvSpPr>
      <dsp:spPr>
        <a:xfrm>
          <a:off x="6150699" y="1399306"/>
          <a:ext cx="466979" cy="4669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6255769" y="1399306"/>
        <a:ext cx="256839" cy="351402"/>
      </dsp:txXfrm>
    </dsp:sp>
    <dsp:sp modelId="{87DD52AA-EB22-4F6E-ABC9-F55EF18C0260}">
      <dsp:nvSpPr>
        <dsp:cNvPr id="0" name=""/>
        <dsp:cNvSpPr/>
      </dsp:nvSpPr>
      <dsp:spPr>
        <a:xfrm>
          <a:off x="6654467" y="2248360"/>
          <a:ext cx="466979" cy="4669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6759537" y="2248360"/>
        <a:ext cx="256839" cy="3514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873A8-5720-4150-AC4E-B069D6883188}">
      <dsp:nvSpPr>
        <dsp:cNvPr id="0" name=""/>
        <dsp:cNvSpPr/>
      </dsp:nvSpPr>
      <dsp:spPr>
        <a:xfrm rot="16200000">
          <a:off x="792087" y="-792087"/>
          <a:ext cx="1764196" cy="3348372"/>
        </a:xfrm>
        <a:prstGeom prst="round1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latin typeface="Calibri" panose="020F0502020204030204" pitchFamily="34" charset="0"/>
            </a:rPr>
            <a:t>Development of new product</a:t>
          </a:r>
          <a:endParaRPr lang="en-US" sz="2000" b="1" kern="1200" dirty="0">
            <a:latin typeface="Calibri" panose="020F0502020204030204" pitchFamily="34" charset="0"/>
          </a:endParaRPr>
        </a:p>
      </dsp:txBody>
      <dsp:txXfrm rot="5400000">
        <a:off x="0" y="0"/>
        <a:ext cx="3348372" cy="1323147"/>
      </dsp:txXfrm>
    </dsp:sp>
    <dsp:sp modelId="{E6E8836D-E2F2-4E2D-B711-BDB462D5CCB4}">
      <dsp:nvSpPr>
        <dsp:cNvPr id="0" name=""/>
        <dsp:cNvSpPr/>
      </dsp:nvSpPr>
      <dsp:spPr>
        <a:xfrm>
          <a:off x="3336853" y="6404"/>
          <a:ext cx="3348372" cy="1764196"/>
        </a:xfrm>
        <a:prstGeom prst="round1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latin typeface="Calibri" panose="020F0502020204030204" pitchFamily="34" charset="0"/>
            </a:rPr>
            <a:t>Development of new techniques to lower the cost and to increase standarts</a:t>
          </a:r>
          <a:endParaRPr lang="en-US" sz="2000" b="1" kern="1200" dirty="0">
            <a:latin typeface="Calibri" panose="020F0502020204030204" pitchFamily="34" charset="0"/>
          </a:endParaRPr>
        </a:p>
      </dsp:txBody>
      <dsp:txXfrm>
        <a:off x="3336853" y="6404"/>
        <a:ext cx="3348372" cy="1323147"/>
      </dsp:txXfrm>
    </dsp:sp>
    <dsp:sp modelId="{75BF0364-2E80-49A5-9266-04DC5040D0A4}">
      <dsp:nvSpPr>
        <dsp:cNvPr id="0" name=""/>
        <dsp:cNvSpPr/>
      </dsp:nvSpPr>
      <dsp:spPr>
        <a:xfrm rot="10800000">
          <a:off x="0" y="1764196"/>
          <a:ext cx="3348372" cy="1764196"/>
        </a:xfrm>
        <a:prstGeom prst="round1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latin typeface="Calibri" panose="020F0502020204030204" pitchFamily="34" charset="0"/>
            </a:rPr>
            <a:t>Increasing product quality &amp; standarts</a:t>
          </a:r>
          <a:endParaRPr lang="en-US" sz="2000" b="1" kern="1200" dirty="0">
            <a:latin typeface="Calibri" panose="020F0502020204030204" pitchFamily="34" charset="0"/>
          </a:endParaRPr>
        </a:p>
      </dsp:txBody>
      <dsp:txXfrm rot="10800000">
        <a:off x="0" y="2205245"/>
        <a:ext cx="3348372" cy="1323147"/>
      </dsp:txXfrm>
    </dsp:sp>
    <dsp:sp modelId="{2C5F808E-992F-4B42-B491-42EFBED8B7C6}">
      <dsp:nvSpPr>
        <dsp:cNvPr id="0" name=""/>
        <dsp:cNvSpPr/>
      </dsp:nvSpPr>
      <dsp:spPr>
        <a:xfrm rot="5400000">
          <a:off x="4140459" y="972108"/>
          <a:ext cx="1764196" cy="3348372"/>
        </a:xfrm>
        <a:prstGeom prst="round1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latin typeface="Calibri" panose="020F0502020204030204" pitchFamily="34" charset="0"/>
            </a:rPr>
            <a:t>Development of new production technologies</a:t>
          </a:r>
          <a:endParaRPr lang="en-US" sz="2000" b="1" kern="1200" dirty="0">
            <a:latin typeface="Calibri" panose="020F0502020204030204" pitchFamily="34" charset="0"/>
          </a:endParaRPr>
        </a:p>
      </dsp:txBody>
      <dsp:txXfrm rot="-5400000">
        <a:off x="3348372" y="2205245"/>
        <a:ext cx="3348372" cy="1323147"/>
      </dsp:txXfrm>
    </dsp:sp>
    <dsp:sp modelId="{136F6BD1-68DD-435D-A975-AC412EDD1BD7}">
      <dsp:nvSpPr>
        <dsp:cNvPr id="0" name=""/>
        <dsp:cNvSpPr/>
      </dsp:nvSpPr>
      <dsp:spPr>
        <a:xfrm>
          <a:off x="2176307" y="1323147"/>
          <a:ext cx="2344128" cy="882098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4400" b="1" kern="1200" dirty="0" smtClean="0">
              <a:latin typeface="Calibri" panose="020F0502020204030204" pitchFamily="34" charset="0"/>
            </a:rPr>
            <a:t>Grant</a:t>
          </a:r>
          <a:endParaRPr lang="en-US" sz="4400" b="1" kern="1200" dirty="0">
            <a:latin typeface="Calibri" panose="020F0502020204030204" pitchFamily="34" charset="0"/>
          </a:endParaRPr>
        </a:p>
      </dsp:txBody>
      <dsp:txXfrm>
        <a:off x="2219367" y="1366207"/>
        <a:ext cx="2258008" cy="795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DAEBA65D-AE39-4256-8676-FF5054A74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65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8350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79D697AD-9EF8-4B87-8843-6BE357BAE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06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5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31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46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6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80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5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92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8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8113" y="768350"/>
            <a:ext cx="6823075" cy="383857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1ABE5-CA71-432F-988D-1F3A3A17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502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tr-TR" smtClean="0">
              <a:latin typeface="Times" pitchFamily="18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9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909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909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909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909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321227" indent="-211021" defTabSz="89097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743269" indent="-211021" defTabSz="89097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165310" indent="-211021" defTabSz="89097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587351" indent="-211021" defTabSz="89097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95B3F01-05B3-4814-A61C-80883CB90BCC}" type="slidenum">
              <a:rPr lang="tr-TR" altLang="tr-TR" sz="1200"/>
              <a:pPr>
                <a:spcBef>
                  <a:spcPct val="0"/>
                </a:spcBef>
              </a:pPr>
              <a:t>3</a:t>
            </a:fld>
            <a:endParaRPr lang="tr-TR" altLang="tr-TR" sz="1200"/>
          </a:p>
        </p:txBody>
      </p:sp>
    </p:spTree>
    <p:extLst>
      <p:ext uri="{BB962C8B-B14F-4D97-AF65-F5344CB8AC3E}">
        <p14:creationId xmlns:p14="http://schemas.microsoft.com/office/powerpoint/2010/main" val="37991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2 Resim" descr="Arka F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" y="0"/>
            <a:ext cx="91281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2">
                    <a:lumMod val="50000"/>
                  </a:schemeClr>
                </a:solidFill>
                <a:latin typeface="Futura Bk BT" pitchFamily="34" charset="0"/>
              </a:defRPr>
            </a:lvl1pPr>
          </a:lstStyle>
          <a:p>
            <a:r>
              <a:rPr lang="tr-TR" noProof="0" smtClean="0"/>
              <a:t>Asıl başlık stili için tıklatın</a:t>
            </a:r>
            <a:endParaRPr lang="tr-TR" noProof="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Futura Bk BT" pitchFamily="34" charset="0"/>
              </a:defRPr>
            </a:lvl1pPr>
            <a:lvl2pPr marL="457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fld id="{5B2349A0-4276-49AA-BD34-BFF6FB8C9758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fld id="{26953459-CD2A-4DF1-AABD-3D957884EB2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342876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7776864" cy="529568"/>
          </a:xfrm>
        </p:spPr>
        <p:txBody>
          <a:bodyPr>
            <a:normAutofit/>
          </a:bodyPr>
          <a:lstStyle>
            <a:lvl1pPr>
              <a:defRPr sz="3600" b="1">
                <a:latin typeface="Futura Bk BT" pitchFamily="34" charset="0"/>
              </a:defRPr>
            </a:lvl1pPr>
          </a:lstStyle>
          <a:p>
            <a:r>
              <a:rPr lang="tr-TR" noProof="0" smtClean="0"/>
              <a:t>Asıl başlık stili için tıklatın</a:t>
            </a:r>
            <a:endParaRPr lang="tr-TR" noProof="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14401" y="789553"/>
            <a:ext cx="7715200" cy="3805070"/>
          </a:xfrm>
        </p:spPr>
        <p:txBody>
          <a:bodyPr>
            <a:normAutofit/>
          </a:bodyPr>
          <a:lstStyle>
            <a:lvl1pPr>
              <a:defRPr sz="3200">
                <a:latin typeface="Futura Bk BT" pitchFamily="34" charset="0"/>
              </a:defRPr>
            </a:lvl1pPr>
            <a:lvl2pPr>
              <a:defRPr sz="2800">
                <a:latin typeface="Futura Bk BT" pitchFamily="34" charset="0"/>
              </a:defRPr>
            </a:lvl2pPr>
            <a:lvl3pPr>
              <a:defRPr sz="2400">
                <a:latin typeface="Futura Bk BT" pitchFamily="34" charset="0"/>
              </a:defRPr>
            </a:lvl3pPr>
            <a:lvl4pPr>
              <a:defRPr sz="2000">
                <a:latin typeface="Futura Bk BT" pitchFamily="34" charset="0"/>
              </a:defRPr>
            </a:lvl4pPr>
            <a:lvl5pPr>
              <a:defRPr sz="2000">
                <a:latin typeface="Futura Bk BT" pitchFamily="34" charset="0"/>
              </a:defRPr>
            </a:lvl5pPr>
          </a:lstStyle>
          <a:p>
            <a:pPr lvl="0"/>
            <a:r>
              <a:rPr lang="tr-TR" noProof="0" dirty="0" smtClean="0"/>
              <a:t>Asıl metin stillerini düzenlemek için tıklatın</a:t>
            </a:r>
          </a:p>
          <a:p>
            <a:pPr lvl="1"/>
            <a:r>
              <a:rPr lang="tr-TR" noProof="0" dirty="0" smtClean="0"/>
              <a:t>İkinci düzey</a:t>
            </a:r>
          </a:p>
          <a:p>
            <a:pPr lvl="2"/>
            <a:r>
              <a:rPr lang="tr-TR" noProof="0" dirty="0" smtClean="0"/>
              <a:t>Üçüncü düzey</a:t>
            </a:r>
          </a:p>
          <a:p>
            <a:pPr lvl="3"/>
            <a:r>
              <a:rPr lang="tr-TR" noProof="0" dirty="0" smtClean="0"/>
              <a:t>Dördüncü düzey</a:t>
            </a:r>
          </a:p>
          <a:p>
            <a:pPr lvl="4"/>
            <a:r>
              <a:rPr lang="tr-TR" noProof="0" dirty="0" smtClean="0"/>
              <a:t>Beşinci düzey</a:t>
            </a:r>
            <a:endParaRPr lang="tr-TR" noProof="0" dirty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fld id="{DC6CF7AF-FE1C-4616-A6C2-D8AE7D1D5E5D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C789-10DB-47D1-9E44-C29D5C7EF44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229906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67545" y="789553"/>
            <a:ext cx="4028256" cy="38050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789553"/>
            <a:ext cx="4038600" cy="38050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99326E06-11BA-4CB6-AE15-3EBDC53D42A5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7DCF-25BE-4FE8-8324-0EF09D165CC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7411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67544" y="843559"/>
            <a:ext cx="4029844" cy="594066"/>
          </a:xfrm>
        </p:spPr>
        <p:txBody>
          <a:bodyPr>
            <a:noAutofit/>
          </a:bodyPr>
          <a:lstStyle>
            <a:lvl1pPr marL="0" indent="0">
              <a:buNone/>
              <a:defRPr sz="2200" b="1"/>
            </a:lvl1pPr>
            <a:lvl2pPr marL="457156" indent="0">
              <a:buNone/>
              <a:defRPr sz="2000" b="1"/>
            </a:lvl2pPr>
            <a:lvl3pPr marL="914312" indent="0">
              <a:buNone/>
              <a:defRPr sz="1800" b="1"/>
            </a:lvl3pPr>
            <a:lvl4pPr marL="1371468" indent="0">
              <a:buNone/>
              <a:defRPr sz="1600" b="1"/>
            </a:lvl4pPr>
            <a:lvl5pPr marL="1828624" indent="0">
              <a:buNone/>
              <a:defRPr sz="1600" b="1"/>
            </a:lvl5pPr>
            <a:lvl6pPr marL="2285780" indent="0">
              <a:buNone/>
              <a:defRPr sz="1600" b="1"/>
            </a:lvl6pPr>
            <a:lvl7pPr marL="2742935" indent="0">
              <a:buNone/>
              <a:defRPr sz="1600" b="1"/>
            </a:lvl7pPr>
            <a:lvl8pPr marL="3200092" indent="0">
              <a:buNone/>
              <a:defRPr sz="1600" b="1"/>
            </a:lvl8pPr>
            <a:lvl9pPr marL="3657248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7544" y="1491631"/>
            <a:ext cx="4029844" cy="31029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6" y="843559"/>
            <a:ext cx="4041775" cy="594066"/>
          </a:xfrm>
        </p:spPr>
        <p:txBody>
          <a:bodyPr>
            <a:noAutofit/>
          </a:bodyPr>
          <a:lstStyle>
            <a:lvl1pPr marL="0" indent="0">
              <a:buNone/>
              <a:defRPr sz="2200" b="1"/>
            </a:lvl1pPr>
            <a:lvl2pPr marL="457156" indent="0">
              <a:buNone/>
              <a:defRPr sz="2000" b="1"/>
            </a:lvl2pPr>
            <a:lvl3pPr marL="914312" indent="0">
              <a:buNone/>
              <a:defRPr sz="1800" b="1"/>
            </a:lvl3pPr>
            <a:lvl4pPr marL="1371468" indent="0">
              <a:buNone/>
              <a:defRPr sz="1600" b="1"/>
            </a:lvl4pPr>
            <a:lvl5pPr marL="1828624" indent="0">
              <a:buNone/>
              <a:defRPr sz="1600" b="1"/>
            </a:lvl5pPr>
            <a:lvl6pPr marL="2285780" indent="0">
              <a:buNone/>
              <a:defRPr sz="1600" b="1"/>
            </a:lvl6pPr>
            <a:lvl7pPr marL="2742935" indent="0">
              <a:buNone/>
              <a:defRPr sz="1600" b="1"/>
            </a:lvl7pPr>
            <a:lvl8pPr marL="3200092" indent="0">
              <a:buNone/>
              <a:defRPr sz="1600" b="1"/>
            </a:lvl8pPr>
            <a:lvl9pPr marL="3657248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6" y="1491631"/>
            <a:ext cx="4041775" cy="31029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D1576689-4035-459A-87E4-93AFE4E371F7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D4211-2C26-4B2E-BE87-720281785C8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004802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C07845B1-10B2-4C60-BB03-9EC1773E0E23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49B71-A246-4B3D-8454-2A6EF088A36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27977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180000"/>
            <a:ext cx="6228000" cy="621000"/>
          </a:xfrm>
        </p:spPr>
        <p:txBody>
          <a:bodyPr/>
          <a:lstStyle>
            <a:lvl1pPr>
              <a:defRPr>
                <a:solidFill>
                  <a:srgbClr val="00A651"/>
                </a:solidFill>
              </a:defRPr>
            </a:lvl1pPr>
          </a:lstStyle>
          <a:p>
            <a:r>
              <a:rPr lang="en-GB" noProof="0" dirty="0"/>
              <a:t>Title of your slide (Arial bold 22 pts)</a:t>
            </a:r>
            <a:br>
              <a:rPr lang="en-GB" noProof="0" dirty="0"/>
            </a:br>
            <a:r>
              <a:rPr lang="en-GB" noProof="0" dirty="0"/>
              <a:t>Subtitle - if applicable - (Arial bold 22 pts)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000" y="999000"/>
            <a:ext cx="8352472" cy="3780000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2000" baseline="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GB" noProof="0" dirty="0"/>
              <a:t>Click to edit Master text styles (20 pts)</a:t>
            </a:r>
          </a:p>
          <a:p>
            <a:pPr lvl="0"/>
            <a:endParaRPr lang="en-GB" noProof="0" dirty="0"/>
          </a:p>
          <a:p>
            <a:pPr lvl="0"/>
            <a:r>
              <a:rPr lang="en-GB" noProof="0" dirty="0"/>
              <a:t>Click to edit Master text styles (20 pts)</a:t>
            </a:r>
          </a:p>
          <a:p>
            <a:pPr lvl="1"/>
            <a:r>
              <a:rPr lang="en-GB" noProof="0" dirty="0"/>
              <a:t>Second level (18 pts)</a:t>
            </a:r>
          </a:p>
          <a:p>
            <a:pPr lvl="2"/>
            <a:r>
              <a:rPr lang="en-GB" noProof="0" dirty="0"/>
              <a:t>Third level (16 pts)</a:t>
            </a:r>
          </a:p>
          <a:p>
            <a:pPr lvl="3"/>
            <a:r>
              <a:rPr lang="en-GB" noProof="0" dirty="0"/>
              <a:t>Fourth level (14 pts)</a:t>
            </a:r>
          </a:p>
          <a:p>
            <a:pPr lvl="4"/>
            <a:r>
              <a:rPr lang="en-GB" noProof="0" dirty="0"/>
              <a:t>Fifth level (14 pts)</a:t>
            </a:r>
          </a:p>
        </p:txBody>
      </p:sp>
    </p:spTree>
    <p:extLst>
      <p:ext uri="{BB962C8B-B14F-4D97-AF65-F5344CB8AC3E}">
        <p14:creationId xmlns:p14="http://schemas.microsoft.com/office/powerpoint/2010/main" val="160576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1 Başlık Yer Tutucusu"/>
          <p:cNvSpPr>
            <a:spLocks noGrp="1"/>
          </p:cNvSpPr>
          <p:nvPr>
            <p:ph type="title"/>
          </p:nvPr>
        </p:nvSpPr>
        <p:spPr bwMode="auto">
          <a:xfrm>
            <a:off x="395289" y="1"/>
            <a:ext cx="7777162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 dirty="0" smtClean="0"/>
              <a:t>Asıl başlık stili için tıklatın</a:t>
            </a:r>
          </a:p>
        </p:txBody>
      </p:sp>
      <p:sp>
        <p:nvSpPr>
          <p:cNvPr id="1029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714375" y="789384"/>
            <a:ext cx="771525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 dirty="0" smtClean="0"/>
              <a:t>Asıl metin stillerini düzenlemek için tıklatın</a:t>
            </a:r>
          </a:p>
          <a:p>
            <a:pPr lvl="1"/>
            <a:r>
              <a:rPr lang="tr-TR" altLang="en-US" dirty="0" smtClean="0"/>
              <a:t>İkinci düzey</a:t>
            </a:r>
          </a:p>
          <a:p>
            <a:pPr lvl="2"/>
            <a:r>
              <a:rPr lang="tr-TR" altLang="en-US" dirty="0" smtClean="0"/>
              <a:t>Üçüncü düzey</a:t>
            </a:r>
          </a:p>
          <a:p>
            <a:pPr lvl="3"/>
            <a:r>
              <a:rPr lang="tr-TR" altLang="en-US" dirty="0" smtClean="0"/>
              <a:t>Dördüncü düzey</a:t>
            </a:r>
          </a:p>
          <a:p>
            <a:pPr lvl="4"/>
            <a:r>
              <a:rPr lang="tr-TR" altLang="en-US" dirty="0" smtClean="0"/>
              <a:t>Beşinci düzey</a:t>
            </a:r>
            <a:endParaRPr lang="en-US" altLang="en-US" dirty="0" smtClean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Futura Bk BT" pitchFamily="34" charset="0"/>
              </a:defRPr>
            </a:lvl1pPr>
          </a:lstStyle>
          <a:p>
            <a:pPr>
              <a:defRPr/>
            </a:pPr>
            <a:fld id="{3B392EAA-B5BA-49B8-868B-A29A04C5155F}" type="datetime1">
              <a:rPr lang="en-US"/>
              <a:pPr>
                <a:defRPr/>
              </a:pPr>
              <a:t>9/24/2019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Futura Bk BT" pitchFamily="34" charset="0"/>
              </a:defRPr>
            </a:lvl1pPr>
          </a:lstStyle>
          <a:p>
            <a:pPr>
              <a:defRPr/>
            </a:pPr>
            <a:r>
              <a:rPr lang="tr-TR"/>
              <a:t>Toplantı Adı, vb.</a:t>
            </a:r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>
              <a:defRPr sz="1200">
                <a:solidFill>
                  <a:srgbClr val="000000"/>
                </a:solidFill>
                <a:latin typeface="Futura Bk BT" pitchFamily="34" charset="0"/>
              </a:defRPr>
            </a:lvl1pPr>
          </a:lstStyle>
          <a:p>
            <a:pPr>
              <a:defRPr/>
            </a:pPr>
            <a:fld id="{2399CD21-271B-44DE-A28E-1AB58073611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501" y="51470"/>
            <a:ext cx="363995" cy="468536"/>
          </a:xfrm>
          <a:prstGeom prst="rect">
            <a:avLst/>
          </a:prstGeom>
        </p:spPr>
      </p:pic>
      <p:sp>
        <p:nvSpPr>
          <p:cNvPr id="16" name="7 Dikdörtgen"/>
          <p:cNvSpPr/>
          <p:nvPr userDrawn="1"/>
        </p:nvSpPr>
        <p:spPr bwMode="auto">
          <a:xfrm>
            <a:off x="0" y="0"/>
            <a:ext cx="7866458" cy="540544"/>
          </a:xfrm>
          <a:prstGeom prst="rect">
            <a:avLst/>
          </a:prstGeom>
          <a:gradFill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1" tIns="45716" rIns="91431" bIns="45716"/>
          <a:lstStyle/>
          <a:p>
            <a:pPr eaLnBrk="0" hangingPunct="0">
              <a:defRPr/>
            </a:pPr>
            <a:endParaRPr lang="en-US" sz="2400">
              <a:solidFill>
                <a:prstClr val="black"/>
              </a:solidFill>
              <a:latin typeface="Times"/>
            </a:endParaRPr>
          </a:p>
        </p:txBody>
      </p:sp>
      <p:sp>
        <p:nvSpPr>
          <p:cNvPr id="18" name="22 Dikdörtgen"/>
          <p:cNvSpPr/>
          <p:nvPr userDrawn="1"/>
        </p:nvSpPr>
        <p:spPr bwMode="auto">
          <a:xfrm>
            <a:off x="7909322" y="0"/>
            <a:ext cx="36512" cy="540544"/>
          </a:xfrm>
          <a:prstGeom prst="rect">
            <a:avLst/>
          </a:prstGeom>
          <a:gradFill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1" tIns="45716" rIns="91431" bIns="45716"/>
          <a:lstStyle/>
          <a:p>
            <a:pPr eaLnBrk="0" hangingPunct="0">
              <a:defRPr/>
            </a:pPr>
            <a:endParaRPr lang="en-US" sz="2400">
              <a:solidFill>
                <a:prstClr val="black"/>
              </a:solidFill>
              <a:latin typeface="Times"/>
            </a:endParaRPr>
          </a:p>
        </p:txBody>
      </p:sp>
      <p:sp>
        <p:nvSpPr>
          <p:cNvPr id="19" name="16 Dikdörtgen"/>
          <p:cNvSpPr/>
          <p:nvPr userDrawn="1"/>
        </p:nvSpPr>
        <p:spPr bwMode="auto">
          <a:xfrm>
            <a:off x="7991872" y="0"/>
            <a:ext cx="36512" cy="540544"/>
          </a:xfrm>
          <a:prstGeom prst="rect">
            <a:avLst/>
          </a:prstGeom>
          <a:gradFill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1" tIns="45716" rIns="91431" bIns="45716"/>
          <a:lstStyle/>
          <a:p>
            <a:pPr eaLnBrk="0" hangingPunct="0">
              <a:defRPr/>
            </a:pPr>
            <a:endParaRPr lang="en-US" sz="2400">
              <a:solidFill>
                <a:prstClr val="black"/>
              </a:solidFill>
              <a:latin typeface="Time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933" y="32174"/>
            <a:ext cx="498515" cy="4878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53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Futura Bk BT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5pPr>
      <a:lvl6pPr marL="457156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6pPr>
      <a:lvl7pPr marL="914312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7pPr>
      <a:lvl8pPr marL="1371468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8pPr>
      <a:lvl9pPr marL="1828624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utura Bk BT"/>
        </a:defRPr>
      </a:lvl9pPr>
    </p:titleStyle>
    <p:bodyStyle>
      <a:lvl1pPr marL="342867" indent="-34286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Futura Bk BT" pitchFamily="34" charset="0"/>
          <a:ea typeface="+mn-ea"/>
          <a:cs typeface="+mn-cs"/>
        </a:defRPr>
      </a:lvl1pPr>
      <a:lvl2pPr marL="742879" indent="-28572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Futura Bk BT" pitchFamily="34" charset="0"/>
          <a:ea typeface="+mn-ea"/>
          <a:cs typeface="+mn-cs"/>
        </a:defRPr>
      </a:lvl2pPr>
      <a:lvl3pPr marL="1142890" indent="-2285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Futura Bk BT" pitchFamily="34" charset="0"/>
          <a:ea typeface="+mn-ea"/>
          <a:cs typeface="+mn-cs"/>
        </a:defRPr>
      </a:lvl3pPr>
      <a:lvl4pPr marL="1600046" indent="-2285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Futura Bk BT" pitchFamily="34" charset="0"/>
          <a:ea typeface="+mn-ea"/>
          <a:cs typeface="+mn-cs"/>
        </a:defRPr>
      </a:lvl4pPr>
      <a:lvl5pPr marL="2057202" indent="-2285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Futura Bk BT" pitchFamily="34" charset="0"/>
          <a:ea typeface="+mn-ea"/>
          <a:cs typeface="+mn-cs"/>
        </a:defRPr>
      </a:lvl5pPr>
      <a:lvl6pPr marL="2514357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4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0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26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2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8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4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0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5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2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8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eka.org.tr/" TargetMode="External"/><Relationship Id="rId2" Type="http://schemas.openxmlformats.org/officeDocument/2006/relationships/hyperlink" Target="mailto:eureka@tubitak.gov.tr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notesSlide" Target="../notesSlides/notesSlide2.xml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5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teydeb.tubitak.gov.tr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sp\Desktop\LOGOS\logo-celtic-next-horizontal-positif-color-800px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1530"/>
            <a:ext cx="5723709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-308570"/>
            <a:ext cx="7848872" cy="1203598"/>
          </a:xfrm>
        </p:spPr>
        <p:txBody>
          <a:bodyPr>
            <a:normAutofit/>
          </a:bodyPr>
          <a:lstStyle/>
          <a:p>
            <a:r>
              <a:rPr lang="es-ES" sz="2700" dirty="0" smtClean="0">
                <a:latin typeface="Corbel" panose="020B0503020204020204" pitchFamily="34" charset="0"/>
                <a:cs typeface="Aharoni" panose="02010803020104030203" pitchFamily="2" charset="-79"/>
              </a:rPr>
              <a:t>PROJEKT FRAMEWORK </a:t>
            </a:r>
            <a:r>
              <a:rPr lang="es-ES" sz="2700" b="1" dirty="0" smtClean="0">
                <a:latin typeface="Corbel" panose="020B0503020204020204" pitchFamily="34" charset="0"/>
                <a:cs typeface="Aharoni" panose="02010803020104030203" pitchFamily="2" charset="-79"/>
              </a:rPr>
              <a:t>IN TURKEY</a:t>
            </a:r>
            <a:endParaRPr lang="es-ES" sz="2700" b="1" dirty="0">
              <a:latin typeface="Corbel" panose="020B0503020204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1115616" y="3363838"/>
            <a:ext cx="7715200" cy="380507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s-ES" sz="1800" dirty="0" smtClean="0">
                <a:latin typeface="Corbel" panose="020B0503020204020204" pitchFamily="34" charset="0"/>
              </a:rPr>
              <a:t>Tarik Sahin</a:t>
            </a:r>
          </a:p>
          <a:p>
            <a:pPr marL="0" indent="0" algn="r">
              <a:buNone/>
            </a:pPr>
            <a:r>
              <a:rPr lang="es-ES" sz="1800" dirty="0" smtClean="0">
                <a:latin typeface="Corbel" panose="020B0503020204020204" pitchFamily="34" charset="0"/>
              </a:rPr>
              <a:t>EUREKA Clusters Coordinator</a:t>
            </a:r>
          </a:p>
          <a:p>
            <a:pPr marL="0" indent="0" algn="r">
              <a:buNone/>
            </a:pPr>
            <a:r>
              <a:rPr lang="es-ES" sz="1800" dirty="0" smtClean="0">
                <a:latin typeface="Corbel" panose="020B0503020204020204" pitchFamily="34" charset="0"/>
              </a:rPr>
              <a:t>TÜBITAK</a:t>
            </a:r>
            <a:r>
              <a:rPr lang="es-ES" sz="1800" dirty="0" smtClean="0"/>
              <a:t>  </a:t>
            </a:r>
            <a:endParaRPr lang="es-ES" sz="1800" dirty="0"/>
          </a:p>
        </p:txBody>
      </p:sp>
      <p:sp>
        <p:nvSpPr>
          <p:cNvPr id="4" name="Rectangle 3"/>
          <p:cNvSpPr/>
          <p:nvPr/>
        </p:nvSpPr>
        <p:spPr>
          <a:xfrm>
            <a:off x="899592" y="1932833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Proposers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 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Day in </a:t>
            </a:r>
            <a:r>
              <a:rPr lang="es-ES" sz="32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Istanbul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/>
            </a:r>
            <a:b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</a:b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25th </a:t>
            </a:r>
            <a:r>
              <a:rPr lang="es-ES" sz="32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September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  <a:cs typeface="Aharoni" panose="02010803020104030203" pitchFamily="2" charset="-79"/>
              </a:rPr>
              <a:t> 2019</a:t>
            </a:r>
            <a:endParaRPr lang="en-GB" sz="3200" b="1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6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4">
            <a:extLst>
              <a:ext uri="{FF2B5EF4-FFF2-40B4-BE49-F238E27FC236}">
                <a16:creationId xmlns="" xmlns:a16="http://schemas.microsoft.com/office/drawing/2014/main" id="{D06D3676-4998-4ACD-A002-8749000313CD}"/>
              </a:ext>
            </a:extLst>
          </p:cNvPr>
          <p:cNvSpPr txBox="1">
            <a:spLocks/>
          </p:cNvSpPr>
          <p:nvPr/>
        </p:nvSpPr>
        <p:spPr>
          <a:xfrm>
            <a:off x="468000" y="1008000"/>
            <a:ext cx="8496488" cy="3861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65113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­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8525" indent="-2730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3638" indent="-265113" algn="l" defTabSz="914400" rtl="0" eaLnBrk="1" latinLnBrk="0" hangingPunct="1">
              <a:spcBef>
                <a:spcPct val="20000"/>
              </a:spcBef>
              <a:buFont typeface="Arial" pitchFamily="34" charset="0"/>
              <a:buChar char="­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4000" indent="-36036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Tarık </a:t>
            </a:r>
            <a:r>
              <a:rPr lang="en-US" b="1" dirty="0"/>
              <a:t>ŞAHİN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1"/>
                </a:solidFill>
                <a:hlinkClick r:id="rId2"/>
              </a:rPr>
              <a:t>eureka</a:t>
            </a:r>
            <a:r>
              <a:rPr lang="tr-TR" dirty="0" smtClean="0">
                <a:solidFill>
                  <a:schemeClr val="accent1"/>
                </a:solidFill>
                <a:hlinkClick r:id="rId2"/>
              </a:rPr>
              <a:t>@tubitak.gov.tr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hlinkClick r:id="rId3"/>
              </a:rPr>
              <a:t>www.eureka.org.tr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Contact Details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6" name="Resi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12360" cy="55552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/>
          <a:p>
            <a:pPr marL="182563" eaLnBrk="1" hangingPunct="1">
              <a:tabLst>
                <a:tab pos="182563" algn="l"/>
              </a:tabLst>
            </a:pPr>
            <a:r>
              <a:rPr lang="en-GB" sz="3200" dirty="0">
                <a:solidFill>
                  <a:schemeClr val="bg1"/>
                </a:solidFill>
                <a:latin typeface="Corbel" pitchFamily="34" charset="0"/>
              </a:rPr>
              <a:t>Eligibility criteria &amp; national </a:t>
            </a: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priorities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28" name="Content Placeholder 4">
            <a:extLst>
              <a:ext uri="{FF2B5EF4-FFF2-40B4-BE49-F238E27FC236}">
                <a16:creationId xmlns="" xmlns:a16="http://schemas.microsoft.com/office/drawing/2014/main" id="{D06D3676-4998-4ACD-A002-8749000313CD}"/>
              </a:ext>
            </a:extLst>
          </p:cNvPr>
          <p:cNvSpPr txBox="1">
            <a:spLocks/>
          </p:cNvSpPr>
          <p:nvPr/>
        </p:nvSpPr>
        <p:spPr>
          <a:xfrm>
            <a:off x="468000" y="1008000"/>
            <a:ext cx="8496488" cy="3861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65113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­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8525" indent="-2730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3638" indent="-265113" algn="l" defTabSz="914400" rtl="0" eaLnBrk="1" latinLnBrk="0" hangingPunct="1">
              <a:spcBef>
                <a:spcPct val="20000"/>
              </a:spcBef>
              <a:buFont typeface="Arial" pitchFamily="34" charset="0"/>
              <a:buChar char="­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4000" indent="-36036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spcAft>
                <a:spcPts val="600"/>
              </a:spcAft>
            </a:pPr>
            <a:r>
              <a:rPr lang="tr-TR" sz="2400" dirty="0" smtClean="0"/>
              <a:t>Funded </a:t>
            </a:r>
            <a:r>
              <a:rPr lang="en-GB" sz="2400" dirty="0"/>
              <a:t>by </a:t>
            </a:r>
            <a:r>
              <a:rPr lang="tr-TR" sz="2400" dirty="0"/>
              <a:t>TÜBİTAK </a:t>
            </a:r>
            <a:r>
              <a:rPr lang="en-GB" sz="2400" dirty="0"/>
              <a:t>TEYDEB (</a:t>
            </a:r>
            <a:r>
              <a:rPr lang="tr-TR" sz="2400" dirty="0"/>
              <a:t>Technology and Innovation Support Programmes Directorate</a:t>
            </a:r>
            <a:r>
              <a:rPr lang="en-GB" sz="2400" dirty="0"/>
              <a:t>)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GB" altLang="tr-TR" sz="2400" dirty="0" smtClean="0"/>
              <a:t>International </a:t>
            </a:r>
            <a:r>
              <a:rPr lang="en-GB" altLang="tr-TR" sz="2400" dirty="0"/>
              <a:t>Industrial R&amp;D Funding</a:t>
            </a:r>
            <a:r>
              <a:rPr lang="tr-TR" altLang="tr-TR" sz="2400" dirty="0"/>
              <a:t> </a:t>
            </a:r>
            <a:r>
              <a:rPr lang="tr-TR" altLang="tr-TR" sz="2400" dirty="0" smtClean="0"/>
              <a:t>Program – 1509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No </a:t>
            </a:r>
            <a:r>
              <a:rPr lang="en-US" sz="2400" dirty="0"/>
              <a:t>budget limit</a:t>
            </a:r>
            <a:r>
              <a:rPr lang="tr-TR" sz="2400" dirty="0"/>
              <a:t> for the projects</a:t>
            </a:r>
            <a:r>
              <a:rPr lang="en-US" sz="2400" dirty="0"/>
              <a:t> 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/>
              <a:t>No limit for duration of the project</a:t>
            </a:r>
            <a:endParaRPr lang="tr-TR" sz="2400" dirty="0"/>
          </a:p>
          <a:p>
            <a:pPr>
              <a:defRPr/>
            </a:pPr>
            <a:endParaRPr lang="en-US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Font typeface="Wingdings" panose="05000000000000000000" pitchFamily="2" charset="2"/>
              <a:buNone/>
            </a:pPr>
            <a:endParaRPr lang="en-GB" sz="1800" b="1" dirty="0"/>
          </a:p>
          <a:p>
            <a:pPr marL="0" indent="0">
              <a:buFont typeface="Wingdings" panose="05000000000000000000" pitchFamily="2" charset="2"/>
              <a:buNone/>
            </a:pPr>
            <a:endParaRPr lang="en-GB" sz="1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0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ounded Rectangle 4"/>
          <p:cNvSpPr>
            <a:spLocks noChangeArrowheads="1"/>
          </p:cNvSpPr>
          <p:nvPr/>
        </p:nvSpPr>
        <p:spPr bwMode="auto">
          <a:xfrm>
            <a:off x="1701481" y="880978"/>
            <a:ext cx="1695265" cy="35207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Bk BT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Bk BT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Bk BT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Bk BT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tr-TR" altLang="tr-TR" sz="1800">
              <a:latin typeface="Arial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50059851"/>
              </p:ext>
            </p:extLst>
          </p:nvPr>
        </p:nvGraphicFramePr>
        <p:xfrm>
          <a:off x="2191181" y="724175"/>
          <a:ext cx="6341259" cy="167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ounded Rectangle 4"/>
          <p:cNvSpPr>
            <a:spLocks noChangeArrowheads="1"/>
          </p:cNvSpPr>
          <p:nvPr/>
        </p:nvSpPr>
        <p:spPr bwMode="auto">
          <a:xfrm>
            <a:off x="1701479" y="880977"/>
            <a:ext cx="1695265" cy="35207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Bk BT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Bk BT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Bk BT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Bk BT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Bk BT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tr-TR" altLang="tr-TR" sz="180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449458244"/>
              </p:ext>
            </p:extLst>
          </p:nvPr>
        </p:nvGraphicFramePr>
        <p:xfrm>
          <a:off x="-1044624" y="627534"/>
          <a:ext cx="676949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376667114"/>
              </p:ext>
            </p:extLst>
          </p:nvPr>
        </p:nvGraphicFramePr>
        <p:xfrm>
          <a:off x="2191181" y="2380359"/>
          <a:ext cx="6341259" cy="167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875804024"/>
              </p:ext>
            </p:extLst>
          </p:nvPr>
        </p:nvGraphicFramePr>
        <p:xfrm>
          <a:off x="-1044624" y="2283718"/>
          <a:ext cx="676949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latin typeface="Corbel" pitchFamily="34" charset="0"/>
              </a:rPr>
              <a:t>Who can apply?</a:t>
            </a:r>
            <a:endParaRPr lang="en-US" sz="3200" dirty="0">
              <a:latin typeface="Corbe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17" name="Resim 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07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4">
            <a:extLst>
              <a:ext uri="{FF2B5EF4-FFF2-40B4-BE49-F238E27FC236}">
                <a16:creationId xmlns="" xmlns:a16="http://schemas.microsoft.com/office/drawing/2014/main" id="{D06D3676-4998-4ACD-A002-8749000313CD}"/>
              </a:ext>
            </a:extLst>
          </p:cNvPr>
          <p:cNvSpPr txBox="1">
            <a:spLocks/>
          </p:cNvSpPr>
          <p:nvPr/>
        </p:nvSpPr>
        <p:spPr>
          <a:xfrm>
            <a:off x="468000" y="1008000"/>
            <a:ext cx="8496488" cy="3861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65113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­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8525" indent="-2730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3638" indent="-265113" algn="l" defTabSz="914400" rtl="0" eaLnBrk="1" latinLnBrk="0" hangingPunct="1">
              <a:spcBef>
                <a:spcPct val="20000"/>
              </a:spcBef>
              <a:buFont typeface="Arial" pitchFamily="34" charset="0"/>
              <a:buChar char="­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4000" indent="-36036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spcAft>
                <a:spcPts val="600"/>
              </a:spcAft>
            </a:pPr>
            <a:r>
              <a:rPr lang="tr-TR" altLang="tr-TR" sz="2400" dirty="0"/>
              <a:t>SMEs and Large </a:t>
            </a:r>
            <a:r>
              <a:rPr lang="tr-TR" altLang="tr-TR" sz="2400" dirty="0" smtClean="0"/>
              <a:t>Companies </a:t>
            </a:r>
            <a:r>
              <a:rPr lang="tr-TR" altLang="tr-TR" sz="2400" dirty="0"/>
              <a:t>are eligible for funding</a:t>
            </a:r>
          </a:p>
          <a:p>
            <a:pPr marL="608013" lvl="3" indent="-342900">
              <a:spcAft>
                <a:spcPts val="600"/>
              </a:spcAft>
              <a:defRPr/>
            </a:pPr>
            <a:r>
              <a:rPr lang="en-US" sz="2200" dirty="0"/>
              <a:t>SMEs can receive 75% of all eligible R&amp;D costs</a:t>
            </a:r>
          </a:p>
          <a:p>
            <a:pPr marL="608013" lvl="3" indent="-342900">
              <a:spcAft>
                <a:spcPts val="600"/>
              </a:spcAft>
              <a:defRPr/>
            </a:pPr>
            <a:r>
              <a:rPr lang="en-US" sz="2200" dirty="0"/>
              <a:t>Large companies can receive up to 60%</a:t>
            </a:r>
            <a:endParaRPr lang="tr-TR" sz="2200" dirty="0"/>
          </a:p>
          <a:p>
            <a:pPr marL="342900" lvl="2" indent="-342900">
              <a:spcAft>
                <a:spcPts val="600"/>
              </a:spcAft>
            </a:pPr>
            <a:r>
              <a:rPr lang="en-GB" altLang="tr-TR" sz="2400" dirty="0"/>
              <a:t>All </a:t>
            </a:r>
            <a:r>
              <a:rPr lang="tr-TR" altLang="tr-TR" sz="2400" dirty="0"/>
              <a:t>fund is given as </a:t>
            </a:r>
            <a:r>
              <a:rPr lang="en-GB" altLang="tr-TR" sz="2400" dirty="0" smtClean="0"/>
              <a:t>grants</a:t>
            </a:r>
            <a:endParaRPr lang="en-GB" altLang="tr-TR" sz="600" dirty="0">
              <a:latin typeface="Corbel" pitchFamily="34" charset="0"/>
            </a:endParaRPr>
          </a:p>
          <a:p>
            <a:r>
              <a:rPr lang="tr-TR" altLang="tr-TR" sz="2400" dirty="0"/>
              <a:t>Online application tool: </a:t>
            </a:r>
            <a:r>
              <a:rPr lang="en-GB" altLang="tr-TR" dirty="0" smtClean="0">
                <a:hlinkClick r:id="rId2"/>
              </a:rPr>
              <a:t>http</a:t>
            </a:r>
            <a:r>
              <a:rPr lang="en-GB" altLang="tr-TR" dirty="0">
                <a:hlinkClick r:id="rId2"/>
              </a:rPr>
              <a:t>://eteydeb.tubitak.gov.tr</a:t>
            </a:r>
            <a:r>
              <a:rPr lang="tr-TR" altLang="tr-TR" dirty="0"/>
              <a:t> </a:t>
            </a:r>
            <a:endParaRPr lang="en-GB" altLang="tr-TR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Font typeface="Wingdings" panose="05000000000000000000" pitchFamily="2" charset="2"/>
              <a:buNone/>
            </a:pPr>
            <a:endParaRPr lang="en-GB" sz="1800" b="1" dirty="0"/>
          </a:p>
          <a:p>
            <a:pPr marL="0" indent="0">
              <a:buFont typeface="Wingdings" panose="05000000000000000000" pitchFamily="2" charset="2"/>
              <a:buNone/>
            </a:pPr>
            <a:endParaRPr lang="en-GB" sz="18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Funding Outlook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8" name="Resi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0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1"/>
          <p:cNvSpPr>
            <a:spLocks noChangeShapeType="1"/>
          </p:cNvSpPr>
          <p:nvPr/>
        </p:nvSpPr>
        <p:spPr bwMode="auto">
          <a:xfrm flipH="1" flipV="1">
            <a:off x="1172066" y="1424219"/>
            <a:ext cx="0" cy="926086"/>
          </a:xfrm>
          <a:prstGeom prst="line">
            <a:avLst/>
          </a:prstGeom>
          <a:noFill/>
          <a:ln w="6350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436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00">
              <a:solidFill>
                <a:prstClr val="black">
                  <a:lumMod val="65000"/>
                  <a:lumOff val="35000"/>
                </a:prstClr>
              </a:solidFill>
              <a:latin typeface="Montserrat" panose="00000500000000000000" pitchFamily="50" charset="0"/>
              <a:cs typeface="Helvetica" charset="0"/>
              <a:sym typeface="Helvetica" charset="0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H="1" flipV="1">
            <a:off x="2935923" y="2361991"/>
            <a:ext cx="0" cy="912728"/>
          </a:xfrm>
          <a:prstGeom prst="line">
            <a:avLst/>
          </a:prstGeom>
          <a:noFill/>
          <a:ln w="6350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436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00">
              <a:solidFill>
                <a:prstClr val="black">
                  <a:lumMod val="65000"/>
                  <a:lumOff val="35000"/>
                </a:prstClr>
              </a:solidFill>
              <a:latin typeface="Montserrat" panose="00000500000000000000" pitchFamily="50" charset="0"/>
              <a:cs typeface="Helvetica" charset="0"/>
              <a:sym typeface="Helvetica" charset="0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H="1" flipV="1">
            <a:off x="4481947" y="1458367"/>
            <a:ext cx="0" cy="890266"/>
          </a:xfrm>
          <a:prstGeom prst="line">
            <a:avLst/>
          </a:prstGeom>
          <a:noFill/>
          <a:ln w="6350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436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00">
              <a:solidFill>
                <a:prstClr val="black">
                  <a:lumMod val="65000"/>
                  <a:lumOff val="35000"/>
                </a:prstClr>
              </a:solidFill>
              <a:latin typeface="Montserrat" panose="00000500000000000000" pitchFamily="50" charset="0"/>
              <a:cs typeface="Helvetica" charset="0"/>
              <a:sym typeface="Helvetica" charset="0"/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6049816" y="2382495"/>
            <a:ext cx="0" cy="880538"/>
          </a:xfrm>
          <a:prstGeom prst="line">
            <a:avLst/>
          </a:prstGeom>
          <a:noFill/>
          <a:ln w="6350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436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00">
              <a:solidFill>
                <a:prstClr val="black">
                  <a:lumMod val="65000"/>
                  <a:lumOff val="35000"/>
                </a:prstClr>
              </a:solidFill>
              <a:latin typeface="Montserrat" panose="00000500000000000000" pitchFamily="50" charset="0"/>
              <a:cs typeface="Helvetica" charset="0"/>
              <a:sym typeface="Helvetica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 flipV="1">
            <a:off x="7602991" y="1474248"/>
            <a:ext cx="0" cy="874390"/>
          </a:xfrm>
          <a:prstGeom prst="line">
            <a:avLst/>
          </a:prstGeom>
          <a:noFill/>
          <a:ln w="6350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436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00">
              <a:solidFill>
                <a:prstClr val="black">
                  <a:lumMod val="65000"/>
                  <a:lumOff val="35000"/>
                </a:prstClr>
              </a:solidFill>
              <a:latin typeface="Montserrat" panose="00000500000000000000" pitchFamily="50" charset="0"/>
              <a:cs typeface="Helvetica" charset="0"/>
              <a:sym typeface="Helvetica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2662105" y="1220410"/>
            <a:ext cx="2076239" cy="1415080"/>
          </a:xfrm>
          <a:custGeom>
            <a:avLst/>
            <a:gdLst>
              <a:gd name="T0" fmla="*/ 12630 w 15298"/>
              <a:gd name="T1" fmla="*/ 443 h 10413"/>
              <a:gd name="T2" fmla="*/ 1033 w 15298"/>
              <a:gd name="T3" fmla="*/ 7138 h 10413"/>
              <a:gd name="T4" fmla="*/ 443 w 15298"/>
              <a:gd name="T5" fmla="*/ 9341 h 10413"/>
              <a:gd name="T6" fmla="*/ 466 w 15298"/>
              <a:gd name="T7" fmla="*/ 9379 h 10413"/>
              <a:gd name="T8" fmla="*/ 2668 w 15298"/>
              <a:gd name="T9" fmla="*/ 9970 h 10413"/>
              <a:gd name="T10" fmla="*/ 14264 w 15298"/>
              <a:gd name="T11" fmla="*/ 3275 h 10413"/>
              <a:gd name="T12" fmla="*/ 14854 w 15298"/>
              <a:gd name="T13" fmla="*/ 1072 h 10413"/>
              <a:gd name="T14" fmla="*/ 14832 w 15298"/>
              <a:gd name="T15" fmla="*/ 1033 h 10413"/>
              <a:gd name="T16" fmla="*/ 12630 w 15298"/>
              <a:gd name="T17" fmla="*/ 443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12630" y="443"/>
                </a:moveTo>
                <a:lnTo>
                  <a:pt x="1033" y="7138"/>
                </a:lnTo>
                <a:cubicBezTo>
                  <a:pt x="266" y="7582"/>
                  <a:pt x="0" y="8573"/>
                  <a:pt x="443" y="9341"/>
                </a:cubicBezTo>
                <a:lnTo>
                  <a:pt x="466" y="9379"/>
                </a:lnTo>
                <a:cubicBezTo>
                  <a:pt x="909" y="10147"/>
                  <a:pt x="1900" y="10413"/>
                  <a:pt x="2668" y="9970"/>
                </a:cubicBezTo>
                <a:lnTo>
                  <a:pt x="14264" y="3275"/>
                </a:lnTo>
                <a:cubicBezTo>
                  <a:pt x="15032" y="2831"/>
                  <a:pt x="15298" y="1840"/>
                  <a:pt x="14854" y="1072"/>
                </a:cubicBezTo>
                <a:lnTo>
                  <a:pt x="14832" y="1033"/>
                </a:lnTo>
                <a:cubicBezTo>
                  <a:pt x="14389" y="266"/>
                  <a:pt x="13398" y="0"/>
                  <a:pt x="12630" y="443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933940" y="1184852"/>
            <a:ext cx="2076239" cy="1416767"/>
          </a:xfrm>
          <a:custGeom>
            <a:avLst/>
            <a:gdLst>
              <a:gd name="T0" fmla="*/ 2668 w 15298"/>
              <a:gd name="T1" fmla="*/ 443 h 10413"/>
              <a:gd name="T2" fmla="*/ 14265 w 15298"/>
              <a:gd name="T3" fmla="*/ 7138 h 10413"/>
              <a:gd name="T4" fmla="*/ 14855 w 15298"/>
              <a:gd name="T5" fmla="*/ 9340 h 10413"/>
              <a:gd name="T6" fmla="*/ 14832 w 15298"/>
              <a:gd name="T7" fmla="*/ 9379 h 10413"/>
              <a:gd name="T8" fmla="*/ 12630 w 15298"/>
              <a:gd name="T9" fmla="*/ 9969 h 10413"/>
              <a:gd name="T10" fmla="*/ 1034 w 15298"/>
              <a:gd name="T11" fmla="*/ 3274 h 10413"/>
              <a:gd name="T12" fmla="*/ 444 w 15298"/>
              <a:gd name="T13" fmla="*/ 1072 h 10413"/>
              <a:gd name="T14" fmla="*/ 466 w 15298"/>
              <a:gd name="T15" fmla="*/ 1033 h 10413"/>
              <a:gd name="T16" fmla="*/ 2668 w 15298"/>
              <a:gd name="T17" fmla="*/ 443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2668" y="443"/>
                </a:moveTo>
                <a:lnTo>
                  <a:pt x="14265" y="7138"/>
                </a:lnTo>
                <a:cubicBezTo>
                  <a:pt x="15032" y="7581"/>
                  <a:pt x="15298" y="8572"/>
                  <a:pt x="14855" y="9340"/>
                </a:cubicBezTo>
                <a:lnTo>
                  <a:pt x="14832" y="9379"/>
                </a:lnTo>
                <a:cubicBezTo>
                  <a:pt x="14389" y="10147"/>
                  <a:pt x="13398" y="10413"/>
                  <a:pt x="12630" y="9969"/>
                </a:cubicBezTo>
                <a:lnTo>
                  <a:pt x="1034" y="3274"/>
                </a:lnTo>
                <a:cubicBezTo>
                  <a:pt x="266" y="2831"/>
                  <a:pt x="0" y="1840"/>
                  <a:pt x="444" y="1072"/>
                </a:cubicBezTo>
                <a:lnTo>
                  <a:pt x="466" y="1033"/>
                </a:lnTo>
                <a:cubicBezTo>
                  <a:pt x="910" y="265"/>
                  <a:pt x="1901" y="0"/>
                  <a:pt x="2668" y="443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4227887" y="1220410"/>
            <a:ext cx="2076239" cy="1415080"/>
          </a:xfrm>
          <a:custGeom>
            <a:avLst/>
            <a:gdLst>
              <a:gd name="T0" fmla="*/ 2668 w 15298"/>
              <a:gd name="T1" fmla="*/ 444 h 10413"/>
              <a:gd name="T2" fmla="*/ 14264 w 15298"/>
              <a:gd name="T3" fmla="*/ 7139 h 10413"/>
              <a:gd name="T4" fmla="*/ 14854 w 15298"/>
              <a:gd name="T5" fmla="*/ 9341 h 10413"/>
              <a:gd name="T6" fmla="*/ 14832 w 15298"/>
              <a:gd name="T7" fmla="*/ 9380 h 10413"/>
              <a:gd name="T8" fmla="*/ 12630 w 15298"/>
              <a:gd name="T9" fmla="*/ 9970 h 10413"/>
              <a:gd name="T10" fmla="*/ 1034 w 15298"/>
              <a:gd name="T11" fmla="*/ 3275 h 10413"/>
              <a:gd name="T12" fmla="*/ 443 w 15298"/>
              <a:gd name="T13" fmla="*/ 1073 h 10413"/>
              <a:gd name="T14" fmla="*/ 466 w 15298"/>
              <a:gd name="T15" fmla="*/ 1034 h 10413"/>
              <a:gd name="T16" fmla="*/ 2668 w 15298"/>
              <a:gd name="T17" fmla="*/ 444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2668" y="444"/>
                </a:moveTo>
                <a:lnTo>
                  <a:pt x="14264" y="7139"/>
                </a:lnTo>
                <a:cubicBezTo>
                  <a:pt x="15032" y="7582"/>
                  <a:pt x="15298" y="8573"/>
                  <a:pt x="14854" y="9341"/>
                </a:cubicBezTo>
                <a:lnTo>
                  <a:pt x="14832" y="9380"/>
                </a:lnTo>
                <a:cubicBezTo>
                  <a:pt x="14389" y="10148"/>
                  <a:pt x="13398" y="10413"/>
                  <a:pt x="12630" y="9970"/>
                </a:cubicBezTo>
                <a:lnTo>
                  <a:pt x="1034" y="3275"/>
                </a:lnTo>
                <a:cubicBezTo>
                  <a:pt x="266" y="2832"/>
                  <a:pt x="0" y="1841"/>
                  <a:pt x="443" y="1073"/>
                </a:cubicBezTo>
                <a:lnTo>
                  <a:pt x="466" y="1034"/>
                </a:lnTo>
                <a:cubicBezTo>
                  <a:pt x="909" y="266"/>
                  <a:pt x="1900" y="0"/>
                  <a:pt x="2668" y="444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5791836" y="1220410"/>
            <a:ext cx="2077924" cy="1415080"/>
          </a:xfrm>
          <a:custGeom>
            <a:avLst/>
            <a:gdLst>
              <a:gd name="T0" fmla="*/ 12630 w 15298"/>
              <a:gd name="T1" fmla="*/ 444 h 10413"/>
              <a:gd name="T2" fmla="*/ 1033 w 15298"/>
              <a:gd name="T3" fmla="*/ 7139 h 10413"/>
              <a:gd name="T4" fmla="*/ 443 w 15298"/>
              <a:gd name="T5" fmla="*/ 9341 h 10413"/>
              <a:gd name="T6" fmla="*/ 466 w 15298"/>
              <a:gd name="T7" fmla="*/ 9380 h 10413"/>
              <a:gd name="T8" fmla="*/ 2668 w 15298"/>
              <a:gd name="T9" fmla="*/ 9970 h 10413"/>
              <a:gd name="T10" fmla="*/ 14264 w 15298"/>
              <a:gd name="T11" fmla="*/ 3275 h 10413"/>
              <a:gd name="T12" fmla="*/ 14854 w 15298"/>
              <a:gd name="T13" fmla="*/ 1073 h 10413"/>
              <a:gd name="T14" fmla="*/ 14832 w 15298"/>
              <a:gd name="T15" fmla="*/ 1034 h 10413"/>
              <a:gd name="T16" fmla="*/ 12630 w 15298"/>
              <a:gd name="T17" fmla="*/ 444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12630" y="444"/>
                </a:moveTo>
                <a:lnTo>
                  <a:pt x="1033" y="7139"/>
                </a:lnTo>
                <a:cubicBezTo>
                  <a:pt x="265" y="7582"/>
                  <a:pt x="0" y="8573"/>
                  <a:pt x="443" y="9341"/>
                </a:cubicBezTo>
                <a:lnTo>
                  <a:pt x="466" y="9380"/>
                </a:lnTo>
                <a:cubicBezTo>
                  <a:pt x="909" y="10148"/>
                  <a:pt x="1900" y="10413"/>
                  <a:pt x="2668" y="9970"/>
                </a:cubicBezTo>
                <a:lnTo>
                  <a:pt x="14264" y="3275"/>
                </a:lnTo>
                <a:cubicBezTo>
                  <a:pt x="15032" y="2832"/>
                  <a:pt x="15298" y="1841"/>
                  <a:pt x="14854" y="1073"/>
                </a:cubicBezTo>
                <a:lnTo>
                  <a:pt x="14832" y="1034"/>
                </a:lnTo>
                <a:cubicBezTo>
                  <a:pt x="14388" y="266"/>
                  <a:pt x="13397" y="0"/>
                  <a:pt x="12630" y="444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7329702" y="1081229"/>
            <a:ext cx="787718" cy="78771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381000" algn="ctr" rotWithShape="0">
              <a:sysClr val="windowText" lastClr="000000">
                <a:lumMod val="75000"/>
                <a:lumOff val="25000"/>
                <a:alpha val="40000"/>
              </a:sys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5654738" y="1988638"/>
            <a:ext cx="787718" cy="78771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381000" algn="ctr" rotWithShape="0">
              <a:sysClr val="windowText" lastClr="000000">
                <a:lumMod val="75000"/>
                <a:lumOff val="25000"/>
                <a:alpha val="40000"/>
              </a:sys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2527782" y="1984369"/>
            <a:ext cx="787718" cy="78771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381000" algn="ctr" rotWithShape="0">
              <a:sysClr val="windowText" lastClr="000000">
                <a:lumMod val="75000"/>
                <a:lumOff val="25000"/>
                <a:alpha val="40000"/>
              </a:sys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899592" y="1045666"/>
            <a:ext cx="817105" cy="78771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381000" algn="ctr" rotWithShape="0">
              <a:sysClr val="windowText" lastClr="000000">
                <a:lumMod val="75000"/>
                <a:lumOff val="25000"/>
                <a:alpha val="40000"/>
              </a:sys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  <a:alpha val="60000"/>
                  </a:prstClr>
                </a:solidFill>
                <a:effectLst/>
                <a:uLnTx/>
                <a:uFillTx/>
                <a:latin typeface="Comfortaa" panose="020F0603070200060003" pitchFamily="34" charset="0"/>
              </a:rPr>
              <a:t>01</a:t>
            </a:r>
            <a:endParaRPr kumimoji="0" lang="id-ID" sz="3000" b="1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85000"/>
                  <a:alpha val="60000"/>
                </a:prstClr>
              </a:solidFill>
              <a:effectLst/>
              <a:uLnTx/>
              <a:uFillTx/>
              <a:latin typeface="Comfortaa" panose="020F0603070200060003" pitchFamily="34" charset="0"/>
            </a:endParaRPr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4193423" y="1078759"/>
            <a:ext cx="787718" cy="790972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381000" algn="ctr" rotWithShape="0">
              <a:sysClr val="windowText" lastClr="000000">
                <a:lumMod val="75000"/>
                <a:lumOff val="25000"/>
                <a:alpha val="40000"/>
              </a:sys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5536" y="2420674"/>
            <a:ext cx="18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CELTIC</a:t>
            </a: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 Call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71628" y="3290418"/>
            <a:ext cx="20345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CELTIC</a:t>
            </a: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 Evaluation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71611" y="2584370"/>
            <a:ext cx="18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CELTIC </a:t>
            </a:r>
            <a:r>
              <a:rPr lang="tr-TR" sz="2000" b="1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Label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138261" y="3376032"/>
            <a:ext cx="1820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National Evaluation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99204" y="2407798"/>
            <a:ext cx="2085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Monitoring by </a:t>
            </a:r>
            <a:r>
              <a:rPr lang="de-DE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CELTIC</a:t>
            </a: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tr-TR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and TUBITAK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EB3BE2F6-4EF7-E642-AA69-A56E2088FEAB}"/>
              </a:ext>
            </a:extLst>
          </p:cNvPr>
          <p:cNvSpPr/>
          <p:nvPr/>
        </p:nvSpPr>
        <p:spPr>
          <a:xfrm>
            <a:off x="2614277" y="2104010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>
                    <a:lumMod val="85000"/>
                  </a:prstClr>
                </a:solidFill>
                <a:latin typeface="Comfortaa" panose="020F0603070200060003" pitchFamily="34" charset="0"/>
              </a:rPr>
              <a:t>02</a:t>
            </a:r>
            <a:endParaRPr lang="en-US" sz="3200" dirty="0">
              <a:solidFill>
                <a:prstClr val="white">
                  <a:lumMod val="85000"/>
                </a:prstClr>
              </a:solidFill>
              <a:latin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B3DE1AF0-47EC-2948-B517-B21F23041259}"/>
              </a:ext>
            </a:extLst>
          </p:cNvPr>
          <p:cNvSpPr/>
          <p:nvPr/>
        </p:nvSpPr>
        <p:spPr>
          <a:xfrm>
            <a:off x="4258585" y="1204567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>
                    <a:lumMod val="85000"/>
                  </a:prstClr>
                </a:solidFill>
                <a:latin typeface="Comfortaa" panose="020F0603070200060003" pitchFamily="34" charset="0"/>
              </a:rPr>
              <a:t>03</a:t>
            </a:r>
            <a:endParaRPr lang="en-US" sz="3200" dirty="0">
              <a:solidFill>
                <a:prstClr val="white">
                  <a:lumMod val="85000"/>
                </a:prstClr>
              </a:solidFill>
              <a:latin typeface="Arial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5DCCDB86-E1A4-7B47-B24E-5FC50A31D97A}"/>
              </a:ext>
            </a:extLst>
          </p:cNvPr>
          <p:cNvSpPr/>
          <p:nvPr/>
        </p:nvSpPr>
        <p:spPr>
          <a:xfrm>
            <a:off x="5733313" y="2115410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>
                    <a:lumMod val="85000"/>
                  </a:prstClr>
                </a:solidFill>
                <a:latin typeface="Comfortaa" panose="020F0603070200060003" pitchFamily="34" charset="0"/>
              </a:rPr>
              <a:t>04</a:t>
            </a:r>
            <a:endParaRPr lang="en-US" sz="3200" dirty="0">
              <a:solidFill>
                <a:prstClr val="white">
                  <a:lumMod val="85000"/>
                </a:prstClr>
              </a:solidFill>
              <a:latin typeface="Arial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FBE811D-DC09-0448-8CEB-D979923C4136}"/>
              </a:ext>
            </a:extLst>
          </p:cNvPr>
          <p:cNvSpPr/>
          <p:nvPr/>
        </p:nvSpPr>
        <p:spPr>
          <a:xfrm>
            <a:off x="7426937" y="1204566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>
                    <a:lumMod val="85000"/>
                  </a:prstClr>
                </a:solidFill>
                <a:latin typeface="Comfortaa" panose="020F0603070200060003" pitchFamily="34" charset="0"/>
              </a:rPr>
              <a:t>05</a:t>
            </a:r>
            <a:endParaRPr lang="en-US" sz="3200" dirty="0">
              <a:solidFill>
                <a:prstClr val="white">
                  <a:lumMod val="85000"/>
                </a:prstClr>
              </a:solidFill>
              <a:latin typeface="Arial" pitchFamily="34" charset="0"/>
            </a:endParaRPr>
          </a:p>
        </p:txBody>
      </p:sp>
      <p:pic>
        <p:nvPicPr>
          <p:cNvPr id="31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623" y="1081228"/>
            <a:ext cx="614577" cy="82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Evaluation Process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35" name="Resi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6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Diagram 53"/>
          <p:cNvGraphicFramePr/>
          <p:nvPr>
            <p:extLst>
              <p:ext uri="{D42A27DB-BD31-4B8C-83A1-F6EECF244321}">
                <p14:modId xmlns:p14="http://schemas.microsoft.com/office/powerpoint/2010/main" val="3387760250"/>
              </p:ext>
            </p:extLst>
          </p:nvPr>
        </p:nvGraphicFramePr>
        <p:xfrm>
          <a:off x="179512" y="674309"/>
          <a:ext cx="7632848" cy="3265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Evaluation Process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6" name="Resim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704618" y="2191676"/>
            <a:ext cx="3528393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z="2000" b="1" dirty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Product Development</a:t>
            </a:r>
          </a:p>
        </p:txBody>
      </p:sp>
      <p:sp>
        <p:nvSpPr>
          <p:cNvPr id="6" name="TextBox 37"/>
          <p:cNvSpPr txBox="1"/>
          <p:nvPr/>
        </p:nvSpPr>
        <p:spPr>
          <a:xfrm rot="5400000">
            <a:off x="6568189" y="2191677"/>
            <a:ext cx="3528392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z="2000" b="1" dirty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Process Development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59243895"/>
              </p:ext>
            </p:extLst>
          </p:nvPr>
        </p:nvGraphicFramePr>
        <p:xfrm>
          <a:off x="1332801" y="627535"/>
          <a:ext cx="6696744" cy="352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37"/>
          <p:cNvSpPr txBox="1"/>
          <p:nvPr/>
        </p:nvSpPr>
        <p:spPr>
          <a:xfrm>
            <a:off x="-684584" y="4449659"/>
            <a:ext cx="6624736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z="2000" b="1" dirty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Role of Turkish partners is critical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Which Type of Projects?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092" y="4172302"/>
            <a:ext cx="3425908" cy="971198"/>
          </a:xfrm>
          <a:prstGeom prst="rect">
            <a:avLst/>
          </a:prstGeom>
        </p:spPr>
      </p:pic>
      <p:pic>
        <p:nvPicPr>
          <p:cNvPr id="13" name="Resim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378" y="4155928"/>
            <a:ext cx="1948934" cy="99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spcAft>
                <a:spcPts val="600"/>
              </a:spcAft>
            </a:pPr>
            <a:r>
              <a:rPr lang="en-GB" sz="2400" dirty="0"/>
              <a:t>Conceptual development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Technological/technical and economic feasibility studies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Laboratory studies to be conducted in the process of transition from conceptual development to design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Design and development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Prototype production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Establishment of pilot plant</a:t>
            </a:r>
            <a:endParaRPr lang="en-US" sz="2400" dirty="0"/>
          </a:p>
          <a:p>
            <a:pPr lvl="0">
              <a:spcAft>
                <a:spcPts val="600"/>
              </a:spcAft>
            </a:pPr>
            <a:r>
              <a:rPr lang="en-GB" sz="2400" dirty="0"/>
              <a:t>Test run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7812360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A651"/>
                </a:solidFill>
                <a:latin typeface="Futura Bk BT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5pPr>
            <a:lvl6pPr marL="457156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6pPr>
            <a:lvl7pPr marL="914312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7pPr>
            <a:lvl8pPr marL="1371468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8pPr>
            <a:lvl9pPr marL="1828624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Futura Bk BT"/>
              </a:defRPr>
            </a:lvl9pPr>
          </a:lstStyle>
          <a:p>
            <a:pPr marL="182563" eaLnBrk="1" hangingPunct="1">
              <a:tabLst>
                <a:tab pos="182563" algn="l"/>
              </a:tabLst>
            </a:pPr>
            <a:r>
              <a:rPr lang="en-GB" sz="3200" dirty="0" smtClean="0">
                <a:solidFill>
                  <a:schemeClr val="bg1"/>
                </a:solidFill>
                <a:latin typeface="Corbel" pitchFamily="34" charset="0"/>
              </a:rPr>
              <a:t>Eligible Activities</a:t>
            </a:r>
            <a:endParaRPr lang="en-US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1120"/>
            <a:ext cx="3923928" cy="1112380"/>
          </a:xfrm>
          <a:prstGeom prst="rect">
            <a:avLst/>
          </a:prstGeom>
        </p:spPr>
      </p:pic>
      <p:pic>
        <p:nvPicPr>
          <p:cNvPr id="6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11910"/>
            <a:ext cx="2232248" cy="11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5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7579" y="4152687"/>
            <a:ext cx="9151579" cy="99081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CC63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874644EF-C044-8B45-A846-11EB4AB29E1B}"/>
              </a:ext>
            </a:extLst>
          </p:cNvPr>
          <p:cNvSpPr txBox="1"/>
          <p:nvPr/>
        </p:nvSpPr>
        <p:spPr>
          <a:xfrm>
            <a:off x="6860651" y="2182093"/>
            <a:ext cx="1887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D7AC2F"/>
                </a:solidFill>
                <a:latin typeface="Comfortaa" panose="020F0603070200060003" pitchFamily="34" charset="0"/>
                <a:ea typeface="Open Sans Extrabold" pitchFamily="34" charset="0"/>
                <a:cs typeface="Open Sans Extrabold" pitchFamily="34" charset="0"/>
              </a:rPr>
              <a:t>GlobalStars</a:t>
            </a:r>
            <a:endParaRPr lang="en-US" sz="2400" b="1" dirty="0">
              <a:solidFill>
                <a:srgbClr val="D7AC2F"/>
              </a:solidFill>
              <a:latin typeface="Comfortaa" panose="020F0603070200060003" pitchFamily="34" charset="0"/>
              <a:ea typeface="Open Sans Extrabold" pitchFamily="34" charset="0"/>
              <a:cs typeface="Open Sans Extrabold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531EB6A-4E30-DE49-B7E6-5A3552DB22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617" y="-452586"/>
            <a:ext cx="6053719" cy="55445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34137" r="18863" b="30055"/>
          <a:stretch/>
        </p:blipFill>
        <p:spPr>
          <a:xfrm>
            <a:off x="2912797" y="3147814"/>
            <a:ext cx="3603419" cy="1004873"/>
          </a:xfrm>
          <a:prstGeom prst="rect">
            <a:avLst/>
          </a:prstGeom>
        </p:spPr>
      </p:pic>
      <p:pic>
        <p:nvPicPr>
          <p:cNvPr id="10" name="Picture 2" descr="\\bsk-depo\UIDB\EUREKA\WEB\Görseller\Network_Manset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3478"/>
            <a:ext cx="2329467" cy="115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606DE79-1F91-41C4-BEAC-68C8818EA14D}"/>
              </a:ext>
            </a:extLst>
          </p:cNvPr>
          <p:cNvSpPr txBox="1"/>
          <p:nvPr/>
        </p:nvSpPr>
        <p:spPr>
          <a:xfrm>
            <a:off x="-180528" y="1417409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FFA100"/>
                </a:solidFill>
                <a:latin typeface="Comfortaa" panose="020F0603070200060003" pitchFamily="34" charset="0"/>
                <a:ea typeface="Open Sans Extrabold" pitchFamily="34" charset="0"/>
                <a:cs typeface="Open Sans Extrabold" pitchFamily="34" charset="0"/>
              </a:rPr>
              <a:t>EUREKA Kümeleri</a:t>
            </a:r>
            <a:endParaRPr lang="en-US" sz="2400" b="1" dirty="0">
              <a:solidFill>
                <a:srgbClr val="FFA100"/>
              </a:solidFill>
              <a:latin typeface="Comfortaa" panose="020F0603070200060003" pitchFamily="34" charset="0"/>
              <a:ea typeface="Open Sans Extrabold" pitchFamily="34" charset="0"/>
              <a:cs typeface="Open Sans Extra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9662"/>
            <a:ext cx="2177384" cy="1080120"/>
          </a:xfrm>
          <a:prstGeom prst="rect">
            <a:avLst/>
          </a:prstGeom>
        </p:spPr>
      </p:pic>
      <p:pic>
        <p:nvPicPr>
          <p:cNvPr id="13" name="Picture 2" descr="\\bsk-depo\UIDB\EUREKA\WEB\Görseller\Eurostars-Ana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27" y="322213"/>
            <a:ext cx="2454677" cy="80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SFLASH" val=""/>
  <p:tag name="WSFLAPOS" val="before"/>
  <p:tag name="WSNEWSLIDE" val=" No"/>
</p:tagLst>
</file>

<file path=ppt/theme/theme1.xml><?xml version="1.0" encoding="utf-8"?>
<a:theme xmlns:a="http://schemas.openxmlformats.org/drawingml/2006/main" name="1_Ulusal Yenilik Sistemimizin Geleceği_2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a:spPr>
      <a:bodyPr spcFirstLastPara="0" vert="horz" wrap="square" lIns="216354" tIns="189034" rIns="216354" bIns="189034" numCol="1" spcCol="1270" anchor="ctr" anchorCtr="0">
        <a:noAutofit/>
      </a:bodyPr>
      <a:lstStyle>
        <a:defPPr algn="ctr" defTabSz="711200">
          <a:lnSpc>
            <a:spcPct val="90000"/>
          </a:lnSpc>
          <a:spcBef>
            <a:spcPct val="0"/>
          </a:spcBef>
          <a:spcAft>
            <a:spcPct val="35000"/>
          </a:spcAft>
          <a:defRPr b="1" u="none" kern="1200" dirty="0" smtClean="0">
            <a:latin typeface="Futura Bk BT" pitchFamily="34" charset="0"/>
          </a:defRPr>
        </a:defPPr>
      </a:lstStyle>
      <a:style>
        <a:lnRef idx="0">
          <a:schemeClr val="lt1">
            <a:hueOff val="0"/>
            <a:satOff val="0"/>
            <a:lumOff val="0"/>
            <a:alphaOff val="0"/>
          </a:schemeClr>
        </a:lnRef>
        <a:fillRef idx="1">
          <a:schemeClr val="accent3">
            <a:hueOff val="0"/>
            <a:satOff val="0"/>
            <a:lumOff val="0"/>
            <a:alphaOff val="0"/>
          </a:schemeClr>
        </a:fillRef>
        <a:effectRef idx="2">
          <a:schemeClr val="accent3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Futura Lt BT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236</Words>
  <Application>Microsoft Office PowerPoint</Application>
  <PresentationFormat>On-screen Show (16:9)</PresentationFormat>
  <Paragraphs>67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1_Ulusal Yenilik Sistemimizin Geleceği_2</vt:lpstr>
      <vt:lpstr>PROJEKT FRAMEWORK IN TURKEY</vt:lpstr>
      <vt:lpstr>Eligibility criteria &amp; national priorities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Tubitak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okan.kara</dc:creator>
  <cp:lastModifiedBy>Christiane Reinsch</cp:lastModifiedBy>
  <cp:revision>686</cp:revision>
  <dcterms:created xsi:type="dcterms:W3CDTF">2006-03-07T16:33:59Z</dcterms:created>
  <dcterms:modified xsi:type="dcterms:W3CDTF">2019-09-24T03:29:23Z</dcterms:modified>
</cp:coreProperties>
</file>