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94" r:id="rId1"/>
    <p:sldMasterId id="2147483828" r:id="rId2"/>
  </p:sldMasterIdLst>
  <p:notesMasterIdLst>
    <p:notesMasterId r:id="rId17"/>
  </p:notesMasterIdLst>
  <p:sldIdLst>
    <p:sldId id="272" r:id="rId3"/>
    <p:sldId id="337" r:id="rId4"/>
    <p:sldId id="335" r:id="rId5"/>
    <p:sldId id="343" r:id="rId6"/>
    <p:sldId id="330" r:id="rId7"/>
    <p:sldId id="346" r:id="rId8"/>
    <p:sldId id="345" r:id="rId9"/>
    <p:sldId id="349" r:id="rId10"/>
    <p:sldId id="339" r:id="rId11"/>
    <p:sldId id="350" r:id="rId12"/>
    <p:sldId id="344" r:id="rId13"/>
    <p:sldId id="348" r:id="rId14"/>
    <p:sldId id="341" r:id="rId15"/>
    <p:sldId id="338" r:id="rId16"/>
  </p:sldIdLst>
  <p:sldSz cx="24384000" cy="13716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914400" rtl="0" eaLnBrk="1" latinLnBrk="0" hangingPunct="1">
      <a:defRPr sz="56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320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0099FF"/>
    <a:srgbClr val="336600"/>
    <a:srgbClr val="663300"/>
    <a:srgbClr val="996633"/>
    <a:srgbClr val="D60093"/>
    <a:srgbClr val="9E2286"/>
    <a:srgbClr val="D0DFFC"/>
    <a:srgbClr val="52BEB0"/>
    <a:srgbClr val="6729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33" d="100"/>
          <a:sy n="33" d="100"/>
        </p:scale>
        <p:origin x="-1200" y="-1008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352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le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leo" panose="020F0502020204030203" pitchFamily="34" charset="0"/>
              </a:defRPr>
            </a:lvl1pPr>
          </a:lstStyle>
          <a:p>
            <a:fld id="{2CD826BB-5C23-4804-ADF3-D2879A29335B}" type="datetimeFigureOut">
              <a:rPr lang="en-US" smtClean="0"/>
              <a:pPr/>
              <a:t>9/24/2019</a:t>
            </a:fld>
            <a:endParaRPr lang="en-US" dirty="0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le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leo" panose="020F0502020204030203" pitchFamily="34" charset="0"/>
              </a:defRPr>
            </a:lvl1pPr>
          </a:lstStyle>
          <a:p>
            <a:fld id="{41E8C199-60EB-4919-9D02-E23353818F4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046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01304" y="1692101"/>
            <a:ext cx="21608328" cy="148336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0800" b="1" u="sng">
                <a:solidFill>
                  <a:srgbClr val="A8D200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FontTx/>
              <a:buNone/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FontTx/>
              <a:buNone/>
              <a:defRPr/>
            </a:lvl3pPr>
            <a:lvl4pPr marL="2743200" indent="0">
              <a:buFontTx/>
              <a:buNone/>
              <a:defRPr/>
            </a:lvl4pPr>
            <a:lvl5pPr marL="3657600" indent="0">
              <a:buFontTx/>
              <a:buNone/>
              <a:defRPr/>
            </a:lvl5pPr>
          </a:lstStyle>
          <a:p>
            <a:pPr lvl="0"/>
            <a:r>
              <a:rPr lang="es-ES" dirty="0"/>
              <a:t>Titular Presentación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3576637" y="4738977"/>
            <a:ext cx="19432994" cy="560205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7200" b="1" i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3pPr>
            <a:lvl4pPr marL="27432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4pPr>
            <a:lvl5pPr marL="36576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s-ES" dirty="0"/>
              <a:t>Subtitular presentación</a:t>
            </a:r>
            <a:endParaRPr lang="es-ES_tradnl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 hasCustomPrompt="1"/>
          </p:nvPr>
        </p:nvSpPr>
        <p:spPr>
          <a:xfrm>
            <a:off x="16617488" y="12403688"/>
            <a:ext cx="6874280" cy="447788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sz="3000">
                <a:solidFill>
                  <a:srgbClr val="A8D200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3pPr>
            <a:lvl4pPr marL="27432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4pPr>
            <a:lvl5pPr marL="3657600" indent="0">
              <a:buNone/>
              <a:defRPr sz="32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s-ES" dirty="0"/>
              <a:t>Fecha</a:t>
            </a:r>
            <a:endParaRPr lang="es-ES_tradnl" dirty="0"/>
          </a:p>
        </p:txBody>
      </p:sp>
      <p:sp>
        <p:nvSpPr>
          <p:cNvPr id="8" name="Marcador de texto 2"/>
          <p:cNvSpPr>
            <a:spLocks noGrp="1"/>
          </p:cNvSpPr>
          <p:nvPr>
            <p:ph type="body" sz="quarter" idx="14" hasCustomPrompt="1"/>
          </p:nvPr>
        </p:nvSpPr>
        <p:spPr>
          <a:xfrm>
            <a:off x="1400178" y="4741998"/>
            <a:ext cx="1675532" cy="924640"/>
          </a:xfrm>
          <a:prstGeom prst="rect">
            <a:avLst/>
          </a:prstGeom>
          <a:solidFill>
            <a:srgbClr val="A8D200"/>
          </a:solidFill>
        </p:spPr>
        <p:txBody>
          <a:bodyPr lIns="144000" tIns="72000" rIns="144000" bIns="72000"/>
          <a:lstStyle>
            <a:lvl1pPr marL="0" indent="0" algn="ctr">
              <a:buNone/>
              <a:defRPr sz="5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9600"/>
            </a:lvl2pPr>
            <a:lvl3pPr marL="1828800" indent="0">
              <a:buNone/>
              <a:defRPr sz="9600"/>
            </a:lvl3pPr>
            <a:lvl4pPr marL="2743200" indent="0">
              <a:buNone/>
              <a:defRPr sz="9600"/>
            </a:lvl4pPr>
            <a:lvl5pPr marL="3657600" indent="0">
              <a:buNone/>
              <a:defRPr sz="9600"/>
            </a:lvl5pPr>
          </a:lstStyle>
          <a:p>
            <a:pPr lvl="0"/>
            <a:r>
              <a:rPr lang="es-ES" dirty="0"/>
              <a:t>12.3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634955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07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53172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1" y="546100"/>
            <a:ext cx="8022168" cy="2324100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3467" y="546111"/>
            <a:ext cx="13631333" cy="11706226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1" y="2870207"/>
            <a:ext cx="8022168" cy="9382126"/>
          </a:xfrm>
        </p:spPr>
        <p:txBody>
          <a:bodyPr/>
          <a:lstStyle>
            <a:lvl1pPr marL="0" indent="0">
              <a:buNone/>
              <a:defRPr sz="3300"/>
            </a:lvl1pPr>
            <a:lvl2pPr marL="1088428" indent="0">
              <a:buNone/>
              <a:defRPr sz="2900"/>
            </a:lvl2pPr>
            <a:lvl3pPr marL="2176857" indent="0">
              <a:buNone/>
              <a:defRPr sz="2400"/>
            </a:lvl3pPr>
            <a:lvl4pPr marL="3265285" indent="0">
              <a:buNone/>
              <a:defRPr sz="2100"/>
            </a:lvl4pPr>
            <a:lvl5pPr marL="4353714" indent="0">
              <a:buNone/>
              <a:defRPr sz="2100"/>
            </a:lvl5pPr>
            <a:lvl6pPr marL="5442142" indent="0">
              <a:buNone/>
              <a:defRPr sz="2100"/>
            </a:lvl6pPr>
            <a:lvl7pPr marL="6530568" indent="0">
              <a:buNone/>
              <a:defRPr sz="2100"/>
            </a:lvl7pPr>
            <a:lvl8pPr marL="7618992" indent="0">
              <a:buNone/>
              <a:defRPr sz="2100"/>
            </a:lvl8pPr>
            <a:lvl9pPr marL="8707425" indent="0">
              <a:buNone/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06065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9435" y="9601200"/>
            <a:ext cx="14630400" cy="1133476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79435" y="1225550"/>
            <a:ext cx="14630400" cy="8229600"/>
          </a:xfrm>
        </p:spPr>
        <p:txBody>
          <a:bodyPr/>
          <a:lstStyle>
            <a:lvl1pPr marL="0" indent="0">
              <a:buNone/>
              <a:defRPr sz="7600"/>
            </a:lvl1pPr>
            <a:lvl2pPr marL="1088428" indent="0">
              <a:buNone/>
              <a:defRPr sz="6700"/>
            </a:lvl2pPr>
            <a:lvl3pPr marL="2176857" indent="0">
              <a:buNone/>
              <a:defRPr sz="5700"/>
            </a:lvl3pPr>
            <a:lvl4pPr marL="3265285" indent="0">
              <a:buNone/>
              <a:defRPr sz="4800"/>
            </a:lvl4pPr>
            <a:lvl5pPr marL="4353714" indent="0">
              <a:buNone/>
              <a:defRPr sz="4800"/>
            </a:lvl5pPr>
            <a:lvl6pPr marL="5442142" indent="0">
              <a:buNone/>
              <a:defRPr sz="4800"/>
            </a:lvl6pPr>
            <a:lvl7pPr marL="6530568" indent="0">
              <a:buNone/>
              <a:defRPr sz="4800"/>
            </a:lvl7pPr>
            <a:lvl8pPr marL="7618992" indent="0">
              <a:buNone/>
              <a:defRPr sz="4800"/>
            </a:lvl8pPr>
            <a:lvl9pPr marL="8707425" indent="0">
              <a:buNone/>
              <a:defRPr sz="48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79435" y="10734676"/>
            <a:ext cx="14630400" cy="1609724"/>
          </a:xfrm>
        </p:spPr>
        <p:txBody>
          <a:bodyPr/>
          <a:lstStyle>
            <a:lvl1pPr marL="0" indent="0">
              <a:buNone/>
              <a:defRPr sz="3300"/>
            </a:lvl1pPr>
            <a:lvl2pPr marL="1088428" indent="0">
              <a:buNone/>
              <a:defRPr sz="2900"/>
            </a:lvl2pPr>
            <a:lvl3pPr marL="2176857" indent="0">
              <a:buNone/>
              <a:defRPr sz="2400"/>
            </a:lvl3pPr>
            <a:lvl4pPr marL="3265285" indent="0">
              <a:buNone/>
              <a:defRPr sz="2100"/>
            </a:lvl4pPr>
            <a:lvl5pPr marL="4353714" indent="0">
              <a:buNone/>
              <a:defRPr sz="2100"/>
            </a:lvl5pPr>
            <a:lvl6pPr marL="5442142" indent="0">
              <a:buNone/>
              <a:defRPr sz="2100"/>
            </a:lvl6pPr>
            <a:lvl7pPr marL="6530568" indent="0">
              <a:buNone/>
              <a:defRPr sz="2100"/>
            </a:lvl7pPr>
            <a:lvl8pPr marL="7618992" indent="0">
              <a:buNone/>
              <a:defRPr sz="2100"/>
            </a:lvl8pPr>
            <a:lvl9pPr marL="8707425" indent="0">
              <a:buNone/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5894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6723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142400" y="1098550"/>
            <a:ext cx="14630400" cy="23406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51200" y="1098550"/>
            <a:ext cx="43484800" cy="23406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05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mar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/>
          <p:cNvSpPr>
            <a:spLocks noGrp="1"/>
          </p:cNvSpPr>
          <p:nvPr>
            <p:ph type="sldNum" sz="quarter" idx="10"/>
          </p:nvPr>
        </p:nvSpPr>
        <p:spPr>
          <a:xfrm>
            <a:off x="23303950" y="12780835"/>
            <a:ext cx="504000" cy="412158"/>
          </a:xfrm>
          <a:prstGeom prst="rect">
            <a:avLst/>
          </a:prstGeom>
        </p:spPr>
        <p:txBody>
          <a:bodyPr lIns="182880" tIns="91440" rIns="182880" bIns="91440"/>
          <a:lstStyle/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</a:pPr>
            <a:fld id="{EEA4495D-35CE-2741-BA1A-FCDF99A4A1F7}" type="slidenum">
              <a:rPr lang="es-ES_tradnl" sz="360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pPr defTabSz="1828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s-ES_tradnl" sz="36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1" hasCustomPrompt="1"/>
          </p:nvPr>
        </p:nvSpPr>
        <p:spPr>
          <a:xfrm>
            <a:off x="1400177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1</a:t>
            </a:r>
            <a:r>
              <a:rPr lang="es-ES"/>
              <a:t>// Apartado</a:t>
            </a:r>
            <a:endParaRPr lang="es-ES_tradnl" dirty="0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2" hasCustomPrompt="1"/>
          </p:nvPr>
        </p:nvSpPr>
        <p:spPr>
          <a:xfrm>
            <a:off x="1400177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/>
              <a:t>1.1 Titular apartado</a:t>
            </a:r>
            <a:endParaRPr lang="es-ES_tradnl" dirty="0"/>
          </a:p>
        </p:txBody>
      </p:sp>
      <p:sp>
        <p:nvSpPr>
          <p:cNvPr id="11" name="Marcador de texto 5"/>
          <p:cNvSpPr>
            <a:spLocks noGrp="1"/>
          </p:cNvSpPr>
          <p:nvPr>
            <p:ph type="body" sz="quarter" idx="13" hasCustomPrompt="1"/>
          </p:nvPr>
        </p:nvSpPr>
        <p:spPr>
          <a:xfrm>
            <a:off x="7296775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2// Apartado</a:t>
            </a:r>
            <a:endParaRPr lang="es-ES_tradnl" dirty="0"/>
          </a:p>
        </p:txBody>
      </p:sp>
      <p:sp>
        <p:nvSpPr>
          <p:cNvPr id="12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7296775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 dirty="0"/>
              <a:t>2.1 Titular apartado</a:t>
            </a:r>
            <a:endParaRPr lang="es-ES_tradnl" dirty="0"/>
          </a:p>
        </p:txBody>
      </p:sp>
      <p:sp>
        <p:nvSpPr>
          <p:cNvPr id="17" name="Marcador de texto 5"/>
          <p:cNvSpPr>
            <a:spLocks noGrp="1"/>
          </p:cNvSpPr>
          <p:nvPr>
            <p:ph type="body" sz="quarter" idx="15" hasCustomPrompt="1"/>
          </p:nvPr>
        </p:nvSpPr>
        <p:spPr>
          <a:xfrm>
            <a:off x="13073731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3// Apartado</a:t>
            </a:r>
            <a:endParaRPr lang="es-ES_tradnl" dirty="0"/>
          </a:p>
        </p:txBody>
      </p:sp>
      <p:sp>
        <p:nvSpPr>
          <p:cNvPr id="18" name="Marcador de texto 7"/>
          <p:cNvSpPr>
            <a:spLocks noGrp="1"/>
          </p:cNvSpPr>
          <p:nvPr>
            <p:ph type="body" sz="quarter" idx="16" hasCustomPrompt="1"/>
          </p:nvPr>
        </p:nvSpPr>
        <p:spPr>
          <a:xfrm>
            <a:off x="13073731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 dirty="0"/>
              <a:t>3.1 Titular apartado</a:t>
            </a:r>
            <a:endParaRPr lang="es-ES_tradnl" dirty="0"/>
          </a:p>
        </p:txBody>
      </p:sp>
      <p:sp>
        <p:nvSpPr>
          <p:cNvPr id="19" name="Marcador de texto 5"/>
          <p:cNvSpPr>
            <a:spLocks noGrp="1"/>
          </p:cNvSpPr>
          <p:nvPr>
            <p:ph type="body" sz="quarter" idx="17" hasCustomPrompt="1"/>
          </p:nvPr>
        </p:nvSpPr>
        <p:spPr>
          <a:xfrm>
            <a:off x="18816505" y="5171104"/>
            <a:ext cx="3197462" cy="5980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A8D200"/>
                </a:solidFill>
              </a:defRPr>
            </a:lvl1pPr>
            <a:lvl2pPr marL="914400" indent="0">
              <a:buNone/>
              <a:defRPr sz="3600" b="1">
                <a:solidFill>
                  <a:srgbClr val="B6D900"/>
                </a:solidFill>
              </a:defRPr>
            </a:lvl2pPr>
            <a:lvl3pPr marL="1828800" indent="0">
              <a:buNone/>
              <a:defRPr sz="3600" b="1">
                <a:solidFill>
                  <a:srgbClr val="B6D900"/>
                </a:solidFill>
              </a:defRPr>
            </a:lvl3pPr>
            <a:lvl4pPr marL="2743200" indent="0">
              <a:buNone/>
              <a:defRPr sz="3600" b="1">
                <a:solidFill>
                  <a:srgbClr val="B6D900"/>
                </a:solidFill>
              </a:defRPr>
            </a:lvl4pPr>
            <a:lvl5pPr marL="3657600" indent="0">
              <a:buNone/>
              <a:defRPr sz="3600" b="1">
                <a:solidFill>
                  <a:srgbClr val="B6D900"/>
                </a:solidFill>
              </a:defRPr>
            </a:lvl5pPr>
          </a:lstStyle>
          <a:p>
            <a:pPr lvl="0"/>
            <a:r>
              <a:rPr lang="es-ES" dirty="0"/>
              <a:t>4// Apartado</a:t>
            </a:r>
            <a:endParaRPr lang="es-ES_tradnl" dirty="0"/>
          </a:p>
        </p:txBody>
      </p:sp>
      <p:sp>
        <p:nvSpPr>
          <p:cNvPr id="20" name="Marcador de texto 7"/>
          <p:cNvSpPr>
            <a:spLocks noGrp="1"/>
          </p:cNvSpPr>
          <p:nvPr>
            <p:ph type="body" sz="quarter" idx="18" hasCustomPrompt="1"/>
          </p:nvPr>
        </p:nvSpPr>
        <p:spPr>
          <a:xfrm>
            <a:off x="18816505" y="6196750"/>
            <a:ext cx="3693118" cy="5466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8288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 dirty="0"/>
              <a:t>4.1 Titular apartado</a:t>
            </a:r>
            <a:endParaRPr lang="es-ES_tradnl" dirty="0"/>
          </a:p>
        </p:txBody>
      </p:sp>
      <p:sp>
        <p:nvSpPr>
          <p:cNvPr id="13" name="Marcador de texto 10"/>
          <p:cNvSpPr>
            <a:spLocks noGrp="1"/>
          </p:cNvSpPr>
          <p:nvPr>
            <p:ph type="body" sz="quarter" idx="19" hasCustomPrompt="1"/>
          </p:nvPr>
        </p:nvSpPr>
        <p:spPr>
          <a:xfrm>
            <a:off x="1401304" y="1692101"/>
            <a:ext cx="21608328" cy="148336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9600" b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FontTx/>
              <a:buNone/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FontTx/>
              <a:buNone/>
              <a:defRPr/>
            </a:lvl3pPr>
            <a:lvl4pPr marL="2743200" indent="0">
              <a:buFontTx/>
              <a:buNone/>
              <a:defRPr/>
            </a:lvl4pPr>
            <a:lvl5pPr marL="3657600" indent="0">
              <a:buFontTx/>
              <a:buNone/>
              <a:defRPr/>
            </a:lvl5pPr>
          </a:lstStyle>
          <a:p>
            <a:pPr lvl="0"/>
            <a:r>
              <a:rPr lang="es-ES" dirty="0"/>
              <a:t>Sumario</a:t>
            </a:r>
          </a:p>
        </p:txBody>
      </p:sp>
    </p:spTree>
    <p:extLst>
      <p:ext uri="{BB962C8B-B14F-4D97-AF65-F5344CB8AC3E}">
        <p14:creationId xmlns:p14="http://schemas.microsoft.com/office/powerpoint/2010/main" val="1291169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lIns="182880" tIns="91440" rIns="182880" bIns="91440"/>
          <a:lstStyle/>
          <a:p>
            <a:r>
              <a:rPr lang="nl-BE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lIns="182880" tIns="91440" rIns="182880" bIns="91440"/>
          <a:lstStyle/>
          <a:p>
            <a:pPr lvl="0"/>
            <a:r>
              <a:rPr lang="nl-BE"/>
              <a:t>Klik om de tekststijl van het model te bewerken</a:t>
            </a:r>
          </a:p>
          <a:p>
            <a:pPr lvl="1"/>
            <a:r>
              <a:rPr lang="nl-BE"/>
              <a:t>Tweede niveau</a:t>
            </a:r>
          </a:p>
          <a:p>
            <a:pPr lvl="2"/>
            <a:r>
              <a:rPr lang="nl-BE"/>
              <a:t>Derde niveau</a:t>
            </a:r>
          </a:p>
          <a:p>
            <a:pPr lvl="3"/>
            <a:r>
              <a:rPr lang="nl-BE"/>
              <a:t>Vierde niveau</a:t>
            </a:r>
          </a:p>
          <a:p>
            <a:pPr lvl="4"/>
            <a:r>
              <a:rPr lang="nl-BE"/>
              <a:t>Vijfde niveau</a:t>
            </a:r>
            <a:endParaRPr lang="nl-NL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170486" y="12635504"/>
            <a:ext cx="753412" cy="738664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r">
              <a:defRPr sz="4800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</a:pPr>
            <a:fld id="{38C080AE-66C8-8249-B90B-B6D109566B0C}" type="slidenum">
              <a:rPr lang="en-US">
                <a:solidFill>
                  <a:srgbClr val="C1C1C1"/>
                </a:solidFill>
                <a:ea typeface="+mn-ea"/>
              </a:rPr>
              <a:pPr defTabSz="1828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C1C1C1"/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72693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adill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10"/>
          <p:cNvSpPr>
            <a:spLocks noGrp="1"/>
          </p:cNvSpPr>
          <p:nvPr>
            <p:ph type="body" sz="quarter" idx="13"/>
          </p:nvPr>
        </p:nvSpPr>
        <p:spPr>
          <a:xfrm>
            <a:off x="4044753" y="5083347"/>
            <a:ext cx="9787626" cy="662097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s-ES" dirty="0"/>
              <a:t>Haga clic para modificar el estilo de texto del patrón</a:t>
            </a:r>
            <a:endParaRPr lang="es-ES_tradnl" dirty="0"/>
          </a:p>
        </p:txBody>
      </p:sp>
      <p:sp>
        <p:nvSpPr>
          <p:cNvPr id="6" name="Marcador de texto 10"/>
          <p:cNvSpPr>
            <a:spLocks noGrp="1"/>
          </p:cNvSpPr>
          <p:nvPr>
            <p:ph type="body" sz="quarter" idx="11" hasCustomPrompt="1"/>
          </p:nvPr>
        </p:nvSpPr>
        <p:spPr>
          <a:xfrm>
            <a:off x="4044753" y="1692101"/>
            <a:ext cx="12065314" cy="10843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9600" b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FontTx/>
              <a:buNone/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FontTx/>
              <a:buNone/>
              <a:defRPr/>
            </a:lvl3pPr>
            <a:lvl4pPr marL="2743200" indent="0">
              <a:buFontTx/>
              <a:buNone/>
              <a:defRPr/>
            </a:lvl4pPr>
            <a:lvl5pPr marL="3657600" indent="0">
              <a:buFontTx/>
              <a:buNone/>
              <a:defRPr/>
            </a:lvl5pPr>
          </a:lstStyle>
          <a:p>
            <a:pPr lvl="0"/>
            <a:r>
              <a:rPr lang="es-ES" dirty="0"/>
              <a:t>Titular Presentación</a:t>
            </a:r>
          </a:p>
        </p:txBody>
      </p:sp>
      <p:sp>
        <p:nvSpPr>
          <p:cNvPr id="7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1400176" y="761420"/>
            <a:ext cx="15757524" cy="9306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200" b="0" i="0" u="sng">
                <a:solidFill>
                  <a:srgbClr val="A8D200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2pPr>
            <a:lvl3pPr marL="18288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3pPr>
            <a:lvl4pPr marL="27432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4pPr>
            <a:lvl5pPr marL="3657600" indent="0">
              <a:buNone/>
              <a:defRPr sz="36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s-ES" dirty="0"/>
              <a:t>Titular presentación / Subtitular</a:t>
            </a:r>
            <a:endParaRPr lang="es-ES_tradnl" dirty="0"/>
          </a:p>
        </p:txBody>
      </p:sp>
      <p:sp>
        <p:nvSpPr>
          <p:cNvPr id="8" name="Marcador de texto 2"/>
          <p:cNvSpPr>
            <a:spLocks noGrp="1"/>
          </p:cNvSpPr>
          <p:nvPr>
            <p:ph type="body" sz="quarter" idx="14" hasCustomPrompt="1"/>
          </p:nvPr>
        </p:nvSpPr>
        <p:spPr>
          <a:xfrm>
            <a:off x="1400178" y="1851810"/>
            <a:ext cx="1924912" cy="924640"/>
          </a:xfrm>
          <a:prstGeom prst="rect">
            <a:avLst/>
          </a:prstGeom>
          <a:solidFill>
            <a:srgbClr val="A8D200"/>
          </a:solidFill>
        </p:spPr>
        <p:txBody>
          <a:bodyPr lIns="72000" tIns="72000" rIns="72000" bIns="72000"/>
          <a:lstStyle>
            <a:lvl1pPr marL="0" indent="0" algn="ctr">
              <a:buNone/>
              <a:defRPr sz="6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0">
              <a:buNone/>
              <a:defRPr sz="9600"/>
            </a:lvl2pPr>
            <a:lvl3pPr marL="1828800" indent="0">
              <a:buNone/>
              <a:defRPr sz="9600"/>
            </a:lvl3pPr>
            <a:lvl4pPr marL="2743200" indent="0">
              <a:buNone/>
              <a:defRPr sz="9600"/>
            </a:lvl4pPr>
            <a:lvl5pPr marL="3657600" indent="0">
              <a:buNone/>
              <a:defRPr sz="9600"/>
            </a:lvl5pPr>
          </a:lstStyle>
          <a:p>
            <a:pPr lvl="0"/>
            <a:r>
              <a:rPr lang="es-ES" dirty="0"/>
              <a:t>12.3</a:t>
            </a:r>
            <a:endParaRPr lang="es-ES_tradnl" dirty="0"/>
          </a:p>
        </p:txBody>
      </p:sp>
      <p:sp>
        <p:nvSpPr>
          <p:cNvPr id="9" name="Marcador de texto 10"/>
          <p:cNvSpPr>
            <a:spLocks noGrp="1"/>
          </p:cNvSpPr>
          <p:nvPr>
            <p:ph type="body" sz="quarter" idx="15" hasCustomPrompt="1"/>
          </p:nvPr>
        </p:nvSpPr>
        <p:spPr>
          <a:xfrm>
            <a:off x="4044753" y="3707131"/>
            <a:ext cx="5117002" cy="7702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5600" b="1">
                <a:solidFill>
                  <a:srgbClr val="A8D200"/>
                </a:solidFill>
              </a:defRPr>
            </a:lvl1pPr>
            <a:lvl2pPr marL="914400" indent="0">
              <a:buNone/>
              <a:defRPr sz="4000"/>
            </a:lvl2pPr>
            <a:lvl3pPr marL="1828800" indent="0">
              <a:buNone/>
              <a:defRPr sz="40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</a:lstStyle>
          <a:p>
            <a:pPr lvl="0"/>
            <a:r>
              <a:rPr lang="es-ES" dirty="0"/>
              <a:t>Subtitular</a:t>
            </a:r>
            <a:endParaRPr lang="es-ES_tradnl" dirty="0"/>
          </a:p>
        </p:txBody>
      </p:sp>
      <p:sp>
        <p:nvSpPr>
          <p:cNvPr id="10" name="Marcador de gráfico 9"/>
          <p:cNvSpPr>
            <a:spLocks noGrp="1"/>
          </p:cNvSpPr>
          <p:nvPr>
            <p:ph type="chart" sz="quarter" idx="16"/>
          </p:nvPr>
        </p:nvSpPr>
        <p:spPr>
          <a:xfrm>
            <a:off x="14281151" y="5083177"/>
            <a:ext cx="9442450" cy="6619874"/>
          </a:xfrm>
          <a:prstGeom prst="rect">
            <a:avLst/>
          </a:prstGeom>
        </p:spPr>
        <p:txBody>
          <a:bodyPr lIns="182880" tIns="91440" rIns="182880" bIns="91440"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75588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4260861"/>
            <a:ext cx="20726400" cy="294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7772400"/>
            <a:ext cx="17068800" cy="3505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4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6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3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21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05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18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74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561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6121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6168" y="8813811"/>
            <a:ext cx="20726400" cy="2724150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6168" y="5813427"/>
            <a:ext cx="20726400" cy="3000374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42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685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28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371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214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0568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1899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742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883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51200" y="6400811"/>
            <a:ext cx="29057600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715200" y="6400811"/>
            <a:ext cx="29057600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641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6"/>
            <a:ext cx="21945600" cy="2286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070226"/>
            <a:ext cx="10773835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428" indent="0">
              <a:buNone/>
              <a:defRPr sz="4800" b="1"/>
            </a:lvl2pPr>
            <a:lvl3pPr marL="2176857" indent="0">
              <a:buNone/>
              <a:defRPr sz="4300" b="1"/>
            </a:lvl3pPr>
            <a:lvl4pPr marL="3265285" indent="0">
              <a:buNone/>
              <a:defRPr sz="3800" b="1"/>
            </a:lvl4pPr>
            <a:lvl5pPr marL="4353714" indent="0">
              <a:buNone/>
              <a:defRPr sz="3800" b="1"/>
            </a:lvl5pPr>
            <a:lvl6pPr marL="5442142" indent="0">
              <a:buNone/>
              <a:defRPr sz="3800" b="1"/>
            </a:lvl6pPr>
            <a:lvl7pPr marL="6530568" indent="0">
              <a:buNone/>
              <a:defRPr sz="3800" b="1"/>
            </a:lvl7pPr>
            <a:lvl8pPr marL="7618992" indent="0">
              <a:buNone/>
              <a:defRPr sz="3800" b="1"/>
            </a:lvl8pPr>
            <a:lvl9pPr marL="8707425" indent="0">
              <a:buNone/>
              <a:defRPr sz="3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349750"/>
            <a:ext cx="10773835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86748" y="3070226"/>
            <a:ext cx="10778067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428" indent="0">
              <a:buNone/>
              <a:defRPr sz="4800" b="1"/>
            </a:lvl2pPr>
            <a:lvl3pPr marL="2176857" indent="0">
              <a:buNone/>
              <a:defRPr sz="4300" b="1"/>
            </a:lvl3pPr>
            <a:lvl4pPr marL="3265285" indent="0">
              <a:buNone/>
              <a:defRPr sz="3800" b="1"/>
            </a:lvl4pPr>
            <a:lvl5pPr marL="4353714" indent="0">
              <a:buNone/>
              <a:defRPr sz="3800" b="1"/>
            </a:lvl5pPr>
            <a:lvl6pPr marL="5442142" indent="0">
              <a:buNone/>
              <a:defRPr sz="3800" b="1"/>
            </a:lvl6pPr>
            <a:lvl7pPr marL="6530568" indent="0">
              <a:buNone/>
              <a:defRPr sz="3800" b="1"/>
            </a:lvl7pPr>
            <a:lvl8pPr marL="7618992" indent="0">
              <a:buNone/>
              <a:defRPr sz="3800" b="1"/>
            </a:lvl8pPr>
            <a:lvl9pPr marL="8707425" indent="0">
              <a:buNone/>
              <a:defRPr sz="3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6748" y="4349750"/>
            <a:ext cx="10778067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25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303" y="11647698"/>
            <a:ext cx="9904006" cy="1556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551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549276"/>
            <a:ext cx="21945600" cy="2286000"/>
          </a:xfrm>
          <a:prstGeom prst="rect">
            <a:avLst/>
          </a:prstGeom>
        </p:spPr>
        <p:txBody>
          <a:bodyPr vert="horz" lIns="217686" tIns="108843" rIns="217686" bIns="10884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200411"/>
            <a:ext cx="21945600" cy="9051926"/>
          </a:xfrm>
          <a:prstGeom prst="rect">
            <a:avLst/>
          </a:prstGeom>
        </p:spPr>
        <p:txBody>
          <a:bodyPr vert="horz" lIns="217686" tIns="108843" rIns="217686" bIns="10884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19200" y="12712711"/>
            <a:ext cx="5689600" cy="730250"/>
          </a:xfrm>
          <a:prstGeom prst="rect">
            <a:avLst/>
          </a:prstGeom>
        </p:spPr>
        <p:txBody>
          <a:bodyPr vert="horz" lIns="217686" tIns="108843" rIns="217686" bIns="108843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9EC9D-4369-4EC4-95F3-88922B4B0C1C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31200" y="12712711"/>
            <a:ext cx="7721600" cy="730250"/>
          </a:xfrm>
          <a:prstGeom prst="rect">
            <a:avLst/>
          </a:prstGeom>
        </p:spPr>
        <p:txBody>
          <a:bodyPr vert="horz" lIns="217686" tIns="108843" rIns="217686" bIns="108843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5200" y="12712711"/>
            <a:ext cx="5689600" cy="730250"/>
          </a:xfrm>
          <a:prstGeom prst="rect">
            <a:avLst/>
          </a:prstGeom>
        </p:spPr>
        <p:txBody>
          <a:bodyPr vert="horz" lIns="217686" tIns="108843" rIns="217686" bIns="108843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5A916-48A2-48A2-9A75-3DD55F369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62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hdr="0" ftr="0" dt="0"/>
  <p:txStyles>
    <p:titleStyle>
      <a:lvl1pPr algn="ctr" defTabSz="2176857" rtl="0" eaLnBrk="1" latinLnBrk="0" hangingPunct="1">
        <a:spcBef>
          <a:spcPct val="0"/>
        </a:spcBef>
        <a:buNone/>
        <a:defRPr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320" indent="-816320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8697" indent="-680271" algn="l" defTabSz="2176857" rtl="0" eaLnBrk="1" latinLnBrk="0" hangingPunct="1">
        <a:spcBef>
          <a:spcPct val="20000"/>
        </a:spcBef>
        <a:buFont typeface="Arial" panose="020B0604020202020204" pitchFamily="34" charset="0"/>
        <a:buChar char="–"/>
        <a:defRPr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071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09500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–"/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7928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»"/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6356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4782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3209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1635" indent="-544214" algn="l" defTabSz="217685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428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6857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285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3714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2142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0568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18992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7425" algn="l" defTabSz="217685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65008" y="349770"/>
            <a:ext cx="2983596" cy="3555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7"/>
          <p:cNvSpPr>
            <a:spLocks/>
          </p:cNvSpPr>
          <p:nvPr/>
        </p:nvSpPr>
        <p:spPr bwMode="auto">
          <a:xfrm>
            <a:off x="3793052" y="5784850"/>
            <a:ext cx="17039908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r>
              <a:rPr lang="en-GB" sz="80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Welcome to the </a:t>
            </a:r>
            <a:r>
              <a:rPr lang="en-GB" sz="8000" b="1" dirty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/>
            </a:r>
            <a:br>
              <a:rPr lang="en-GB" sz="8000" b="1" dirty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</a:br>
            <a:r>
              <a:rPr lang="en-GB" sz="80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CELTIC Proposers Day in Istanbul</a:t>
            </a:r>
          </a:p>
          <a:p>
            <a:pPr eaLnBrk="1" hangingPunct="1"/>
            <a:r>
              <a:rPr lang="de-DE" sz="80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25</a:t>
            </a:r>
            <a:r>
              <a:rPr lang="de-DE" sz="8000" b="1" baseline="30000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th</a:t>
            </a:r>
            <a:r>
              <a:rPr lang="de-DE" sz="80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 </a:t>
            </a:r>
            <a:r>
              <a:rPr lang="de-DE" sz="8000" b="1" dirty="0" err="1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of</a:t>
            </a:r>
            <a:r>
              <a:rPr lang="de-DE" sz="80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 September 2019</a:t>
            </a:r>
            <a:endParaRPr lang="en-GB" sz="8000" b="1" dirty="0">
              <a:solidFill>
                <a:srgbClr val="0070C0"/>
              </a:solidFill>
              <a:latin typeface="Arial" panose="020B0604020202020204" pitchFamily="34" charset="0"/>
              <a:ea typeface="Aleo" panose="020F0502020204030203" pitchFamily="34" charset="0"/>
              <a:cs typeface="Arial" panose="020B0604020202020204" pitchFamily="34" charset="0"/>
              <a:sym typeface="Aleo" panose="020F0502020204030203" pitchFamily="34" charset="0"/>
            </a:endParaRPr>
          </a:p>
        </p:txBody>
      </p:sp>
      <p:sp>
        <p:nvSpPr>
          <p:cNvPr id="11" name="Rectangle 6"/>
          <p:cNvSpPr>
            <a:spLocks/>
          </p:cNvSpPr>
          <p:nvPr/>
        </p:nvSpPr>
        <p:spPr bwMode="auto">
          <a:xfrm>
            <a:off x="9824598" y="10890448"/>
            <a:ext cx="5031698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r>
              <a:rPr lang="en-GB" sz="4400" b="1" dirty="0" smtClean="0">
                <a:solidFill>
                  <a:srgbClr val="0070C0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  <a:sym typeface="Lato" panose="020F0502020204030203" pitchFamily="34" charset="0"/>
              </a:rPr>
              <a:t>www.celticnext.eu </a:t>
            </a:r>
            <a:endParaRPr lang="en-GB" sz="4400" b="1" dirty="0">
              <a:solidFill>
                <a:srgbClr val="0070C0"/>
              </a:solidFill>
              <a:latin typeface="Arial" panose="020B0604020202020204" pitchFamily="34" charset="0"/>
              <a:ea typeface="Lato" panose="020F0502020204030203" pitchFamily="34" charset="0"/>
              <a:cs typeface="Arial" panose="020B0604020202020204" pitchFamily="34" charset="0"/>
              <a:sym typeface="Lato" panose="020F0502020204030203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2438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3886" y="12266512"/>
            <a:ext cx="977674" cy="7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7972704" y="12338520"/>
            <a:ext cx="843859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@</a:t>
            </a:r>
            <a:r>
              <a:rPr kumimoji="0" lang="en-GB" altLang="en-US" sz="36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CelticNext</a:t>
            </a:r>
            <a:r>
              <a:rPr kumimoji="0" lang="en-GB" altLang="en-US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#</a:t>
            </a:r>
            <a:r>
              <a:rPr kumimoji="0" lang="en-GB" altLang="en-US" sz="36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CelticPropDay</a:t>
            </a:r>
            <a:r>
              <a:rPr kumimoji="0" lang="en-GB" altLang="en-US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#innovation</a:t>
            </a:r>
            <a:endParaRPr kumimoji="0" lang="en-GB" altLang="en-US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9400" y="161256"/>
            <a:ext cx="14678553" cy="38164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8" y="-270792"/>
            <a:ext cx="3672408" cy="36724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6864" y="422412"/>
            <a:ext cx="20450272" cy="2286000"/>
          </a:xfrm>
        </p:spPr>
        <p:txBody>
          <a:bodyPr>
            <a:normAutofit fontScale="90000"/>
          </a:bodyPr>
          <a:lstStyle/>
          <a:p>
            <a:r>
              <a:rPr lang="en-IE" dirty="0" smtClean="0">
                <a:solidFill>
                  <a:srgbClr val="0070C0"/>
                </a:solidFill>
              </a:rPr>
              <a:t>CELTIC </a:t>
            </a:r>
            <a:br>
              <a:rPr lang="en-IE" dirty="0" smtClean="0">
                <a:solidFill>
                  <a:srgbClr val="0070C0"/>
                </a:solidFill>
              </a:rPr>
            </a:br>
            <a:r>
              <a:rPr lang="en-IE" dirty="0" smtClean="0">
                <a:solidFill>
                  <a:srgbClr val="0070C0"/>
                </a:solidFill>
              </a:rPr>
              <a:t>How to submit a CELTIC Proposal</a:t>
            </a:r>
            <a:endParaRPr lang="en-IE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9096" y="5201816"/>
            <a:ext cx="20045808" cy="4320480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  <a:spcAft>
                <a:spcPts val="1200"/>
              </a:spcAft>
            </a:pPr>
            <a:r>
              <a:rPr lang="en-GB" dirty="0" smtClean="0">
                <a:solidFill>
                  <a:srgbClr val="0070C0"/>
                </a:solidFill>
              </a:rPr>
              <a:t>Presented by </a:t>
            </a:r>
            <a:r>
              <a:rPr lang="en-GB" dirty="0" err="1" smtClean="0">
                <a:solidFill>
                  <a:srgbClr val="0070C0"/>
                </a:solidFill>
              </a:rPr>
              <a:t>Dr.</a:t>
            </a:r>
            <a:r>
              <a:rPr lang="en-GB" dirty="0" smtClean="0">
                <a:solidFill>
                  <a:srgbClr val="0070C0"/>
                </a:solidFill>
              </a:rPr>
              <a:t> Maria Barros Weiss, </a:t>
            </a:r>
            <a:br>
              <a:rPr lang="en-GB" dirty="0" smtClean="0">
                <a:solidFill>
                  <a:srgbClr val="0070C0"/>
                </a:solidFill>
              </a:rPr>
            </a:br>
            <a:r>
              <a:rPr lang="en-GB" dirty="0" smtClean="0">
                <a:solidFill>
                  <a:srgbClr val="0070C0"/>
                </a:solidFill>
              </a:rPr>
              <a:t>CELTIC Programme Coordinator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2399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65008" y="349770"/>
            <a:ext cx="2983596" cy="3555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7"/>
          <p:cNvSpPr>
            <a:spLocks/>
          </p:cNvSpPr>
          <p:nvPr/>
        </p:nvSpPr>
        <p:spPr bwMode="auto">
          <a:xfrm>
            <a:off x="3793052" y="4193704"/>
            <a:ext cx="17039908" cy="615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r>
              <a:rPr lang="en-GB" sz="80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Break</a:t>
            </a:r>
          </a:p>
          <a:p>
            <a:pPr eaLnBrk="1" hangingPunct="1"/>
            <a:endParaRPr lang="en-GB" sz="8000" b="1" dirty="0" smtClean="0">
              <a:solidFill>
                <a:srgbClr val="0070C0"/>
              </a:solidFill>
              <a:latin typeface="Arial" panose="020B0604020202020204" pitchFamily="34" charset="0"/>
              <a:ea typeface="Aleo" panose="020F0502020204030203" pitchFamily="34" charset="0"/>
              <a:cs typeface="Arial" panose="020B0604020202020204" pitchFamily="34" charset="0"/>
              <a:sym typeface="Aleo" panose="020F0502020204030203" pitchFamily="34" charset="0"/>
            </a:endParaRPr>
          </a:p>
          <a:p>
            <a:pPr eaLnBrk="1" hangingPunct="1"/>
            <a:r>
              <a:rPr lang="en-GB" sz="80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Please come back after Lunch</a:t>
            </a:r>
          </a:p>
          <a:p>
            <a:pPr eaLnBrk="1" hangingPunct="1"/>
            <a:endParaRPr lang="en-GB" sz="8000" b="1" dirty="0">
              <a:solidFill>
                <a:srgbClr val="0070C0"/>
              </a:solidFill>
              <a:latin typeface="Arial" panose="020B0604020202020204" pitchFamily="34" charset="0"/>
              <a:ea typeface="Aleo" panose="020F0502020204030203" pitchFamily="34" charset="0"/>
              <a:cs typeface="Arial" panose="020B0604020202020204" pitchFamily="34" charset="0"/>
              <a:sym typeface="Aleo" panose="020F0502020204030203" pitchFamily="34" charset="0"/>
            </a:endParaRPr>
          </a:p>
          <a:p>
            <a:pPr eaLnBrk="1" hangingPunct="1"/>
            <a:r>
              <a:rPr lang="en-GB" sz="80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Next session starts @  14:00</a:t>
            </a:r>
            <a:endParaRPr lang="en-GB" sz="8000" b="1" dirty="0">
              <a:solidFill>
                <a:srgbClr val="0070C0"/>
              </a:solidFill>
              <a:latin typeface="Arial" panose="020B0604020202020204" pitchFamily="34" charset="0"/>
              <a:ea typeface="Aleo" panose="020F0502020204030203" pitchFamily="34" charset="0"/>
              <a:cs typeface="Arial" panose="020B0604020202020204" pitchFamily="34" charset="0"/>
              <a:sym typeface="Aleo" panose="020F0502020204030203" pitchFamily="34" charset="0"/>
            </a:endParaRPr>
          </a:p>
        </p:txBody>
      </p:sp>
      <p:sp>
        <p:nvSpPr>
          <p:cNvPr id="11" name="Rectangle 6"/>
          <p:cNvSpPr>
            <a:spLocks/>
          </p:cNvSpPr>
          <p:nvPr/>
        </p:nvSpPr>
        <p:spPr bwMode="auto">
          <a:xfrm>
            <a:off x="9824598" y="11221452"/>
            <a:ext cx="5031698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r>
              <a:rPr lang="en-GB" sz="4400" b="1" dirty="0" smtClean="0">
                <a:solidFill>
                  <a:srgbClr val="0070C0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  <a:sym typeface="Lato" panose="020F0502020204030203" pitchFamily="34" charset="0"/>
              </a:rPr>
              <a:t>www.celticnext.eu </a:t>
            </a:r>
            <a:endParaRPr lang="en-GB" sz="4400" b="1" dirty="0">
              <a:solidFill>
                <a:srgbClr val="0070C0"/>
              </a:solidFill>
              <a:latin typeface="Arial" panose="020B0604020202020204" pitchFamily="34" charset="0"/>
              <a:ea typeface="Lato" panose="020F0502020204030203" pitchFamily="34" charset="0"/>
              <a:cs typeface="Arial" panose="020B0604020202020204" pitchFamily="34" charset="0"/>
              <a:sym typeface="Lato" panose="020F0502020204030203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2438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1360" y="12338520"/>
            <a:ext cx="977674" cy="7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6920197" y="12307742"/>
            <a:ext cx="838248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@</a:t>
            </a:r>
            <a:r>
              <a:rPr kumimoji="0" lang="en-GB" altLang="en-US" sz="36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Celticnext</a:t>
            </a:r>
            <a:r>
              <a:rPr kumimoji="0" lang="en-GB" altLang="en-US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#</a:t>
            </a:r>
            <a:r>
              <a:rPr kumimoji="0" lang="en-GB" altLang="en-US" sz="36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CelticPropDay</a:t>
            </a:r>
            <a:r>
              <a:rPr kumimoji="0" lang="en-GB" altLang="en-US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#innovation</a:t>
            </a:r>
            <a:endParaRPr kumimoji="0" lang="en-GB" altLang="en-US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8" y="-126776"/>
            <a:ext cx="4680520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980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6"/>
          <p:cNvSpPr>
            <a:spLocks/>
          </p:cNvSpPr>
          <p:nvPr/>
        </p:nvSpPr>
        <p:spPr bwMode="auto">
          <a:xfrm>
            <a:off x="10031760" y="10902950"/>
            <a:ext cx="5031698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r>
              <a:rPr lang="en-GB" sz="4400" b="1" dirty="0" smtClean="0">
                <a:solidFill>
                  <a:srgbClr val="0070C0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  <a:sym typeface="Lato" panose="020F0502020204030203" pitchFamily="34" charset="0"/>
              </a:rPr>
              <a:t>www.celticnext.eu </a:t>
            </a:r>
            <a:endParaRPr lang="en-GB" sz="4400" b="1" dirty="0">
              <a:solidFill>
                <a:srgbClr val="0070C0"/>
              </a:solidFill>
              <a:latin typeface="Arial" panose="020B0604020202020204" pitchFamily="34" charset="0"/>
              <a:ea typeface="Lato" panose="020F0502020204030203" pitchFamily="34" charset="0"/>
              <a:cs typeface="Arial" panose="020B0604020202020204" pitchFamily="34" charset="0"/>
              <a:sym typeface="Lato" panose="020F0502020204030203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2438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639" y="12238819"/>
            <a:ext cx="977674" cy="7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8356365" y="12307741"/>
            <a:ext cx="838248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@</a:t>
            </a:r>
            <a:r>
              <a:rPr kumimoji="0" lang="en-GB" altLang="en-US" sz="36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Celticnext</a:t>
            </a:r>
            <a:r>
              <a:rPr kumimoji="0" lang="en-GB" altLang="en-US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#</a:t>
            </a:r>
            <a:r>
              <a:rPr kumimoji="0" lang="en-GB" altLang="en-US" sz="36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CelticPropDay</a:t>
            </a:r>
            <a:r>
              <a:rPr kumimoji="0" lang="en-GB" altLang="en-US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#innovation</a:t>
            </a:r>
            <a:endParaRPr kumimoji="0" lang="en-GB" altLang="en-US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932" y="3689647"/>
            <a:ext cx="23165363" cy="658831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007424" y="1745429"/>
            <a:ext cx="1215413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200" dirty="0" smtClean="0">
                <a:solidFill>
                  <a:srgbClr val="0070C0"/>
                </a:solidFill>
              </a:rPr>
              <a:t>Submit your project proposal</a:t>
            </a:r>
            <a:endParaRPr lang="en-GB" sz="7200" dirty="0"/>
          </a:p>
        </p:txBody>
      </p:sp>
    </p:spTree>
    <p:extLst>
      <p:ext uri="{BB962C8B-B14F-4D97-AF65-F5344CB8AC3E}">
        <p14:creationId xmlns:p14="http://schemas.microsoft.com/office/powerpoint/2010/main" val="2198314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8" y="-270792"/>
            <a:ext cx="3672408" cy="36724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6864" y="422412"/>
            <a:ext cx="20450272" cy="2286000"/>
          </a:xfrm>
        </p:spPr>
        <p:txBody>
          <a:bodyPr>
            <a:normAutofit/>
          </a:bodyPr>
          <a:lstStyle/>
          <a:p>
            <a:r>
              <a:rPr lang="en-IE" dirty="0" smtClean="0">
                <a:solidFill>
                  <a:srgbClr val="0070C0"/>
                </a:solidFill>
              </a:rPr>
              <a:t>CELTIC Pitching Session</a:t>
            </a:r>
            <a:endParaRPr lang="en-IE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9096" y="5201816"/>
            <a:ext cx="20045808" cy="4320480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  <a:spcAft>
                <a:spcPts val="1200"/>
              </a:spcAft>
            </a:pPr>
            <a:r>
              <a:rPr lang="en-GB" b="1" dirty="0">
                <a:solidFill>
                  <a:srgbClr val="0070C0"/>
                </a:solidFill>
              </a:rPr>
              <a:t>CELTIC </a:t>
            </a:r>
            <a:r>
              <a:rPr lang="en-GB" b="1" dirty="0" smtClean="0">
                <a:solidFill>
                  <a:srgbClr val="0070C0"/>
                </a:solidFill>
              </a:rPr>
              <a:t>Project Proposal Pitches </a:t>
            </a:r>
            <a:br>
              <a:rPr lang="en-GB" b="1" dirty="0" smtClean="0">
                <a:solidFill>
                  <a:srgbClr val="0070C0"/>
                </a:solidFill>
              </a:rPr>
            </a:br>
            <a:r>
              <a:rPr lang="en-GB" dirty="0" smtClean="0">
                <a:solidFill>
                  <a:srgbClr val="0070C0"/>
                </a:solidFill>
              </a:rPr>
              <a:t>Moderator</a:t>
            </a:r>
            <a:r>
              <a:rPr lang="en-GB" dirty="0">
                <a:solidFill>
                  <a:srgbClr val="0070C0"/>
                </a:solidFill>
              </a:rPr>
              <a:t>: </a:t>
            </a:r>
            <a:r>
              <a:rPr lang="en-GB" dirty="0" err="1" smtClean="0">
                <a:solidFill>
                  <a:srgbClr val="0070C0"/>
                </a:solidFill>
              </a:rPr>
              <a:t>Dr.</a:t>
            </a:r>
            <a:r>
              <a:rPr lang="en-GB" dirty="0" smtClean="0">
                <a:solidFill>
                  <a:srgbClr val="0070C0"/>
                </a:solidFill>
              </a:rPr>
              <a:t> Maria Barros Weiss, </a:t>
            </a:r>
            <a:br>
              <a:rPr lang="en-GB" dirty="0" smtClean="0">
                <a:solidFill>
                  <a:srgbClr val="0070C0"/>
                </a:solidFill>
              </a:rPr>
            </a:br>
            <a:r>
              <a:rPr lang="en-GB" dirty="0" smtClean="0">
                <a:solidFill>
                  <a:srgbClr val="0070C0"/>
                </a:solidFill>
              </a:rPr>
              <a:t>CELTIC Programme Coordinator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999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65008" y="349770"/>
            <a:ext cx="2983596" cy="3555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7"/>
          <p:cNvSpPr>
            <a:spLocks/>
          </p:cNvSpPr>
          <p:nvPr/>
        </p:nvSpPr>
        <p:spPr bwMode="auto">
          <a:xfrm>
            <a:off x="3793052" y="5666383"/>
            <a:ext cx="17039908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r>
              <a:rPr lang="en-GB" sz="80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 </a:t>
            </a:r>
            <a:r>
              <a:rPr lang="en-GB" sz="8000" b="1" dirty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CELTIC Proposers Day in Istanbul</a:t>
            </a:r>
          </a:p>
          <a:p>
            <a:pPr eaLnBrk="1" hangingPunct="1"/>
            <a:r>
              <a:rPr lang="de-DE" sz="8000" b="1" dirty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25</a:t>
            </a:r>
            <a:r>
              <a:rPr lang="de-DE" sz="8000" b="1" baseline="30000" dirty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th</a:t>
            </a:r>
            <a:r>
              <a:rPr lang="de-DE" sz="8000" b="1" dirty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 </a:t>
            </a:r>
            <a:r>
              <a:rPr lang="de-DE" sz="8000" b="1" dirty="0" err="1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of</a:t>
            </a:r>
            <a:r>
              <a:rPr lang="de-DE" sz="8000" b="1" dirty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 September 2019</a:t>
            </a:r>
            <a:endParaRPr lang="en-GB" sz="8000" b="1" dirty="0">
              <a:solidFill>
                <a:srgbClr val="0070C0"/>
              </a:solidFill>
              <a:latin typeface="Arial" panose="020B0604020202020204" pitchFamily="34" charset="0"/>
              <a:ea typeface="Aleo" panose="020F0502020204030203" pitchFamily="34" charset="0"/>
              <a:cs typeface="Arial" panose="020B0604020202020204" pitchFamily="34" charset="0"/>
              <a:sym typeface="Aleo" panose="020F0502020204030203" pitchFamily="34" charset="0"/>
            </a:endParaRPr>
          </a:p>
          <a:p>
            <a:pPr eaLnBrk="1" hangingPunct="1"/>
            <a:endParaRPr lang="en-GB" sz="8000" b="1" dirty="0">
              <a:solidFill>
                <a:srgbClr val="0070C0"/>
              </a:solidFill>
              <a:latin typeface="Arial" panose="020B0604020202020204" pitchFamily="34" charset="0"/>
              <a:ea typeface="Aleo" panose="020F0502020204030203" pitchFamily="34" charset="0"/>
              <a:cs typeface="Arial" panose="020B0604020202020204" pitchFamily="34" charset="0"/>
              <a:sym typeface="Aleo" panose="020F0502020204030203" pitchFamily="34" charset="0"/>
            </a:endParaRPr>
          </a:p>
        </p:txBody>
      </p:sp>
      <p:sp>
        <p:nvSpPr>
          <p:cNvPr id="11" name="Rectangle 6"/>
          <p:cNvSpPr>
            <a:spLocks/>
          </p:cNvSpPr>
          <p:nvPr/>
        </p:nvSpPr>
        <p:spPr bwMode="auto">
          <a:xfrm>
            <a:off x="9824598" y="10890448"/>
            <a:ext cx="5031698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r>
              <a:rPr lang="en-GB" sz="4400" b="1" dirty="0" smtClean="0">
                <a:solidFill>
                  <a:srgbClr val="0070C0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  <a:sym typeface="Lato" panose="020F0502020204030203" pitchFamily="34" charset="0"/>
              </a:rPr>
              <a:t>www.celticnext.eu </a:t>
            </a:r>
            <a:endParaRPr lang="en-GB" sz="4400" b="1" dirty="0">
              <a:solidFill>
                <a:srgbClr val="0070C0"/>
              </a:solidFill>
              <a:latin typeface="Arial" panose="020B0604020202020204" pitchFamily="34" charset="0"/>
              <a:ea typeface="Lato" panose="020F0502020204030203" pitchFamily="34" charset="0"/>
              <a:cs typeface="Arial" panose="020B0604020202020204" pitchFamily="34" charset="0"/>
              <a:sym typeface="Lato" panose="020F0502020204030203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2438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3319" y="12353253"/>
            <a:ext cx="977674" cy="7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8069665" y="12338520"/>
            <a:ext cx="848668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@</a:t>
            </a:r>
            <a:r>
              <a:rPr kumimoji="0" lang="en-GB" altLang="en-US" sz="36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Celticnext</a:t>
            </a:r>
            <a:r>
              <a:rPr kumimoji="0" lang="en-GB" altLang="en-US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#</a:t>
            </a:r>
            <a:r>
              <a:rPr kumimoji="0" lang="en-GB" altLang="en-US" sz="36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CelticPropDay</a:t>
            </a:r>
            <a:r>
              <a:rPr kumimoji="0" lang="en-GB" altLang="en-US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#innovation</a:t>
            </a:r>
            <a:endParaRPr kumimoji="0" lang="en-GB" altLang="en-US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464" y="233264"/>
            <a:ext cx="9799192" cy="2547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980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360" y="-558824"/>
            <a:ext cx="3024336" cy="3024336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F1B1E-6AFE-4261-906D-D1191F0F518F}" type="slidenum">
              <a:rPr lang="en-GB" altLang="en-US" smtClean="0"/>
              <a:pPr/>
              <a:t>2</a:t>
            </a:fld>
            <a:endParaRPr lang="en-GB" alt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335016" y="17240"/>
            <a:ext cx="13321480" cy="1291266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Programme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16330264" y="7481194"/>
            <a:ext cx="7488832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</a:rPr>
              <a:t>Data Rights Statement: </a:t>
            </a:r>
          </a:p>
          <a:p>
            <a:endParaRPr lang="en-GB" sz="3600" dirty="0">
              <a:solidFill>
                <a:srgbClr val="0070C0"/>
              </a:solidFill>
            </a:endParaRPr>
          </a:p>
          <a:p>
            <a:r>
              <a:rPr lang="en-GB" sz="3600" dirty="0" smtClean="0">
                <a:solidFill>
                  <a:srgbClr val="0070C0"/>
                </a:solidFill>
              </a:rPr>
              <a:t>Presentations and photos from this event will be made available </a:t>
            </a:r>
            <a:r>
              <a:rPr lang="en-GB" sz="3600" dirty="0">
                <a:solidFill>
                  <a:srgbClr val="0070C0"/>
                </a:solidFill>
              </a:rPr>
              <a:t>on the </a:t>
            </a:r>
            <a:r>
              <a:rPr lang="en-GB" sz="3600" dirty="0" smtClean="0">
                <a:solidFill>
                  <a:srgbClr val="0070C0"/>
                </a:solidFill>
              </a:rPr>
              <a:t>CELTIC Website.</a:t>
            </a:r>
          </a:p>
          <a:p>
            <a:endParaRPr lang="en-GB" sz="3600" dirty="0">
              <a:solidFill>
                <a:srgbClr val="0070C0"/>
              </a:solidFill>
            </a:endParaRPr>
          </a:p>
          <a:p>
            <a:r>
              <a:rPr lang="en-GB" sz="3600" dirty="0" smtClean="0">
                <a:solidFill>
                  <a:srgbClr val="0070C0"/>
                </a:solidFill>
              </a:rPr>
              <a:t>In the event your presentation or photo may not be published please inform the Celtic Office. </a:t>
            </a:r>
            <a:endParaRPr lang="en-IE" sz="3600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040" y="1342218"/>
            <a:ext cx="11771064" cy="12277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7474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045"/>
    </mc:Choice>
    <mc:Fallback xmlns="">
      <p:transition spd="slow" advTm="36045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9240" y="305272"/>
            <a:ext cx="17237496" cy="2286000"/>
          </a:xfrm>
        </p:spPr>
        <p:txBody>
          <a:bodyPr>
            <a:normAutofit/>
          </a:bodyPr>
          <a:lstStyle/>
          <a:p>
            <a:r>
              <a:rPr lang="en-IE" sz="9600" dirty="0">
                <a:solidFill>
                  <a:srgbClr val="0070C0"/>
                </a:solidFill>
              </a:rPr>
              <a:t>Introduction &amp; Welcome </a:t>
            </a:r>
            <a:endParaRPr lang="en-IE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4868" y="4193704"/>
            <a:ext cx="18622357" cy="6120680"/>
          </a:xfrm>
        </p:spPr>
        <p:txBody>
          <a:bodyPr>
            <a:noAutofit/>
          </a:bodyPr>
          <a:lstStyle/>
          <a:p>
            <a:pPr marL="952377" lvl="1" indent="0">
              <a:buNone/>
            </a:pPr>
            <a:r>
              <a:rPr lang="en-GB" sz="6600" b="1" dirty="0" err="1" smtClean="0">
                <a:solidFill>
                  <a:srgbClr val="0070C0"/>
                </a:solidFill>
              </a:rPr>
              <a:t>Prof.</a:t>
            </a:r>
            <a:r>
              <a:rPr lang="en-GB" sz="6600" b="1" dirty="0" smtClean="0">
                <a:solidFill>
                  <a:srgbClr val="0070C0"/>
                </a:solidFill>
              </a:rPr>
              <a:t> </a:t>
            </a:r>
            <a:r>
              <a:rPr lang="en-GB" sz="6600" b="1" dirty="0" err="1" smtClean="0">
                <a:solidFill>
                  <a:srgbClr val="0070C0"/>
                </a:solidFill>
              </a:rPr>
              <a:t>Ilker</a:t>
            </a:r>
            <a:r>
              <a:rPr lang="en-GB" sz="6600" b="1" dirty="0" smtClean="0">
                <a:solidFill>
                  <a:srgbClr val="0070C0"/>
                </a:solidFill>
              </a:rPr>
              <a:t> Murat </a:t>
            </a:r>
            <a:r>
              <a:rPr lang="en-GB" sz="6600" b="1" dirty="0" err="1" smtClean="0">
                <a:solidFill>
                  <a:srgbClr val="0070C0"/>
                </a:solidFill>
              </a:rPr>
              <a:t>Ar</a:t>
            </a:r>
            <a:r>
              <a:rPr lang="en-GB" sz="6600" b="1" dirty="0" smtClean="0">
                <a:solidFill>
                  <a:srgbClr val="0070C0"/>
                </a:solidFill>
              </a:rPr>
              <a:t>, </a:t>
            </a:r>
          </a:p>
          <a:p>
            <a:pPr marL="952377" lvl="1" indent="0">
              <a:buNone/>
            </a:pPr>
            <a:r>
              <a:rPr lang="en-GB" sz="6600" dirty="0" smtClean="0">
                <a:solidFill>
                  <a:srgbClr val="0070C0"/>
                </a:solidFill>
              </a:rPr>
              <a:t>Turkish EUREKA High Level Representative TÜBITAK, Turkey</a:t>
            </a:r>
            <a:endParaRPr lang="en-GB" sz="6600" dirty="0">
              <a:solidFill>
                <a:srgbClr val="0070C0"/>
              </a:solidFill>
            </a:endParaRPr>
          </a:p>
          <a:p>
            <a:pPr marL="952377" lvl="1" indent="0">
              <a:buNone/>
            </a:pPr>
            <a:r>
              <a:rPr lang="en-GB" sz="6600" b="1" dirty="0">
                <a:solidFill>
                  <a:srgbClr val="0070C0"/>
                </a:solidFill>
              </a:rPr>
              <a:t>		</a:t>
            </a:r>
            <a:endParaRPr lang="en-GB" sz="6600" b="1" dirty="0" smtClean="0">
              <a:solidFill>
                <a:srgbClr val="0070C0"/>
              </a:solidFill>
            </a:endParaRPr>
          </a:p>
          <a:p>
            <a:pPr marL="952377" lvl="1" indent="0">
              <a:buNone/>
            </a:pPr>
            <a:r>
              <a:rPr lang="en-GB" sz="6600" b="1" dirty="0" smtClean="0">
                <a:solidFill>
                  <a:srgbClr val="0070C0"/>
                </a:solidFill>
              </a:rPr>
              <a:t>		Ms </a:t>
            </a:r>
            <a:r>
              <a:rPr lang="en-GB" sz="6600" b="1" dirty="0">
                <a:solidFill>
                  <a:srgbClr val="0070C0"/>
                </a:solidFill>
              </a:rPr>
              <a:t>Valérie Blavette </a:t>
            </a:r>
            <a:endParaRPr lang="en-GB" sz="6600" b="1" dirty="0" smtClean="0">
              <a:solidFill>
                <a:srgbClr val="0070C0"/>
              </a:solidFill>
            </a:endParaRPr>
          </a:p>
          <a:p>
            <a:pPr marL="952377" lvl="1" indent="0">
              <a:buNone/>
            </a:pPr>
            <a:r>
              <a:rPr lang="en-GB" sz="6600" b="1" dirty="0">
                <a:solidFill>
                  <a:srgbClr val="0070C0"/>
                </a:solidFill>
              </a:rPr>
              <a:t>	</a:t>
            </a:r>
            <a:r>
              <a:rPr lang="en-GB" sz="6600" b="1" dirty="0" smtClean="0">
                <a:solidFill>
                  <a:srgbClr val="0070C0"/>
                </a:solidFill>
              </a:rPr>
              <a:t>	</a:t>
            </a:r>
            <a:r>
              <a:rPr lang="en-GB" sz="6600" dirty="0" smtClean="0">
                <a:solidFill>
                  <a:srgbClr val="0070C0"/>
                </a:solidFill>
              </a:rPr>
              <a:t>CELTIC Chairperson, Orange</a:t>
            </a:r>
            <a:endParaRPr lang="en-GB" sz="6600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3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8" y="-270792"/>
            <a:ext cx="3672408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96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9240" y="305272"/>
            <a:ext cx="17237496" cy="2286000"/>
          </a:xfrm>
        </p:spPr>
        <p:txBody>
          <a:bodyPr>
            <a:normAutofit/>
          </a:bodyPr>
          <a:lstStyle/>
          <a:p>
            <a:r>
              <a:rPr lang="en-IE" dirty="0" smtClean="0">
                <a:solidFill>
                  <a:srgbClr val="0070C0"/>
                </a:solidFill>
              </a:rPr>
              <a:t>EEN Opportunities</a:t>
            </a:r>
            <a:endParaRPr lang="en-IE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4868" y="4193704"/>
            <a:ext cx="18622357" cy="6120680"/>
          </a:xfrm>
        </p:spPr>
        <p:txBody>
          <a:bodyPr>
            <a:noAutofit/>
          </a:bodyPr>
          <a:lstStyle/>
          <a:p>
            <a:pPr marL="952377" lvl="1" indent="0">
              <a:buNone/>
            </a:pPr>
            <a:r>
              <a:rPr lang="en-GB" sz="6600" b="1" dirty="0" smtClean="0">
                <a:solidFill>
                  <a:srgbClr val="0070C0"/>
                </a:solidFill>
              </a:rPr>
              <a:t>Fatma Kesik, </a:t>
            </a:r>
          </a:p>
          <a:p>
            <a:pPr marL="952377" lvl="1" indent="0">
              <a:buNone/>
            </a:pPr>
            <a:r>
              <a:rPr lang="en-GB" sz="6600" dirty="0" smtClean="0">
                <a:solidFill>
                  <a:srgbClr val="0070C0"/>
                </a:solidFill>
              </a:rPr>
              <a:t>Representative from </a:t>
            </a:r>
            <a:r>
              <a:rPr lang="en-GB" sz="6600" dirty="0" err="1" smtClean="0">
                <a:solidFill>
                  <a:srgbClr val="0070C0"/>
                </a:solidFill>
              </a:rPr>
              <a:t>Sabanci</a:t>
            </a:r>
            <a:r>
              <a:rPr lang="en-GB" sz="6600" dirty="0" smtClean="0">
                <a:solidFill>
                  <a:srgbClr val="0070C0"/>
                </a:solidFill>
              </a:rPr>
              <a:t> University, Turkey</a:t>
            </a:r>
            <a:endParaRPr lang="en-GB" sz="6600" dirty="0">
              <a:solidFill>
                <a:srgbClr val="0070C0"/>
              </a:solidFill>
            </a:endParaRPr>
          </a:p>
          <a:p>
            <a:pPr marL="952377" lvl="1" indent="0">
              <a:buNone/>
            </a:pPr>
            <a:r>
              <a:rPr lang="en-GB" sz="6600" b="1" dirty="0">
                <a:solidFill>
                  <a:srgbClr val="0070C0"/>
                </a:solidFill>
              </a:rPr>
              <a:t>		</a:t>
            </a:r>
            <a:endParaRPr lang="en-GB" sz="6600" b="1" dirty="0" smtClean="0">
              <a:solidFill>
                <a:srgbClr val="0070C0"/>
              </a:solidFill>
            </a:endParaRPr>
          </a:p>
          <a:p>
            <a:pPr marL="952377" lvl="1" indent="0">
              <a:buNone/>
            </a:pPr>
            <a:r>
              <a:rPr lang="en-GB" sz="6600" b="1" dirty="0" smtClean="0">
                <a:solidFill>
                  <a:srgbClr val="0070C0"/>
                </a:solidFill>
              </a:rPr>
              <a:t>		</a:t>
            </a:r>
            <a:endParaRPr lang="en-GB" sz="6600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4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8" y="-270792"/>
            <a:ext cx="3672408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69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8" y="-270792"/>
            <a:ext cx="3672408" cy="36724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5016" y="377280"/>
            <a:ext cx="20450272" cy="228600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0070C0"/>
                </a:solidFill>
              </a:rPr>
              <a:t>Keynote: </a:t>
            </a:r>
            <a:r>
              <a:rPr lang="en-GB" dirty="0" smtClean="0">
                <a:solidFill>
                  <a:srgbClr val="0070C0"/>
                </a:solidFill>
              </a:rPr>
              <a:t>Future Vision of Smart Cities </a:t>
            </a:r>
            <a:endParaRPr lang="en-IE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9160" y="3488442"/>
            <a:ext cx="22638096" cy="10066302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1800"/>
              </a:spcBef>
              <a:spcAft>
                <a:spcPts val="1200"/>
              </a:spcAft>
              <a:buNone/>
            </a:pPr>
            <a:r>
              <a:rPr lang="en-GB" b="1" dirty="0" smtClean="0">
                <a:solidFill>
                  <a:srgbClr val="0070C0"/>
                </a:solidFill>
              </a:rPr>
              <a:t>	</a:t>
            </a:r>
            <a:endParaRPr lang="en-IE" b="1" dirty="0" smtClean="0">
              <a:solidFill>
                <a:srgbClr val="0070C0"/>
              </a:solidFill>
            </a:endParaRPr>
          </a:p>
          <a:p>
            <a:pPr marL="0" indent="0" algn="ctr">
              <a:spcBef>
                <a:spcPts val="1800"/>
              </a:spcBef>
              <a:spcAft>
                <a:spcPts val="1200"/>
              </a:spcAft>
              <a:buNone/>
            </a:pPr>
            <a:r>
              <a:rPr lang="en-GB" b="1" dirty="0" smtClean="0">
                <a:solidFill>
                  <a:srgbClr val="0070C0"/>
                </a:solidFill>
              </a:rPr>
              <a:t>A </a:t>
            </a:r>
            <a:r>
              <a:rPr lang="en-GB" b="1" dirty="0">
                <a:solidFill>
                  <a:srgbClr val="0070C0"/>
                </a:solidFill>
              </a:rPr>
              <a:t>vision of </a:t>
            </a:r>
            <a:r>
              <a:rPr lang="en-GB" b="1" dirty="0" smtClean="0">
                <a:solidFill>
                  <a:srgbClr val="0070C0"/>
                </a:solidFill>
              </a:rPr>
              <a:t>future Smart Cities</a:t>
            </a:r>
          </a:p>
          <a:p>
            <a:pPr marL="0" indent="0" algn="ctr">
              <a:spcBef>
                <a:spcPts val="1800"/>
              </a:spcBef>
              <a:spcAft>
                <a:spcPts val="1200"/>
              </a:spcAft>
              <a:buNone/>
            </a:pPr>
            <a:r>
              <a:rPr lang="en-GB" dirty="0" smtClean="0">
                <a:solidFill>
                  <a:srgbClr val="0070C0"/>
                </a:solidFill>
              </a:rPr>
              <a:t>Hakan </a:t>
            </a:r>
            <a:r>
              <a:rPr lang="en-GB" dirty="0" err="1" smtClean="0">
                <a:solidFill>
                  <a:srgbClr val="0070C0"/>
                </a:solidFill>
              </a:rPr>
              <a:t>Celik</a:t>
            </a:r>
            <a:r>
              <a:rPr lang="en-GB" dirty="0" smtClean="0">
                <a:solidFill>
                  <a:srgbClr val="0070C0"/>
                </a:solidFill>
              </a:rPr>
              <a:t>, </a:t>
            </a:r>
          </a:p>
          <a:p>
            <a:pPr marL="0" indent="0" algn="ctr">
              <a:spcBef>
                <a:spcPts val="1800"/>
              </a:spcBef>
              <a:spcAft>
                <a:spcPts val="1200"/>
              </a:spcAft>
              <a:buNone/>
            </a:pPr>
            <a:r>
              <a:rPr lang="de-DE" dirty="0" smtClean="0">
                <a:solidFill>
                  <a:srgbClr val="0070C0"/>
                </a:solidFill>
              </a:rPr>
              <a:t>R&amp;D Test </a:t>
            </a:r>
            <a:r>
              <a:rPr lang="de-DE" dirty="0" err="1" smtClean="0">
                <a:solidFill>
                  <a:srgbClr val="0070C0"/>
                </a:solidFill>
              </a:rPr>
              <a:t>and</a:t>
            </a:r>
            <a:r>
              <a:rPr lang="de-DE" dirty="0" smtClean="0">
                <a:solidFill>
                  <a:srgbClr val="0070C0"/>
                </a:solidFill>
              </a:rPr>
              <a:t> Design Chief</a:t>
            </a:r>
            <a:endParaRPr lang="en-GB" dirty="0" smtClean="0">
              <a:solidFill>
                <a:srgbClr val="0070C0"/>
              </a:solidFill>
            </a:endParaRPr>
          </a:p>
          <a:p>
            <a:pPr marL="0" indent="0" algn="ctr">
              <a:spcBef>
                <a:spcPts val="1800"/>
              </a:spcBef>
              <a:spcAft>
                <a:spcPts val="1200"/>
              </a:spcAft>
              <a:buNone/>
            </a:pPr>
            <a:r>
              <a:rPr lang="en-GB" dirty="0" smtClean="0">
                <a:solidFill>
                  <a:srgbClr val="0070C0"/>
                </a:solidFill>
              </a:rPr>
              <a:t>ISBAK TURKEY</a:t>
            </a:r>
            <a:endParaRPr lang="en-IE" b="1" dirty="0" smtClean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362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7512" y="305272"/>
            <a:ext cx="17237496" cy="2286000"/>
          </a:xfrm>
        </p:spPr>
        <p:txBody>
          <a:bodyPr>
            <a:normAutofit fontScale="90000"/>
          </a:bodyPr>
          <a:lstStyle/>
          <a:p>
            <a:r>
              <a:rPr lang="en-IE" sz="9600" dirty="0" smtClean="0">
                <a:solidFill>
                  <a:srgbClr val="0070C0"/>
                </a:solidFill>
              </a:rPr>
              <a:t>CELTIC-NEXT project framework in Turkey and Spain </a:t>
            </a:r>
            <a:endParaRPr lang="en-IE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0720" y="3257600"/>
            <a:ext cx="23330592" cy="6120680"/>
          </a:xfrm>
        </p:spPr>
        <p:txBody>
          <a:bodyPr>
            <a:noAutofit/>
          </a:bodyPr>
          <a:lstStyle/>
          <a:p>
            <a:pPr marL="952377" lvl="1" indent="0">
              <a:buNone/>
            </a:pPr>
            <a:r>
              <a:rPr lang="en-GB" sz="6600" b="1" dirty="0">
                <a:solidFill>
                  <a:srgbClr val="0070C0"/>
                </a:solidFill>
              </a:rPr>
              <a:t>Moderator: Riza Durucasugil </a:t>
            </a:r>
            <a:r>
              <a:rPr lang="en-GB" sz="6600" dirty="0">
                <a:solidFill>
                  <a:srgbClr val="0070C0"/>
                </a:solidFill>
              </a:rPr>
              <a:t>CELTIC Vice-Chair, </a:t>
            </a:r>
            <a:r>
              <a:rPr lang="en-GB" sz="6600" dirty="0" smtClean="0">
                <a:solidFill>
                  <a:srgbClr val="0070C0"/>
                </a:solidFill>
              </a:rPr>
              <a:t>NETAŞ</a:t>
            </a:r>
            <a:endParaRPr lang="en-GB" sz="6600" dirty="0">
              <a:solidFill>
                <a:srgbClr val="0070C0"/>
              </a:solidFill>
            </a:endParaRPr>
          </a:p>
          <a:p>
            <a:pPr marL="952377" lvl="1" indent="0">
              <a:buNone/>
            </a:pPr>
            <a:endParaRPr lang="de-DE" sz="6600" dirty="0" smtClean="0">
              <a:solidFill>
                <a:srgbClr val="0070C0"/>
              </a:solidFill>
            </a:endParaRPr>
          </a:p>
          <a:p>
            <a:pPr marL="952377" lvl="1" indent="0">
              <a:buNone/>
            </a:pPr>
            <a:r>
              <a:rPr lang="de-DE" sz="6600" dirty="0" err="1" smtClean="0">
                <a:solidFill>
                  <a:srgbClr val="0070C0"/>
                </a:solidFill>
              </a:rPr>
              <a:t>Funding</a:t>
            </a:r>
            <a:r>
              <a:rPr lang="de-DE" sz="6600" dirty="0" smtClean="0">
                <a:solidFill>
                  <a:srgbClr val="0070C0"/>
                </a:solidFill>
              </a:rPr>
              <a:t> Situation in</a:t>
            </a:r>
            <a:endParaRPr lang="de-DE" sz="6600" dirty="0">
              <a:solidFill>
                <a:srgbClr val="0070C0"/>
              </a:solidFill>
            </a:endParaRPr>
          </a:p>
          <a:p>
            <a:pPr marL="1904751" lvl="2" indent="0">
              <a:buNone/>
            </a:pPr>
            <a:r>
              <a:rPr lang="de-DE" sz="5600" dirty="0" smtClean="0">
                <a:solidFill>
                  <a:srgbClr val="0070C0"/>
                </a:solidFill>
              </a:rPr>
              <a:t>Turkey: </a:t>
            </a:r>
            <a:r>
              <a:rPr lang="de-DE" sz="5600" b="1" dirty="0" smtClean="0">
                <a:solidFill>
                  <a:srgbClr val="0070C0"/>
                </a:solidFill>
              </a:rPr>
              <a:t/>
            </a:r>
            <a:br>
              <a:rPr lang="de-DE" sz="5600" b="1" dirty="0" smtClean="0">
                <a:solidFill>
                  <a:srgbClr val="0070C0"/>
                </a:solidFill>
              </a:rPr>
            </a:br>
            <a:r>
              <a:rPr lang="en-GB" sz="5600" b="1" dirty="0" smtClean="0">
                <a:solidFill>
                  <a:srgbClr val="0070C0"/>
                </a:solidFill>
              </a:rPr>
              <a:t>Mr. Tarık </a:t>
            </a:r>
            <a:r>
              <a:rPr lang="en-GB" sz="5600" b="1" dirty="0" err="1">
                <a:solidFill>
                  <a:srgbClr val="0070C0"/>
                </a:solidFill>
              </a:rPr>
              <a:t>Şahin</a:t>
            </a:r>
            <a:r>
              <a:rPr lang="en-GB" sz="5600" b="1" dirty="0" smtClean="0">
                <a:solidFill>
                  <a:srgbClr val="0070C0"/>
                </a:solidFill>
              </a:rPr>
              <a:t>, </a:t>
            </a:r>
            <a:r>
              <a:rPr lang="en-GB" sz="5600" dirty="0" smtClean="0">
                <a:solidFill>
                  <a:srgbClr val="0070C0"/>
                </a:solidFill>
              </a:rPr>
              <a:t>Public Authority from the Ministry in Turkey, TÜBİTAK</a:t>
            </a:r>
          </a:p>
          <a:p>
            <a:pPr marL="1904751" lvl="2" indent="0">
              <a:buNone/>
            </a:pPr>
            <a:r>
              <a:rPr lang="de-DE" sz="5600" dirty="0" smtClean="0">
                <a:solidFill>
                  <a:srgbClr val="0070C0"/>
                </a:solidFill>
              </a:rPr>
              <a:t>Spain: </a:t>
            </a:r>
          </a:p>
          <a:p>
            <a:pPr marL="1904751" lvl="2" indent="0">
              <a:buNone/>
            </a:pPr>
            <a:r>
              <a:rPr lang="en-GB" sz="5600" b="1" dirty="0" smtClean="0">
                <a:solidFill>
                  <a:srgbClr val="0070C0"/>
                </a:solidFill>
              </a:rPr>
              <a:t>Mrs. Juana </a:t>
            </a:r>
            <a:r>
              <a:rPr lang="en-GB" sz="5600" b="1" dirty="0">
                <a:solidFill>
                  <a:srgbClr val="0070C0"/>
                </a:solidFill>
              </a:rPr>
              <a:t>Sánchez Pérez, </a:t>
            </a:r>
            <a:r>
              <a:rPr lang="en-GB" sz="5600" dirty="0" smtClean="0">
                <a:solidFill>
                  <a:srgbClr val="0070C0"/>
                </a:solidFill>
              </a:rPr>
              <a:t>Public Authority from the Spanish Ministry CDTI</a:t>
            </a:r>
            <a:endParaRPr lang="en-GB" sz="5600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6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8" y="-270792"/>
            <a:ext cx="3672408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22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65008" y="349770"/>
            <a:ext cx="2983596" cy="3555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7"/>
          <p:cNvSpPr>
            <a:spLocks/>
          </p:cNvSpPr>
          <p:nvPr/>
        </p:nvSpPr>
        <p:spPr bwMode="auto">
          <a:xfrm>
            <a:off x="3793052" y="4193704"/>
            <a:ext cx="17039908" cy="615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r>
              <a:rPr lang="en-GB" sz="80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Break</a:t>
            </a:r>
          </a:p>
          <a:p>
            <a:pPr eaLnBrk="1" hangingPunct="1"/>
            <a:endParaRPr lang="en-GB" sz="8000" b="1" dirty="0" smtClean="0">
              <a:solidFill>
                <a:srgbClr val="0070C0"/>
              </a:solidFill>
              <a:latin typeface="Arial" panose="020B0604020202020204" pitchFamily="34" charset="0"/>
              <a:ea typeface="Aleo" panose="020F0502020204030203" pitchFamily="34" charset="0"/>
              <a:cs typeface="Arial" panose="020B0604020202020204" pitchFamily="34" charset="0"/>
              <a:sym typeface="Aleo" panose="020F0502020204030203" pitchFamily="34" charset="0"/>
            </a:endParaRPr>
          </a:p>
          <a:p>
            <a:pPr eaLnBrk="1" hangingPunct="1"/>
            <a:r>
              <a:rPr lang="en-GB" sz="80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Please come back after the </a:t>
            </a:r>
            <a:r>
              <a:rPr lang="en-GB" sz="8000" b="1" dirty="0" err="1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breack</a:t>
            </a:r>
            <a:endParaRPr lang="en-GB" sz="8000" b="1" dirty="0" smtClean="0">
              <a:solidFill>
                <a:srgbClr val="0070C0"/>
              </a:solidFill>
              <a:latin typeface="Arial" panose="020B0604020202020204" pitchFamily="34" charset="0"/>
              <a:ea typeface="Aleo" panose="020F0502020204030203" pitchFamily="34" charset="0"/>
              <a:cs typeface="Arial" panose="020B0604020202020204" pitchFamily="34" charset="0"/>
              <a:sym typeface="Aleo" panose="020F0502020204030203" pitchFamily="34" charset="0"/>
            </a:endParaRPr>
          </a:p>
          <a:p>
            <a:pPr eaLnBrk="1" hangingPunct="1"/>
            <a:endParaRPr lang="en-GB" sz="8000" b="1" dirty="0">
              <a:solidFill>
                <a:srgbClr val="0070C0"/>
              </a:solidFill>
              <a:latin typeface="Arial" panose="020B0604020202020204" pitchFamily="34" charset="0"/>
              <a:ea typeface="Aleo" panose="020F0502020204030203" pitchFamily="34" charset="0"/>
              <a:cs typeface="Arial" panose="020B0604020202020204" pitchFamily="34" charset="0"/>
              <a:sym typeface="Aleo" panose="020F0502020204030203" pitchFamily="34" charset="0"/>
            </a:endParaRPr>
          </a:p>
          <a:p>
            <a:pPr eaLnBrk="1" hangingPunct="1"/>
            <a:r>
              <a:rPr lang="en-GB" sz="8000" b="1" dirty="0" smtClean="0">
                <a:solidFill>
                  <a:srgbClr val="0070C0"/>
                </a:solidFill>
                <a:latin typeface="Arial" panose="020B0604020202020204" pitchFamily="34" charset="0"/>
                <a:ea typeface="Aleo" panose="020F0502020204030203" pitchFamily="34" charset="0"/>
                <a:cs typeface="Arial" panose="020B0604020202020204" pitchFamily="34" charset="0"/>
                <a:sym typeface="Aleo" panose="020F0502020204030203" pitchFamily="34" charset="0"/>
              </a:rPr>
              <a:t>Next session starts @  11:10</a:t>
            </a:r>
            <a:endParaRPr lang="en-GB" sz="8000" b="1" dirty="0">
              <a:solidFill>
                <a:srgbClr val="0070C0"/>
              </a:solidFill>
              <a:latin typeface="Arial" panose="020B0604020202020204" pitchFamily="34" charset="0"/>
              <a:ea typeface="Aleo" panose="020F0502020204030203" pitchFamily="34" charset="0"/>
              <a:cs typeface="Arial" panose="020B0604020202020204" pitchFamily="34" charset="0"/>
              <a:sym typeface="Aleo" panose="020F0502020204030203" pitchFamily="34" charset="0"/>
            </a:endParaRPr>
          </a:p>
        </p:txBody>
      </p:sp>
      <p:sp>
        <p:nvSpPr>
          <p:cNvPr id="11" name="Rectangle 6"/>
          <p:cNvSpPr>
            <a:spLocks/>
          </p:cNvSpPr>
          <p:nvPr/>
        </p:nvSpPr>
        <p:spPr bwMode="auto">
          <a:xfrm>
            <a:off x="9824598" y="11221452"/>
            <a:ext cx="5031698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r>
              <a:rPr lang="en-GB" sz="4400" b="1" dirty="0" smtClean="0">
                <a:solidFill>
                  <a:srgbClr val="0070C0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  <a:sym typeface="Lato" panose="020F0502020204030203" pitchFamily="34" charset="0"/>
              </a:rPr>
              <a:t>www.celticnext.eu </a:t>
            </a:r>
            <a:endParaRPr lang="en-GB" sz="4400" b="1" dirty="0">
              <a:solidFill>
                <a:srgbClr val="0070C0"/>
              </a:solidFill>
              <a:latin typeface="Arial" panose="020B0604020202020204" pitchFamily="34" charset="0"/>
              <a:ea typeface="Lato" panose="020F0502020204030203" pitchFamily="34" charset="0"/>
              <a:cs typeface="Arial" panose="020B0604020202020204" pitchFamily="34" charset="0"/>
              <a:sym typeface="Lato" panose="020F0502020204030203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2438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1360" y="12338520"/>
            <a:ext cx="977674" cy="7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6920197" y="12307742"/>
            <a:ext cx="1021234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@</a:t>
            </a:r>
            <a:r>
              <a:rPr kumimoji="0" lang="en-GB" altLang="en-US" sz="36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Celticnext</a:t>
            </a:r>
            <a:r>
              <a:rPr kumimoji="0" lang="en-GB" altLang="en-US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#</a:t>
            </a:r>
            <a:r>
              <a:rPr kumimoji="0" lang="en-GB" altLang="en-US" sz="36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CelticFlagship</a:t>
            </a:r>
            <a:r>
              <a:rPr kumimoji="0" lang="en-GB" altLang="en-US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#</a:t>
            </a:r>
            <a:r>
              <a:rPr kumimoji="0" lang="en-GB" altLang="en-US" sz="36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Sendate</a:t>
            </a:r>
            <a:r>
              <a:rPr kumimoji="0" lang="en-GB" altLang="en-US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#innovation</a:t>
            </a:r>
            <a:endParaRPr kumimoji="0" lang="en-GB" altLang="en-US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8" y="-126776"/>
            <a:ext cx="4680520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683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6"/>
          <p:cNvSpPr>
            <a:spLocks/>
          </p:cNvSpPr>
          <p:nvPr/>
        </p:nvSpPr>
        <p:spPr bwMode="auto">
          <a:xfrm>
            <a:off x="10031760" y="10902950"/>
            <a:ext cx="5031698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r>
              <a:rPr lang="en-GB" sz="4400" b="1" dirty="0" smtClean="0">
                <a:solidFill>
                  <a:srgbClr val="0070C0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  <a:sym typeface="Lato" panose="020F0502020204030203" pitchFamily="34" charset="0"/>
              </a:rPr>
              <a:t>www.celticnext.eu </a:t>
            </a:r>
            <a:endParaRPr lang="en-GB" sz="4400" b="1" dirty="0">
              <a:solidFill>
                <a:srgbClr val="0070C0"/>
              </a:solidFill>
              <a:latin typeface="Arial" panose="020B0604020202020204" pitchFamily="34" charset="0"/>
              <a:ea typeface="Lato" panose="020F0502020204030203" pitchFamily="34" charset="0"/>
              <a:cs typeface="Arial" panose="020B0604020202020204" pitchFamily="34" charset="0"/>
              <a:sym typeface="Lato" panose="020F0502020204030203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2438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639" y="12238819"/>
            <a:ext cx="977674" cy="7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8356365" y="12307741"/>
            <a:ext cx="838248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@</a:t>
            </a:r>
            <a:r>
              <a:rPr kumimoji="0" lang="en-GB" altLang="en-US" sz="36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Celticnext</a:t>
            </a:r>
            <a:r>
              <a:rPr kumimoji="0" lang="en-GB" altLang="en-US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#</a:t>
            </a:r>
            <a:r>
              <a:rPr kumimoji="0" lang="en-GB" altLang="en-US" sz="36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CelticPropDay</a:t>
            </a:r>
            <a:r>
              <a:rPr kumimoji="0" lang="en-GB" altLang="en-US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#innovation</a:t>
            </a:r>
            <a:endParaRPr kumimoji="0" lang="en-GB" altLang="en-US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932" y="3689647"/>
            <a:ext cx="23165363" cy="658831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007424" y="1745429"/>
            <a:ext cx="1215413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200" dirty="0" smtClean="0">
                <a:solidFill>
                  <a:srgbClr val="0070C0"/>
                </a:solidFill>
              </a:rPr>
              <a:t>Submit your project proposal</a:t>
            </a:r>
            <a:endParaRPr lang="en-GB" sz="7200" dirty="0"/>
          </a:p>
        </p:txBody>
      </p:sp>
    </p:spTree>
    <p:extLst>
      <p:ext uri="{BB962C8B-B14F-4D97-AF65-F5344CB8AC3E}">
        <p14:creationId xmlns:p14="http://schemas.microsoft.com/office/powerpoint/2010/main" val="275679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8" y="-270792"/>
            <a:ext cx="3672408" cy="36724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6"/>
            <a:ext cx="22422072" cy="228600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Panel: Impact of CELTIC Projects, </a:t>
            </a:r>
            <a:endParaRPr lang="en-IE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9160" y="3488442"/>
            <a:ext cx="22638096" cy="10066302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1800"/>
              </a:spcBef>
              <a:spcAft>
                <a:spcPts val="1200"/>
              </a:spcAft>
              <a:buNone/>
            </a:pPr>
            <a:endParaRPr lang="en-GB" b="1" dirty="0" smtClean="0">
              <a:solidFill>
                <a:srgbClr val="0070C0"/>
              </a:solidFill>
            </a:endParaRPr>
          </a:p>
          <a:p>
            <a:pPr marL="0" indent="0">
              <a:spcBef>
                <a:spcPts val="1800"/>
              </a:spcBef>
              <a:spcAft>
                <a:spcPts val="1200"/>
              </a:spcAft>
              <a:buNone/>
            </a:pPr>
            <a:r>
              <a:rPr lang="en-GB" b="1" dirty="0" smtClean="0">
                <a:solidFill>
                  <a:srgbClr val="0070C0"/>
                </a:solidFill>
              </a:rPr>
              <a:t>		Moderator: Mrs</a:t>
            </a:r>
            <a:r>
              <a:rPr lang="en-GB" b="1" dirty="0">
                <a:solidFill>
                  <a:srgbClr val="0070C0"/>
                </a:solidFill>
              </a:rPr>
              <a:t>. </a:t>
            </a:r>
            <a:r>
              <a:rPr lang="en-GB" b="1" dirty="0" err="1">
                <a:solidFill>
                  <a:srgbClr val="0070C0"/>
                </a:solidFill>
              </a:rPr>
              <a:t>Işıl</a:t>
            </a:r>
            <a:r>
              <a:rPr lang="en-GB" b="1" dirty="0">
                <a:solidFill>
                  <a:srgbClr val="0070C0"/>
                </a:solidFill>
              </a:rPr>
              <a:t> </a:t>
            </a:r>
            <a:r>
              <a:rPr lang="en-GB" b="1" dirty="0" err="1" smtClean="0">
                <a:solidFill>
                  <a:srgbClr val="0070C0"/>
                </a:solidFill>
              </a:rPr>
              <a:t>Özkan</a:t>
            </a:r>
            <a:r>
              <a:rPr lang="en-GB" b="1" dirty="0" smtClean="0">
                <a:solidFill>
                  <a:srgbClr val="0070C0"/>
                </a:solidFill>
              </a:rPr>
              <a:t>, TURKCELL</a:t>
            </a:r>
            <a:endParaRPr lang="en-IE" b="1" dirty="0">
              <a:solidFill>
                <a:srgbClr val="0070C0"/>
              </a:solidFill>
            </a:endParaRPr>
          </a:p>
          <a:p>
            <a:pPr marL="0" indent="0">
              <a:spcBef>
                <a:spcPts val="1800"/>
              </a:spcBef>
              <a:spcAft>
                <a:spcPts val="1200"/>
              </a:spcAft>
              <a:buNone/>
            </a:pPr>
            <a:endParaRPr lang="en-IE" b="1" dirty="0" smtClean="0">
              <a:solidFill>
                <a:srgbClr val="0070C0"/>
              </a:solidFill>
            </a:endParaRPr>
          </a:p>
          <a:p>
            <a:pPr marL="0" indent="0">
              <a:spcBef>
                <a:spcPts val="1800"/>
              </a:spcBef>
              <a:spcAft>
                <a:spcPts val="1200"/>
              </a:spcAft>
              <a:buNone/>
            </a:pPr>
            <a:r>
              <a:rPr lang="en-IE" b="1" dirty="0" smtClean="0">
                <a:solidFill>
                  <a:srgbClr val="0070C0"/>
                </a:solidFill>
              </a:rPr>
              <a:t>•</a:t>
            </a:r>
            <a:r>
              <a:rPr lang="en-IE" b="1" dirty="0">
                <a:solidFill>
                  <a:srgbClr val="0070C0"/>
                </a:solidFill>
              </a:rPr>
              <a:t>	</a:t>
            </a:r>
            <a:r>
              <a:rPr lang="en-IE" b="1" dirty="0" smtClean="0">
                <a:solidFill>
                  <a:srgbClr val="0070C0"/>
                </a:solidFill>
              </a:rPr>
              <a:t>CONVINCE</a:t>
            </a:r>
            <a:r>
              <a:rPr lang="en-IE" b="1" dirty="0">
                <a:solidFill>
                  <a:srgbClr val="0070C0"/>
                </a:solidFill>
              </a:rPr>
              <a:t>: </a:t>
            </a:r>
            <a:r>
              <a:rPr lang="en-IE" b="1" dirty="0" err="1">
                <a:solidFill>
                  <a:srgbClr val="0070C0"/>
                </a:solidFill>
              </a:rPr>
              <a:t>Yaşar</a:t>
            </a:r>
            <a:r>
              <a:rPr lang="en-IE" b="1" dirty="0">
                <a:solidFill>
                  <a:srgbClr val="0070C0"/>
                </a:solidFill>
              </a:rPr>
              <a:t> Burak </a:t>
            </a:r>
            <a:r>
              <a:rPr lang="en-IE" b="1" dirty="0" err="1">
                <a:solidFill>
                  <a:srgbClr val="0070C0"/>
                </a:solidFill>
              </a:rPr>
              <a:t>Savak</a:t>
            </a:r>
            <a:r>
              <a:rPr lang="en-IE" b="1" dirty="0">
                <a:solidFill>
                  <a:srgbClr val="0070C0"/>
                </a:solidFill>
              </a:rPr>
              <a:t>, </a:t>
            </a:r>
            <a:r>
              <a:rPr lang="en-IE" b="1" dirty="0" err="1">
                <a:solidFill>
                  <a:srgbClr val="0070C0"/>
                </a:solidFill>
              </a:rPr>
              <a:t>Vestel</a:t>
            </a:r>
            <a:r>
              <a:rPr lang="en-IE" b="1" dirty="0">
                <a:solidFill>
                  <a:srgbClr val="0070C0"/>
                </a:solidFill>
              </a:rPr>
              <a:t> Electronics</a:t>
            </a:r>
            <a:endParaRPr lang="en-IE" b="1" dirty="0" smtClean="0">
              <a:solidFill>
                <a:srgbClr val="0070C0"/>
              </a:solidFill>
            </a:endParaRPr>
          </a:p>
          <a:p>
            <a:pPr marL="0" indent="0">
              <a:spcBef>
                <a:spcPts val="1800"/>
              </a:spcBef>
              <a:spcAft>
                <a:spcPts val="1200"/>
              </a:spcAft>
              <a:buNone/>
            </a:pPr>
            <a:r>
              <a:rPr lang="en-IE" b="1" dirty="0" smtClean="0">
                <a:solidFill>
                  <a:srgbClr val="0070C0"/>
                </a:solidFill>
              </a:rPr>
              <a:t>•</a:t>
            </a:r>
            <a:r>
              <a:rPr lang="en-IE" b="1" dirty="0">
                <a:solidFill>
                  <a:srgbClr val="0070C0"/>
                </a:solidFill>
              </a:rPr>
              <a:t>	</a:t>
            </a:r>
            <a:r>
              <a:rPr lang="en-IE" b="1" dirty="0" smtClean="0">
                <a:solidFill>
                  <a:srgbClr val="0070C0"/>
                </a:solidFill>
              </a:rPr>
              <a:t>TILAS, H2B2VS, SIGMONA:</a:t>
            </a:r>
            <a:r>
              <a:rPr lang="en-IE" b="1" dirty="0">
                <a:solidFill>
                  <a:srgbClr val="0070C0"/>
                </a:solidFill>
              </a:rPr>
              <a:t> Burak </a:t>
            </a:r>
            <a:r>
              <a:rPr lang="en-IE" b="1" dirty="0" err="1">
                <a:solidFill>
                  <a:srgbClr val="0070C0"/>
                </a:solidFill>
              </a:rPr>
              <a:t>Görkemli</a:t>
            </a:r>
            <a:r>
              <a:rPr lang="en-IE" b="1" dirty="0">
                <a:solidFill>
                  <a:srgbClr val="0070C0"/>
                </a:solidFill>
              </a:rPr>
              <a:t>, Argela</a:t>
            </a:r>
          </a:p>
          <a:p>
            <a:pPr marL="0" indent="0">
              <a:spcBef>
                <a:spcPts val="1800"/>
              </a:spcBef>
              <a:spcAft>
                <a:spcPts val="1200"/>
              </a:spcAft>
              <a:buNone/>
            </a:pPr>
            <a:r>
              <a:rPr lang="en-IE" b="1" dirty="0">
                <a:solidFill>
                  <a:srgbClr val="0070C0"/>
                </a:solidFill>
              </a:rPr>
              <a:t>•	VIRTUOSE: Mehmet </a:t>
            </a:r>
            <a:r>
              <a:rPr lang="en-IE" b="1" dirty="0" err="1">
                <a:solidFill>
                  <a:srgbClr val="0070C0"/>
                </a:solidFill>
              </a:rPr>
              <a:t>Dağlı</a:t>
            </a:r>
            <a:r>
              <a:rPr lang="en-IE" b="1" dirty="0">
                <a:solidFill>
                  <a:srgbClr val="0070C0"/>
                </a:solidFill>
              </a:rPr>
              <a:t>, NETAŞ</a:t>
            </a:r>
          </a:p>
          <a:p>
            <a:pPr marL="0" indent="0">
              <a:spcBef>
                <a:spcPts val="1800"/>
              </a:spcBef>
              <a:spcAft>
                <a:spcPts val="1200"/>
              </a:spcAft>
              <a:buNone/>
            </a:pPr>
            <a:r>
              <a:rPr lang="en-IE" b="1" dirty="0" smtClean="0">
                <a:solidFill>
                  <a:srgbClr val="0070C0"/>
                </a:solidFill>
              </a:rPr>
              <a:t>•</a:t>
            </a:r>
            <a:r>
              <a:rPr lang="en-IE" b="1" dirty="0">
                <a:solidFill>
                  <a:srgbClr val="0070C0"/>
                </a:solidFill>
              </a:rPr>
              <a:t>	</a:t>
            </a:r>
            <a:r>
              <a:rPr lang="en-IE" b="1" dirty="0" smtClean="0">
                <a:solidFill>
                  <a:srgbClr val="0070C0"/>
                </a:solidFill>
              </a:rPr>
              <a:t>COMOSEF</a:t>
            </a:r>
            <a:r>
              <a:rPr lang="en-IE" b="1" dirty="0">
                <a:solidFill>
                  <a:srgbClr val="0070C0"/>
                </a:solidFill>
              </a:rPr>
              <a:t>: </a:t>
            </a:r>
            <a:r>
              <a:rPr lang="en-IE" b="1" dirty="0" smtClean="0">
                <a:solidFill>
                  <a:srgbClr val="0070C0"/>
                </a:solidFill>
              </a:rPr>
              <a:t>Mustafa </a:t>
            </a:r>
            <a:r>
              <a:rPr lang="en-IE" b="1" dirty="0" err="1">
                <a:solidFill>
                  <a:srgbClr val="0070C0"/>
                </a:solidFill>
              </a:rPr>
              <a:t>Eruyar</a:t>
            </a:r>
            <a:r>
              <a:rPr lang="en-IE" b="1" dirty="0">
                <a:solidFill>
                  <a:srgbClr val="0070C0"/>
                </a:solidFill>
              </a:rPr>
              <a:t>, İSBAK</a:t>
            </a:r>
          </a:p>
          <a:p>
            <a:pPr marL="0" indent="0">
              <a:spcBef>
                <a:spcPts val="1800"/>
              </a:spcBef>
              <a:spcAft>
                <a:spcPts val="1200"/>
              </a:spcAft>
              <a:buNone/>
            </a:pPr>
            <a:endParaRPr lang="en-IE" b="1" dirty="0">
              <a:solidFill>
                <a:srgbClr val="0070C0"/>
              </a:solidFill>
            </a:endParaRPr>
          </a:p>
          <a:p>
            <a:pPr>
              <a:spcBef>
                <a:spcPts val="1800"/>
              </a:spcBef>
              <a:spcAft>
                <a:spcPts val="1200"/>
              </a:spcAft>
            </a:pPr>
            <a:endParaRPr lang="en-IE" b="1" dirty="0" smtClean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A916-48A2-48A2-9A75-3DD55F3698B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2749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Spanish Chair Eureka 2016 intern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panish Chair Eureka 2016 interno" id="{BA4051FA-B5A8-8041-902C-54A3E0A35E45}" vid="{A453499C-19AA-F249-A308-67522C957B5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0</Pages>
  <Words>211</Words>
  <Characters>0</Characters>
  <Application>Microsoft Office PowerPoint</Application>
  <PresentationFormat>Custom</PresentationFormat>
  <Lines>0</Lines>
  <Paragraphs>78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1_Spanish Chair Eureka 2016 interno</vt:lpstr>
      <vt:lpstr>Office Theme</vt:lpstr>
      <vt:lpstr>PowerPoint Presentation</vt:lpstr>
      <vt:lpstr>Programme</vt:lpstr>
      <vt:lpstr>Introduction &amp; Welcome </vt:lpstr>
      <vt:lpstr>EEN Opportunities</vt:lpstr>
      <vt:lpstr>Keynote: Future Vision of Smart Cities </vt:lpstr>
      <vt:lpstr>CELTIC-NEXT project framework in Turkey and Spain </vt:lpstr>
      <vt:lpstr>PowerPoint Presentation</vt:lpstr>
      <vt:lpstr>PowerPoint Presentation</vt:lpstr>
      <vt:lpstr>Panel: Impact of CELTIC Projects, </vt:lpstr>
      <vt:lpstr>CELTIC  How to submit a CELTIC Proposal</vt:lpstr>
      <vt:lpstr>PowerPoint Presentation</vt:lpstr>
      <vt:lpstr>PowerPoint Presentation</vt:lpstr>
      <vt:lpstr>CELTIC Pitching Session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conference@thesai.org</dc:creator>
  <cp:lastModifiedBy>Christiane Reinsch</cp:lastModifiedBy>
  <cp:revision>340</cp:revision>
  <dcterms:modified xsi:type="dcterms:W3CDTF">2019-09-24T07:47:30Z</dcterms:modified>
</cp:coreProperties>
</file>