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46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512" y="305272"/>
            <a:ext cx="17237496" cy="2286000"/>
          </a:xfrm>
        </p:spPr>
        <p:txBody>
          <a:bodyPr>
            <a:normAutofit fontScale="90000"/>
          </a:bodyPr>
          <a:lstStyle/>
          <a:p>
            <a:r>
              <a:rPr lang="en-IE" sz="9600" dirty="0" smtClean="0">
                <a:solidFill>
                  <a:srgbClr val="0070C0"/>
                </a:solidFill>
              </a:rPr>
              <a:t>CELTIC-NEXT project framework in Turkey and Spain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720" y="3257600"/>
            <a:ext cx="23330592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Moderator: Riza Durucasugil </a:t>
            </a:r>
            <a:r>
              <a:rPr lang="en-GB" sz="6600" dirty="0">
                <a:solidFill>
                  <a:srgbClr val="0070C0"/>
                </a:solidFill>
              </a:rPr>
              <a:t>CELTIC Vice-Chair, </a:t>
            </a:r>
            <a:r>
              <a:rPr lang="en-GB" sz="6600" dirty="0" smtClean="0">
                <a:solidFill>
                  <a:srgbClr val="0070C0"/>
                </a:solidFill>
              </a:rPr>
              <a:t>NETAŞ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endParaRPr lang="de-DE" sz="6600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de-DE" sz="6600" dirty="0" err="1" smtClean="0">
                <a:solidFill>
                  <a:srgbClr val="0070C0"/>
                </a:solidFill>
              </a:rPr>
              <a:t>Funding</a:t>
            </a:r>
            <a:r>
              <a:rPr lang="de-DE" sz="6600" dirty="0" smtClean="0">
                <a:solidFill>
                  <a:srgbClr val="0070C0"/>
                </a:solidFill>
              </a:rPr>
              <a:t> Situation in</a:t>
            </a:r>
            <a:endParaRPr lang="de-DE" sz="6600" dirty="0">
              <a:solidFill>
                <a:srgbClr val="0070C0"/>
              </a:solidFill>
            </a:endParaRPr>
          </a:p>
          <a:p>
            <a:pPr marL="1904751" lvl="2" indent="0">
              <a:buNone/>
            </a:pPr>
            <a:r>
              <a:rPr lang="de-DE" sz="5600" dirty="0" smtClean="0">
                <a:solidFill>
                  <a:srgbClr val="0070C0"/>
                </a:solidFill>
              </a:rPr>
              <a:t>Turkey: </a:t>
            </a:r>
            <a:r>
              <a:rPr lang="de-DE" sz="5600" b="1" dirty="0" smtClean="0">
                <a:solidFill>
                  <a:srgbClr val="0070C0"/>
                </a:solidFill>
              </a:rPr>
              <a:t/>
            </a:r>
            <a:br>
              <a:rPr lang="de-DE" sz="5600" b="1" dirty="0" smtClean="0">
                <a:solidFill>
                  <a:srgbClr val="0070C0"/>
                </a:solidFill>
              </a:rPr>
            </a:br>
            <a:r>
              <a:rPr lang="en-GB" sz="5600" b="1" dirty="0" smtClean="0">
                <a:solidFill>
                  <a:srgbClr val="0070C0"/>
                </a:solidFill>
              </a:rPr>
              <a:t>Mr. Tarık </a:t>
            </a:r>
            <a:r>
              <a:rPr lang="en-GB" sz="5600" b="1" dirty="0" err="1">
                <a:solidFill>
                  <a:srgbClr val="0070C0"/>
                </a:solidFill>
              </a:rPr>
              <a:t>Şahin</a:t>
            </a:r>
            <a:r>
              <a:rPr lang="en-GB" sz="5600" b="1" dirty="0" smtClean="0">
                <a:solidFill>
                  <a:srgbClr val="0070C0"/>
                </a:solidFill>
              </a:rPr>
              <a:t>, </a:t>
            </a:r>
            <a:r>
              <a:rPr lang="en-GB" sz="5600" dirty="0" smtClean="0">
                <a:solidFill>
                  <a:srgbClr val="0070C0"/>
                </a:solidFill>
              </a:rPr>
              <a:t>Public Authority from the Ministry in Turkey, TÜBİTAK</a:t>
            </a:r>
          </a:p>
          <a:p>
            <a:pPr marL="1904751" lvl="2" indent="0">
              <a:buNone/>
            </a:pPr>
            <a:r>
              <a:rPr lang="de-DE" sz="5600" dirty="0" smtClean="0">
                <a:solidFill>
                  <a:srgbClr val="0070C0"/>
                </a:solidFill>
              </a:rPr>
              <a:t>Spain: </a:t>
            </a:r>
          </a:p>
          <a:p>
            <a:pPr marL="1904751" lvl="2" indent="0">
              <a:buNone/>
            </a:pPr>
            <a:r>
              <a:rPr lang="en-GB" sz="5600" b="1" dirty="0" smtClean="0">
                <a:solidFill>
                  <a:srgbClr val="0070C0"/>
                </a:solidFill>
              </a:rPr>
              <a:t>Mrs. Juana </a:t>
            </a:r>
            <a:r>
              <a:rPr lang="en-GB" sz="5600" b="1" dirty="0">
                <a:solidFill>
                  <a:srgbClr val="0070C0"/>
                </a:solidFill>
              </a:rPr>
              <a:t>Sánchez Pérez, </a:t>
            </a:r>
            <a:r>
              <a:rPr lang="en-GB" sz="5600" dirty="0" smtClean="0">
                <a:solidFill>
                  <a:srgbClr val="0070C0"/>
                </a:solidFill>
              </a:rPr>
              <a:t>Public Authority from the Spanish Ministry CDTI</a:t>
            </a:r>
            <a:endParaRPr lang="en-GB" sz="5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21</Words>
  <Characters>0</Characters>
  <Application>Microsoft Office PowerPoint</Application>
  <PresentationFormat>Custom</PresentationFormat>
  <Lines>0</Lines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CELTIC-NEXT project framework in Turkey and Spain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339</cp:revision>
  <dcterms:modified xsi:type="dcterms:W3CDTF">2019-09-24T07:42:59Z</dcterms:modified>
</cp:coreProperties>
</file>