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ti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3.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4.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theme/theme5.xml" ContentType="application/vnd.openxmlformats-officedocument.theme+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94" r:id="rId1"/>
    <p:sldMasterId id="2147483828" r:id="rId2"/>
    <p:sldMasterId id="2147483840" r:id="rId3"/>
    <p:sldMasterId id="2147483869" r:id="rId4"/>
    <p:sldMasterId id="2147483879" r:id="rId5"/>
    <p:sldMasterId id="2147483910" r:id="rId6"/>
  </p:sldMasterIdLst>
  <p:notesMasterIdLst>
    <p:notesMasterId r:id="rId15"/>
  </p:notesMasterIdLst>
  <p:sldIdLst>
    <p:sldId id="386" r:id="rId7"/>
    <p:sldId id="383" r:id="rId8"/>
    <p:sldId id="405" r:id="rId9"/>
    <p:sldId id="406" r:id="rId10"/>
    <p:sldId id="373" r:id="rId11"/>
    <p:sldId id="384" r:id="rId12"/>
    <p:sldId id="401" r:id="rId13"/>
    <p:sldId id="372" r:id="rId14"/>
  </p:sldIdLst>
  <p:sldSz cx="24384000" cy="13716000"/>
  <p:notesSz cx="6810375" cy="9942513"/>
  <p:defaultTextStyle>
    <a:defPPr>
      <a:defRPr lang="en-US"/>
    </a:defPPr>
    <a:lvl1pPr algn="l" rtl="0" eaLnBrk="0" fontAlgn="base" hangingPunct="0">
      <a:spcBef>
        <a:spcPct val="0"/>
      </a:spcBef>
      <a:spcAft>
        <a:spcPct val="0"/>
      </a:spcAft>
      <a:defRPr sz="5600" kern="1200">
        <a:solidFill>
          <a:srgbClr val="000000"/>
        </a:solidFill>
        <a:latin typeface="Gill Sans" charset="0"/>
        <a:ea typeface="ヒラギノ角ゴ ProN W3" charset="0"/>
        <a:cs typeface="ヒラギノ角ゴ ProN W3" charset="0"/>
        <a:sym typeface="Gill Sans" charset="0"/>
      </a:defRPr>
    </a:lvl1pPr>
    <a:lvl2pPr marL="457200" algn="l" rtl="0" eaLnBrk="0" fontAlgn="base" hangingPunct="0">
      <a:spcBef>
        <a:spcPct val="0"/>
      </a:spcBef>
      <a:spcAft>
        <a:spcPct val="0"/>
      </a:spcAft>
      <a:defRPr sz="5600" kern="1200">
        <a:solidFill>
          <a:srgbClr val="000000"/>
        </a:solidFill>
        <a:latin typeface="Gill Sans" charset="0"/>
        <a:ea typeface="ヒラギノ角ゴ ProN W3" charset="0"/>
        <a:cs typeface="ヒラギノ角ゴ ProN W3" charset="0"/>
        <a:sym typeface="Gill Sans" charset="0"/>
      </a:defRPr>
    </a:lvl2pPr>
    <a:lvl3pPr marL="914400" algn="l" rtl="0" eaLnBrk="0" fontAlgn="base" hangingPunct="0">
      <a:spcBef>
        <a:spcPct val="0"/>
      </a:spcBef>
      <a:spcAft>
        <a:spcPct val="0"/>
      </a:spcAft>
      <a:defRPr sz="5600" kern="1200">
        <a:solidFill>
          <a:srgbClr val="000000"/>
        </a:solidFill>
        <a:latin typeface="Gill Sans" charset="0"/>
        <a:ea typeface="ヒラギノ角ゴ ProN W3" charset="0"/>
        <a:cs typeface="ヒラギノ角ゴ ProN W3" charset="0"/>
        <a:sym typeface="Gill Sans" charset="0"/>
      </a:defRPr>
    </a:lvl3pPr>
    <a:lvl4pPr marL="1371600" algn="l" rtl="0" eaLnBrk="0" fontAlgn="base" hangingPunct="0">
      <a:spcBef>
        <a:spcPct val="0"/>
      </a:spcBef>
      <a:spcAft>
        <a:spcPct val="0"/>
      </a:spcAft>
      <a:defRPr sz="5600" kern="1200">
        <a:solidFill>
          <a:srgbClr val="000000"/>
        </a:solidFill>
        <a:latin typeface="Gill Sans" charset="0"/>
        <a:ea typeface="ヒラギノ角ゴ ProN W3" charset="0"/>
        <a:cs typeface="ヒラギノ角ゴ ProN W3" charset="0"/>
        <a:sym typeface="Gill Sans" charset="0"/>
      </a:defRPr>
    </a:lvl4pPr>
    <a:lvl5pPr marL="1828800" algn="l" rtl="0" eaLnBrk="0" fontAlgn="base" hangingPunct="0">
      <a:spcBef>
        <a:spcPct val="0"/>
      </a:spcBef>
      <a:spcAft>
        <a:spcPct val="0"/>
      </a:spcAft>
      <a:defRPr sz="5600" kern="1200">
        <a:solidFill>
          <a:srgbClr val="000000"/>
        </a:solidFill>
        <a:latin typeface="Gill Sans" charset="0"/>
        <a:ea typeface="ヒラギノ角ゴ ProN W3" charset="0"/>
        <a:cs typeface="ヒラギノ角ゴ ProN W3" charset="0"/>
        <a:sym typeface="Gill Sans" charset="0"/>
      </a:defRPr>
    </a:lvl5pPr>
    <a:lvl6pPr marL="2286000" algn="l" defTabSz="914400" rtl="0" eaLnBrk="1" latinLnBrk="0" hangingPunct="1">
      <a:defRPr sz="5600" kern="1200">
        <a:solidFill>
          <a:srgbClr val="000000"/>
        </a:solidFill>
        <a:latin typeface="Gill Sans" charset="0"/>
        <a:ea typeface="ヒラギノ角ゴ ProN W3" charset="0"/>
        <a:cs typeface="ヒラギノ角ゴ ProN W3" charset="0"/>
        <a:sym typeface="Gill Sans" charset="0"/>
      </a:defRPr>
    </a:lvl6pPr>
    <a:lvl7pPr marL="2743200" algn="l" defTabSz="914400" rtl="0" eaLnBrk="1" latinLnBrk="0" hangingPunct="1">
      <a:defRPr sz="5600" kern="1200">
        <a:solidFill>
          <a:srgbClr val="000000"/>
        </a:solidFill>
        <a:latin typeface="Gill Sans" charset="0"/>
        <a:ea typeface="ヒラギノ角ゴ ProN W3" charset="0"/>
        <a:cs typeface="ヒラギノ角ゴ ProN W3" charset="0"/>
        <a:sym typeface="Gill Sans" charset="0"/>
      </a:defRPr>
    </a:lvl7pPr>
    <a:lvl8pPr marL="3200400" algn="l" defTabSz="914400" rtl="0" eaLnBrk="1" latinLnBrk="0" hangingPunct="1">
      <a:defRPr sz="5600" kern="1200">
        <a:solidFill>
          <a:srgbClr val="000000"/>
        </a:solidFill>
        <a:latin typeface="Gill Sans" charset="0"/>
        <a:ea typeface="ヒラギノ角ゴ ProN W3" charset="0"/>
        <a:cs typeface="ヒラギノ角ゴ ProN W3" charset="0"/>
        <a:sym typeface="Gill Sans" charset="0"/>
      </a:defRPr>
    </a:lvl8pPr>
    <a:lvl9pPr marL="3657600" algn="l" defTabSz="914400" rtl="0" eaLnBrk="1" latinLnBrk="0" hangingPunct="1">
      <a:defRPr sz="5600" kern="1200">
        <a:solidFill>
          <a:srgbClr val="000000"/>
        </a:solidFill>
        <a:latin typeface="Gill Sans" charset="0"/>
        <a:ea typeface="ヒラギノ角ゴ ProN W3" charset="0"/>
        <a:cs typeface="ヒラギノ角ゴ ProN W3" charset="0"/>
        <a:sym typeface="Gill Sans" charset="0"/>
      </a:defRPr>
    </a:lvl9pPr>
  </p:defaultTextStyle>
  <p:extLst>
    <p:ext uri="{EFAFB233-063F-42B5-8137-9DF3F51BA10A}">
      <p15:sldGuideLst xmlns="" xmlns:p15="http://schemas.microsoft.com/office/powerpoint/2012/main">
        <p15:guide id="1" orient="horz" pos="4320">
          <p15:clr>
            <a:srgbClr val="A4A3A4"/>
          </p15:clr>
        </p15:guide>
        <p15:guide id="2" pos="7680">
          <p15:clr>
            <a:srgbClr val="A4A3A4"/>
          </p15:clr>
        </p15:guide>
      </p15:sldGuideLst>
    </p:ext>
    <p:ext uri="{2D200454-40CA-4A62-9FC3-DE9A4176ACB9}">
      <p15:notesGuideLst xmlns=""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eter Herrmann" initials="PH"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FF"/>
    <a:srgbClr val="3399FF"/>
    <a:srgbClr val="F8B908"/>
    <a:srgbClr val="336600"/>
    <a:srgbClr val="663300"/>
    <a:srgbClr val="996633"/>
    <a:srgbClr val="D60093"/>
    <a:srgbClr val="9E2286"/>
    <a:srgbClr val="D0DFFC"/>
    <a:srgbClr val="52BEB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897" autoAdjust="0"/>
    <p:restoredTop sz="94660"/>
  </p:normalViewPr>
  <p:slideViewPr>
    <p:cSldViewPr>
      <p:cViewPr>
        <p:scale>
          <a:sx n="52" d="100"/>
          <a:sy n="52" d="100"/>
        </p:scale>
        <p:origin x="-156" y="-198"/>
      </p:cViewPr>
      <p:guideLst>
        <p:guide orient="horz" pos="4320"/>
        <p:guide pos="7680"/>
      </p:guideLst>
    </p:cSldViewPr>
  </p:slideViewPr>
  <p:notesTextViewPr>
    <p:cViewPr>
      <p:scale>
        <a:sx n="1" d="1"/>
        <a:sy n="1" d="1"/>
      </p:scale>
      <p:origin x="0" y="0"/>
    </p:cViewPr>
  </p:notesTextViewPr>
  <p:sorterViewPr>
    <p:cViewPr>
      <p:scale>
        <a:sx n="130" d="100"/>
        <a:sy n="130" d="100"/>
      </p:scale>
      <p:origin x="0" y="3030"/>
    </p:cViewPr>
  </p:sorterViewPr>
  <p:notesViewPr>
    <p:cSldViewPr>
      <p:cViewPr varScale="1">
        <p:scale>
          <a:sx n="101" d="100"/>
          <a:sy n="101" d="100"/>
        </p:scale>
        <p:origin x="3528"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5" Type="http://schemas.openxmlformats.org/officeDocument/2006/relationships/slideMaster" Target="slideMasters/slideMaster5.xml"/><Relationship Id="rId15" Type="http://schemas.openxmlformats.org/officeDocument/2006/relationships/notesMaster" Target="notesMasters/notesMaster1.xml"/><Relationship Id="rId10" Type="http://schemas.openxmlformats.org/officeDocument/2006/relationships/slide" Target="slides/slide4.xml"/><Relationship Id="rId19"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1" y="0"/>
            <a:ext cx="2951162" cy="498853"/>
          </a:xfrm>
          <a:prstGeom prst="rect">
            <a:avLst/>
          </a:prstGeom>
        </p:spPr>
        <p:txBody>
          <a:bodyPr vert="horz" lIns="91595" tIns="45798" rIns="91595" bIns="45798" rtlCol="0"/>
          <a:lstStyle>
            <a:lvl1pPr algn="l">
              <a:defRPr sz="1200">
                <a:latin typeface="Aleo" panose="020F0502020204030203" pitchFamily="34" charset="0"/>
              </a:defRPr>
            </a:lvl1pPr>
          </a:lstStyle>
          <a:p>
            <a:endParaRPr lang="en-US" dirty="0"/>
          </a:p>
        </p:txBody>
      </p:sp>
      <p:sp>
        <p:nvSpPr>
          <p:cNvPr id="3" name="Symbol zastępczy daty 2"/>
          <p:cNvSpPr>
            <a:spLocks noGrp="1"/>
          </p:cNvSpPr>
          <p:nvPr>
            <p:ph type="dt" idx="1"/>
          </p:nvPr>
        </p:nvSpPr>
        <p:spPr>
          <a:xfrm>
            <a:off x="3857637" y="0"/>
            <a:ext cx="2951162" cy="498853"/>
          </a:xfrm>
          <a:prstGeom prst="rect">
            <a:avLst/>
          </a:prstGeom>
        </p:spPr>
        <p:txBody>
          <a:bodyPr vert="horz" lIns="91595" tIns="45798" rIns="91595" bIns="45798" rtlCol="0"/>
          <a:lstStyle>
            <a:lvl1pPr algn="r">
              <a:defRPr sz="1200">
                <a:latin typeface="Aleo" panose="020F0502020204030203" pitchFamily="34" charset="0"/>
              </a:defRPr>
            </a:lvl1pPr>
          </a:lstStyle>
          <a:p>
            <a:fld id="{2CD826BB-5C23-4804-ADF3-D2879A29335B}" type="datetimeFigureOut">
              <a:rPr lang="en-US" smtClean="0"/>
              <a:pPr/>
              <a:t>9/24/2019</a:t>
            </a:fld>
            <a:endParaRPr lang="en-US" dirty="0"/>
          </a:p>
        </p:txBody>
      </p:sp>
      <p:sp>
        <p:nvSpPr>
          <p:cNvPr id="4" name="Symbol zastępczy obrazu slajdu 3"/>
          <p:cNvSpPr>
            <a:spLocks noGrp="1" noRot="1" noChangeAspect="1"/>
          </p:cNvSpPr>
          <p:nvPr>
            <p:ph type="sldImg" idx="2"/>
          </p:nvPr>
        </p:nvSpPr>
        <p:spPr>
          <a:xfrm>
            <a:off x="422275" y="1243013"/>
            <a:ext cx="5965825" cy="3355975"/>
          </a:xfrm>
          <a:prstGeom prst="rect">
            <a:avLst/>
          </a:prstGeom>
          <a:noFill/>
          <a:ln w="12700">
            <a:solidFill>
              <a:prstClr val="black"/>
            </a:solidFill>
          </a:ln>
        </p:spPr>
        <p:txBody>
          <a:bodyPr vert="horz" lIns="91595" tIns="45798" rIns="91595" bIns="45798" rtlCol="0" anchor="ctr"/>
          <a:lstStyle/>
          <a:p>
            <a:endParaRPr lang="en-US"/>
          </a:p>
        </p:txBody>
      </p:sp>
      <p:sp>
        <p:nvSpPr>
          <p:cNvPr id="5" name="Symbol zastępczy notatek 4"/>
          <p:cNvSpPr>
            <a:spLocks noGrp="1"/>
          </p:cNvSpPr>
          <p:nvPr>
            <p:ph type="body" sz="quarter" idx="3"/>
          </p:nvPr>
        </p:nvSpPr>
        <p:spPr>
          <a:xfrm>
            <a:off x="681038" y="4784834"/>
            <a:ext cx="5448300" cy="3914865"/>
          </a:xfrm>
          <a:prstGeom prst="rect">
            <a:avLst/>
          </a:prstGeom>
        </p:spPr>
        <p:txBody>
          <a:bodyPr vert="horz" lIns="91595" tIns="45798" rIns="91595" bIns="45798" rtlCol="0"/>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a:p>
        </p:txBody>
      </p:sp>
      <p:sp>
        <p:nvSpPr>
          <p:cNvPr id="6" name="Symbol zastępczy stopki 5"/>
          <p:cNvSpPr>
            <a:spLocks noGrp="1"/>
          </p:cNvSpPr>
          <p:nvPr>
            <p:ph type="ftr" sz="quarter" idx="4"/>
          </p:nvPr>
        </p:nvSpPr>
        <p:spPr>
          <a:xfrm>
            <a:off x="1" y="9443663"/>
            <a:ext cx="2951162" cy="498852"/>
          </a:xfrm>
          <a:prstGeom prst="rect">
            <a:avLst/>
          </a:prstGeom>
        </p:spPr>
        <p:txBody>
          <a:bodyPr vert="horz" lIns="91595" tIns="45798" rIns="91595" bIns="45798" rtlCol="0" anchor="b"/>
          <a:lstStyle>
            <a:lvl1pPr algn="l">
              <a:defRPr sz="1200">
                <a:latin typeface="Aleo" panose="020F0502020204030203" pitchFamily="34" charset="0"/>
              </a:defRPr>
            </a:lvl1pPr>
          </a:lstStyle>
          <a:p>
            <a:endParaRPr lang="en-US" dirty="0"/>
          </a:p>
        </p:txBody>
      </p:sp>
      <p:sp>
        <p:nvSpPr>
          <p:cNvPr id="7" name="Symbol zastępczy numeru slajdu 6"/>
          <p:cNvSpPr>
            <a:spLocks noGrp="1"/>
          </p:cNvSpPr>
          <p:nvPr>
            <p:ph type="sldNum" sz="quarter" idx="5"/>
          </p:nvPr>
        </p:nvSpPr>
        <p:spPr>
          <a:xfrm>
            <a:off x="3857637" y="9443663"/>
            <a:ext cx="2951162" cy="498852"/>
          </a:xfrm>
          <a:prstGeom prst="rect">
            <a:avLst/>
          </a:prstGeom>
        </p:spPr>
        <p:txBody>
          <a:bodyPr vert="horz" lIns="91595" tIns="45798" rIns="91595" bIns="45798" rtlCol="0" anchor="b"/>
          <a:lstStyle>
            <a:lvl1pPr algn="r">
              <a:defRPr sz="1200">
                <a:latin typeface="Aleo" panose="020F0502020204030203" pitchFamily="34" charset="0"/>
              </a:defRPr>
            </a:lvl1pPr>
          </a:lstStyle>
          <a:p>
            <a:fld id="{41E8C199-60EB-4919-9D02-E23353818F46}" type="slidenum">
              <a:rPr lang="en-US" smtClean="0"/>
              <a:pPr/>
              <a:t>‹#›</a:t>
            </a:fld>
            <a:endParaRPr lang="en-US" dirty="0"/>
          </a:p>
        </p:txBody>
      </p:sp>
    </p:spTree>
    <p:extLst>
      <p:ext uri="{BB962C8B-B14F-4D97-AF65-F5344CB8AC3E}">
        <p14:creationId xmlns:p14="http://schemas.microsoft.com/office/powerpoint/2010/main" val="6420464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1E8C199-60EB-4919-9D02-E23353818F46}" type="slidenum">
              <a:rPr lang="en-US" smtClean="0"/>
              <a:pPr/>
              <a:t>2</a:t>
            </a:fld>
            <a:endParaRPr lang="en-US" dirty="0"/>
          </a:p>
        </p:txBody>
      </p:sp>
    </p:spTree>
    <p:extLst>
      <p:ext uri="{BB962C8B-B14F-4D97-AF65-F5344CB8AC3E}">
        <p14:creationId xmlns:p14="http://schemas.microsoft.com/office/powerpoint/2010/main" val="12465523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1E8C199-60EB-4919-9D02-E23353818F46}" type="slidenum">
              <a:rPr lang="en-US" smtClean="0"/>
              <a:pPr/>
              <a:t>4</a:t>
            </a:fld>
            <a:endParaRPr lang="en-US" dirty="0"/>
          </a:p>
        </p:txBody>
      </p:sp>
    </p:spTree>
    <p:extLst>
      <p:ext uri="{BB962C8B-B14F-4D97-AF65-F5344CB8AC3E}">
        <p14:creationId xmlns:p14="http://schemas.microsoft.com/office/powerpoint/2010/main" val="22510882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1E8C199-60EB-4919-9D02-E23353818F46}" type="slidenum">
              <a:rPr lang="en-US" smtClean="0"/>
              <a:pPr/>
              <a:t>6</a:t>
            </a:fld>
            <a:endParaRPr lang="en-US" dirty="0"/>
          </a:p>
        </p:txBody>
      </p:sp>
    </p:spTree>
    <p:extLst>
      <p:ext uri="{BB962C8B-B14F-4D97-AF65-F5344CB8AC3E}">
        <p14:creationId xmlns:p14="http://schemas.microsoft.com/office/powerpoint/2010/main" val="22510882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1E8C199-60EB-4919-9D02-E23353818F46}" type="slidenum">
              <a:rPr lang="en-US" smtClean="0"/>
              <a:pPr/>
              <a:t>7</a:t>
            </a:fld>
            <a:endParaRPr lang="en-US" dirty="0"/>
          </a:p>
        </p:txBody>
      </p:sp>
    </p:spTree>
    <p:extLst>
      <p:ext uri="{BB962C8B-B14F-4D97-AF65-F5344CB8AC3E}">
        <p14:creationId xmlns:p14="http://schemas.microsoft.com/office/powerpoint/2010/main" val="22510882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jpeg"/><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6.emf"/><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7.emf"/><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8.emf"/><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9.emf"/><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10.emf"/><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11.emf"/><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12.emf"/><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13.emf"/><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8" Type="http://schemas.openxmlformats.org/officeDocument/2006/relationships/image" Target="../media/image16.emf"/><Relationship Id="rId13" Type="http://schemas.openxmlformats.org/officeDocument/2006/relationships/hyperlink" Target="http://twitter.com/ADVAOpticalNews" TargetMode="External"/><Relationship Id="rId3" Type="http://schemas.openxmlformats.org/officeDocument/2006/relationships/image" Target="../media/image5.emf"/><Relationship Id="rId7" Type="http://schemas.openxmlformats.org/officeDocument/2006/relationships/image" Target="../media/image15.emf"/><Relationship Id="rId12" Type="http://schemas.openxmlformats.org/officeDocument/2006/relationships/image" Target="../media/image18.emf"/><Relationship Id="rId2" Type="http://schemas.openxmlformats.org/officeDocument/2006/relationships/image" Target="../media/image4.jpeg"/><Relationship Id="rId16" Type="http://schemas.openxmlformats.org/officeDocument/2006/relationships/image" Target="../media/image20.emf"/><Relationship Id="rId1" Type="http://schemas.openxmlformats.org/officeDocument/2006/relationships/slideMaster" Target="../slideMasters/slideMaster5.xml"/><Relationship Id="rId6" Type="http://schemas.openxmlformats.org/officeDocument/2006/relationships/hyperlink" Target="http://www.linkedin.com/company/adva-optical-networking" TargetMode="External"/><Relationship Id="rId11" Type="http://schemas.openxmlformats.org/officeDocument/2006/relationships/hyperlink" Target="http://advaopticalnews.tumblr.com/" TargetMode="External"/><Relationship Id="rId5" Type="http://schemas.openxmlformats.org/officeDocument/2006/relationships/image" Target="../media/image14.emf"/><Relationship Id="rId15" Type="http://schemas.openxmlformats.org/officeDocument/2006/relationships/hyperlink" Target="https://www.advaoptical.com/en/press-feed" TargetMode="External"/><Relationship Id="rId10" Type="http://schemas.openxmlformats.org/officeDocument/2006/relationships/image" Target="../media/image17.emf"/><Relationship Id="rId4" Type="http://schemas.openxmlformats.org/officeDocument/2006/relationships/hyperlink" Target="http://www.facebook.com/pages/ADVA-Optical-Networking/37630238931?ref=ts#!/pages/ADVA-Optical-Networking/37630238931?v=wall" TargetMode="External"/><Relationship Id="rId9" Type="http://schemas.openxmlformats.org/officeDocument/2006/relationships/hyperlink" Target="http://www.youtube.com/user/ADVAOptical" TargetMode="External"/><Relationship Id="rId14" Type="http://schemas.openxmlformats.org/officeDocument/2006/relationships/image" Target="../media/image19.emf"/></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Portada">
    <p:spTree>
      <p:nvGrpSpPr>
        <p:cNvPr id="1" name=""/>
        <p:cNvGrpSpPr/>
        <p:nvPr/>
      </p:nvGrpSpPr>
      <p:grpSpPr>
        <a:xfrm>
          <a:off x="0" y="0"/>
          <a:ext cx="0" cy="0"/>
          <a:chOff x="0" y="0"/>
          <a:chExt cx="0" cy="0"/>
        </a:xfrm>
      </p:grpSpPr>
      <p:sp>
        <p:nvSpPr>
          <p:cNvPr id="11" name="Marcador de texto 10"/>
          <p:cNvSpPr>
            <a:spLocks noGrp="1"/>
          </p:cNvSpPr>
          <p:nvPr>
            <p:ph type="body" sz="quarter" idx="11" hasCustomPrompt="1"/>
          </p:nvPr>
        </p:nvSpPr>
        <p:spPr>
          <a:xfrm>
            <a:off x="1401304" y="1692101"/>
            <a:ext cx="21608328" cy="1483362"/>
          </a:xfrm>
          <a:prstGeom prst="rect">
            <a:avLst/>
          </a:prstGeom>
        </p:spPr>
        <p:txBody>
          <a:bodyPr lIns="0" tIns="0" rIns="0" bIns="0"/>
          <a:lstStyle>
            <a:lvl1pPr marL="0" indent="0">
              <a:buFontTx/>
              <a:buNone/>
              <a:defRPr sz="10800" b="1" u="sng">
                <a:solidFill>
                  <a:srgbClr val="A8D200"/>
                </a:solidFill>
                <a:latin typeface="Arial" charset="0"/>
                <a:ea typeface="Arial" charset="0"/>
                <a:cs typeface="Arial" charset="0"/>
              </a:defRPr>
            </a:lvl1pPr>
            <a:lvl2pPr marL="914400" indent="0">
              <a:buFontTx/>
              <a:buNone/>
              <a:defRPr sz="5600">
                <a:solidFill>
                  <a:schemeClr val="tx1">
                    <a:lumMod val="65000"/>
                    <a:lumOff val="35000"/>
                  </a:schemeClr>
                </a:solidFill>
                <a:latin typeface="Arial" charset="0"/>
                <a:ea typeface="Arial" charset="0"/>
                <a:cs typeface="Arial" charset="0"/>
              </a:defRPr>
            </a:lvl2pPr>
            <a:lvl3pPr marL="1828800" indent="0">
              <a:buFontTx/>
              <a:buNone/>
              <a:defRPr/>
            </a:lvl3pPr>
            <a:lvl4pPr marL="2743200" indent="0">
              <a:buFontTx/>
              <a:buNone/>
              <a:defRPr/>
            </a:lvl4pPr>
            <a:lvl5pPr marL="3657600" indent="0">
              <a:buFontTx/>
              <a:buNone/>
              <a:defRPr/>
            </a:lvl5pPr>
          </a:lstStyle>
          <a:p>
            <a:pPr lvl="0"/>
            <a:r>
              <a:rPr lang="es-ES" dirty="0"/>
              <a:t>Titular Presentación</a:t>
            </a:r>
          </a:p>
        </p:txBody>
      </p:sp>
      <p:sp>
        <p:nvSpPr>
          <p:cNvPr id="3" name="Marcador de texto 2"/>
          <p:cNvSpPr>
            <a:spLocks noGrp="1"/>
          </p:cNvSpPr>
          <p:nvPr>
            <p:ph type="body" sz="quarter" idx="12" hasCustomPrompt="1"/>
          </p:nvPr>
        </p:nvSpPr>
        <p:spPr>
          <a:xfrm>
            <a:off x="3576637" y="4738977"/>
            <a:ext cx="19432994" cy="5602054"/>
          </a:xfrm>
          <a:prstGeom prst="rect">
            <a:avLst/>
          </a:prstGeom>
        </p:spPr>
        <p:txBody>
          <a:bodyPr lIns="0" tIns="0" rIns="0" bIns="0"/>
          <a:lstStyle>
            <a:lvl1pPr marL="0" indent="0">
              <a:buNone/>
              <a:defRPr sz="7200" b="1" i="0">
                <a:solidFill>
                  <a:schemeClr val="tx1">
                    <a:lumMod val="65000"/>
                    <a:lumOff val="35000"/>
                  </a:schemeClr>
                </a:solidFill>
                <a:latin typeface="Arial" charset="0"/>
                <a:ea typeface="Arial" charset="0"/>
                <a:cs typeface="Arial" charset="0"/>
              </a:defRPr>
            </a:lvl1pPr>
            <a:lvl2pPr marL="914400" indent="0">
              <a:buNone/>
              <a:defRPr sz="3600" b="0" i="0">
                <a:latin typeface="Arial" charset="0"/>
                <a:ea typeface="Arial" charset="0"/>
                <a:cs typeface="Arial" charset="0"/>
              </a:defRPr>
            </a:lvl2pPr>
            <a:lvl3pPr marL="1828800" indent="0">
              <a:buNone/>
              <a:defRPr sz="3600" b="0" i="0">
                <a:latin typeface="Arial" charset="0"/>
                <a:ea typeface="Arial" charset="0"/>
                <a:cs typeface="Arial" charset="0"/>
              </a:defRPr>
            </a:lvl3pPr>
            <a:lvl4pPr marL="2743200" indent="0">
              <a:buNone/>
              <a:defRPr sz="3600" b="0" i="0">
                <a:latin typeface="Arial" charset="0"/>
                <a:ea typeface="Arial" charset="0"/>
                <a:cs typeface="Arial" charset="0"/>
              </a:defRPr>
            </a:lvl4pPr>
            <a:lvl5pPr marL="3657600" indent="0">
              <a:buNone/>
              <a:defRPr sz="3600" b="0" i="0">
                <a:latin typeface="Arial" charset="0"/>
                <a:ea typeface="Arial" charset="0"/>
                <a:cs typeface="Arial" charset="0"/>
              </a:defRPr>
            </a:lvl5pPr>
          </a:lstStyle>
          <a:p>
            <a:pPr lvl="0"/>
            <a:r>
              <a:rPr lang="es-ES" dirty="0"/>
              <a:t>Subtitular presentación</a:t>
            </a:r>
            <a:endParaRPr lang="es-ES_tradnl" dirty="0"/>
          </a:p>
        </p:txBody>
      </p:sp>
      <p:sp>
        <p:nvSpPr>
          <p:cNvPr id="5" name="Marcador de texto 4"/>
          <p:cNvSpPr>
            <a:spLocks noGrp="1"/>
          </p:cNvSpPr>
          <p:nvPr>
            <p:ph type="body" sz="quarter" idx="13" hasCustomPrompt="1"/>
          </p:nvPr>
        </p:nvSpPr>
        <p:spPr>
          <a:xfrm>
            <a:off x="16617488" y="12403688"/>
            <a:ext cx="6874280" cy="447788"/>
          </a:xfrm>
          <a:prstGeom prst="rect">
            <a:avLst/>
          </a:prstGeom>
        </p:spPr>
        <p:txBody>
          <a:bodyPr lIns="0" tIns="0" rIns="0" bIns="0"/>
          <a:lstStyle>
            <a:lvl1pPr marL="0" indent="0" algn="r">
              <a:buNone/>
              <a:defRPr sz="3000">
                <a:solidFill>
                  <a:srgbClr val="A8D200"/>
                </a:solidFill>
                <a:latin typeface="Arial" charset="0"/>
                <a:ea typeface="Arial" charset="0"/>
                <a:cs typeface="Arial" charset="0"/>
              </a:defRPr>
            </a:lvl1pPr>
            <a:lvl2pPr marL="914400" indent="0">
              <a:buNone/>
              <a:defRPr sz="3200">
                <a:latin typeface="Arial" charset="0"/>
                <a:ea typeface="Arial" charset="0"/>
                <a:cs typeface="Arial" charset="0"/>
              </a:defRPr>
            </a:lvl2pPr>
            <a:lvl3pPr marL="1828800" indent="0">
              <a:buNone/>
              <a:defRPr sz="3200">
                <a:latin typeface="Arial" charset="0"/>
                <a:ea typeface="Arial" charset="0"/>
                <a:cs typeface="Arial" charset="0"/>
              </a:defRPr>
            </a:lvl3pPr>
            <a:lvl4pPr marL="2743200" indent="0">
              <a:buNone/>
              <a:defRPr sz="3200">
                <a:latin typeface="Arial" charset="0"/>
                <a:ea typeface="Arial" charset="0"/>
                <a:cs typeface="Arial" charset="0"/>
              </a:defRPr>
            </a:lvl4pPr>
            <a:lvl5pPr marL="3657600" indent="0">
              <a:buNone/>
              <a:defRPr sz="3200">
                <a:latin typeface="Arial" charset="0"/>
                <a:ea typeface="Arial" charset="0"/>
                <a:cs typeface="Arial" charset="0"/>
              </a:defRPr>
            </a:lvl5pPr>
          </a:lstStyle>
          <a:p>
            <a:pPr lvl="0"/>
            <a:r>
              <a:rPr lang="es-ES" dirty="0"/>
              <a:t>Fecha</a:t>
            </a:r>
            <a:endParaRPr lang="es-ES_tradnl" dirty="0"/>
          </a:p>
        </p:txBody>
      </p:sp>
      <p:sp>
        <p:nvSpPr>
          <p:cNvPr id="8" name="Marcador de texto 2"/>
          <p:cNvSpPr>
            <a:spLocks noGrp="1"/>
          </p:cNvSpPr>
          <p:nvPr>
            <p:ph type="body" sz="quarter" idx="14" hasCustomPrompt="1"/>
          </p:nvPr>
        </p:nvSpPr>
        <p:spPr>
          <a:xfrm>
            <a:off x="1400178" y="4741998"/>
            <a:ext cx="1675532" cy="924640"/>
          </a:xfrm>
          <a:prstGeom prst="rect">
            <a:avLst/>
          </a:prstGeom>
          <a:solidFill>
            <a:srgbClr val="A8D200"/>
          </a:solidFill>
        </p:spPr>
        <p:txBody>
          <a:bodyPr lIns="144000" tIns="72000" rIns="144000" bIns="72000"/>
          <a:lstStyle>
            <a:lvl1pPr marL="0" indent="0" algn="ctr">
              <a:buNone/>
              <a:defRPr sz="5600" b="1">
                <a:solidFill>
                  <a:schemeClr val="tx1">
                    <a:lumMod val="65000"/>
                    <a:lumOff val="35000"/>
                  </a:schemeClr>
                </a:solidFill>
              </a:defRPr>
            </a:lvl1pPr>
            <a:lvl2pPr marL="914400" indent="0">
              <a:buNone/>
              <a:defRPr sz="9600"/>
            </a:lvl2pPr>
            <a:lvl3pPr marL="1828800" indent="0">
              <a:buNone/>
              <a:defRPr sz="9600"/>
            </a:lvl3pPr>
            <a:lvl4pPr marL="2743200" indent="0">
              <a:buNone/>
              <a:defRPr sz="9600"/>
            </a:lvl4pPr>
            <a:lvl5pPr marL="3657600" indent="0">
              <a:buNone/>
              <a:defRPr sz="9600"/>
            </a:lvl5pPr>
          </a:lstStyle>
          <a:p>
            <a:pPr lvl="0"/>
            <a:r>
              <a:rPr lang="es-ES" dirty="0"/>
              <a:t>12.3</a:t>
            </a:r>
            <a:endParaRPr lang="es-ES_tradnl" dirty="0"/>
          </a:p>
        </p:txBody>
      </p:sp>
    </p:spTree>
    <p:extLst>
      <p:ext uri="{BB962C8B-B14F-4D97-AF65-F5344CB8AC3E}">
        <p14:creationId xmlns:p14="http://schemas.microsoft.com/office/powerpoint/2010/main" val="16349553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65C9EC9D-4369-4EC4-95F3-88922B4B0C1C}" type="datetimeFigureOut">
              <a:rPr lang="en-GB" smtClean="0"/>
              <a:t>24/09/2019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0C5A916-48A2-48A2-9A75-3DD55F3698BD}" type="slidenum">
              <a:rPr lang="en-GB" smtClean="0"/>
              <a:t>‹#›</a:t>
            </a:fld>
            <a:endParaRPr lang="en-GB"/>
          </a:p>
        </p:txBody>
      </p:sp>
    </p:spTree>
    <p:extLst>
      <p:ext uri="{BB962C8B-B14F-4D97-AF65-F5344CB8AC3E}">
        <p14:creationId xmlns:p14="http://schemas.microsoft.com/office/powerpoint/2010/main" val="526071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5C9EC9D-4369-4EC4-95F3-88922B4B0C1C}" type="datetimeFigureOut">
              <a:rPr lang="en-GB" smtClean="0"/>
              <a:t>24/09/2019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0C5A916-48A2-48A2-9A75-3DD55F3698BD}" type="slidenum">
              <a:rPr lang="en-GB" smtClean="0"/>
              <a:t>‹#›</a:t>
            </a:fld>
            <a:endParaRPr lang="en-GB"/>
          </a:p>
        </p:txBody>
      </p:sp>
    </p:spTree>
    <p:extLst>
      <p:ext uri="{BB962C8B-B14F-4D97-AF65-F5344CB8AC3E}">
        <p14:creationId xmlns:p14="http://schemas.microsoft.com/office/powerpoint/2010/main" val="29353172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19201" y="546100"/>
            <a:ext cx="8022168" cy="2324100"/>
          </a:xfrm>
        </p:spPr>
        <p:txBody>
          <a:bodyPr anchor="b"/>
          <a:lstStyle>
            <a:lvl1pPr algn="l">
              <a:defRPr sz="4800" b="1"/>
            </a:lvl1pPr>
          </a:lstStyle>
          <a:p>
            <a:r>
              <a:rPr lang="en-US" smtClean="0"/>
              <a:t>Click to edit Master title style</a:t>
            </a:r>
            <a:endParaRPr lang="en-GB"/>
          </a:p>
        </p:txBody>
      </p:sp>
      <p:sp>
        <p:nvSpPr>
          <p:cNvPr id="3" name="Content Placeholder 2"/>
          <p:cNvSpPr>
            <a:spLocks noGrp="1"/>
          </p:cNvSpPr>
          <p:nvPr>
            <p:ph idx="1"/>
          </p:nvPr>
        </p:nvSpPr>
        <p:spPr>
          <a:xfrm>
            <a:off x="9533467" y="546111"/>
            <a:ext cx="13631333" cy="11706226"/>
          </a:xfrm>
        </p:spPr>
        <p:txBody>
          <a:bodyPr/>
          <a:lstStyle>
            <a:lvl1pPr>
              <a:defRPr sz="7600"/>
            </a:lvl1pPr>
            <a:lvl2pPr>
              <a:defRPr sz="6700"/>
            </a:lvl2pPr>
            <a:lvl3pPr>
              <a:defRPr sz="5700"/>
            </a:lvl3pPr>
            <a:lvl4pPr>
              <a:defRPr sz="4800"/>
            </a:lvl4pPr>
            <a:lvl5pPr>
              <a:defRPr sz="4800"/>
            </a:lvl5pPr>
            <a:lvl6pPr>
              <a:defRPr sz="4800"/>
            </a:lvl6pPr>
            <a:lvl7pPr>
              <a:defRPr sz="4800"/>
            </a:lvl7pPr>
            <a:lvl8pPr>
              <a:defRPr sz="4800"/>
            </a:lvl8pPr>
            <a:lvl9pPr>
              <a:defRPr sz="4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1219201" y="2870207"/>
            <a:ext cx="8022168" cy="9382126"/>
          </a:xfrm>
        </p:spPr>
        <p:txBody>
          <a:bodyPr/>
          <a:lstStyle>
            <a:lvl1pPr marL="0" indent="0">
              <a:buNone/>
              <a:defRPr sz="3300"/>
            </a:lvl1pPr>
            <a:lvl2pPr marL="1088428" indent="0">
              <a:buNone/>
              <a:defRPr sz="2900"/>
            </a:lvl2pPr>
            <a:lvl3pPr marL="2176857" indent="0">
              <a:buNone/>
              <a:defRPr sz="2400"/>
            </a:lvl3pPr>
            <a:lvl4pPr marL="3265285" indent="0">
              <a:buNone/>
              <a:defRPr sz="2100"/>
            </a:lvl4pPr>
            <a:lvl5pPr marL="4353714" indent="0">
              <a:buNone/>
              <a:defRPr sz="2100"/>
            </a:lvl5pPr>
            <a:lvl6pPr marL="5442142" indent="0">
              <a:buNone/>
              <a:defRPr sz="2100"/>
            </a:lvl6pPr>
            <a:lvl7pPr marL="6530568" indent="0">
              <a:buNone/>
              <a:defRPr sz="2100"/>
            </a:lvl7pPr>
            <a:lvl8pPr marL="7618992" indent="0">
              <a:buNone/>
              <a:defRPr sz="2100"/>
            </a:lvl8pPr>
            <a:lvl9pPr marL="8707425" indent="0">
              <a:buNone/>
              <a:defRPr sz="21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5C9EC9D-4369-4EC4-95F3-88922B4B0C1C}" type="datetimeFigureOut">
              <a:rPr lang="en-GB" smtClean="0"/>
              <a:t>24/09/2019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0C5A916-48A2-48A2-9A75-3DD55F3698BD}" type="slidenum">
              <a:rPr lang="en-GB" smtClean="0"/>
              <a:t>‹#›</a:t>
            </a:fld>
            <a:endParaRPr lang="en-GB"/>
          </a:p>
        </p:txBody>
      </p:sp>
    </p:spTree>
    <p:extLst>
      <p:ext uri="{BB962C8B-B14F-4D97-AF65-F5344CB8AC3E}">
        <p14:creationId xmlns:p14="http://schemas.microsoft.com/office/powerpoint/2010/main" val="232060651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79435" y="9601200"/>
            <a:ext cx="14630400" cy="1133476"/>
          </a:xfrm>
        </p:spPr>
        <p:txBody>
          <a:bodyPr anchor="b"/>
          <a:lstStyle>
            <a:lvl1pPr algn="l">
              <a:defRPr sz="4800" b="1"/>
            </a:lvl1pPr>
          </a:lstStyle>
          <a:p>
            <a:r>
              <a:rPr lang="en-US" smtClean="0"/>
              <a:t>Click to edit Master title style</a:t>
            </a:r>
            <a:endParaRPr lang="en-GB"/>
          </a:p>
        </p:txBody>
      </p:sp>
      <p:sp>
        <p:nvSpPr>
          <p:cNvPr id="3" name="Picture Placeholder 2"/>
          <p:cNvSpPr>
            <a:spLocks noGrp="1"/>
          </p:cNvSpPr>
          <p:nvPr>
            <p:ph type="pic" idx="1"/>
          </p:nvPr>
        </p:nvSpPr>
        <p:spPr>
          <a:xfrm>
            <a:off x="4779435" y="1225550"/>
            <a:ext cx="14630400" cy="8229600"/>
          </a:xfrm>
        </p:spPr>
        <p:txBody>
          <a:bodyPr/>
          <a:lstStyle>
            <a:lvl1pPr marL="0" indent="0">
              <a:buNone/>
              <a:defRPr sz="7600"/>
            </a:lvl1pPr>
            <a:lvl2pPr marL="1088428" indent="0">
              <a:buNone/>
              <a:defRPr sz="6700"/>
            </a:lvl2pPr>
            <a:lvl3pPr marL="2176857" indent="0">
              <a:buNone/>
              <a:defRPr sz="5700"/>
            </a:lvl3pPr>
            <a:lvl4pPr marL="3265285" indent="0">
              <a:buNone/>
              <a:defRPr sz="4800"/>
            </a:lvl4pPr>
            <a:lvl5pPr marL="4353714" indent="0">
              <a:buNone/>
              <a:defRPr sz="4800"/>
            </a:lvl5pPr>
            <a:lvl6pPr marL="5442142" indent="0">
              <a:buNone/>
              <a:defRPr sz="4800"/>
            </a:lvl6pPr>
            <a:lvl7pPr marL="6530568" indent="0">
              <a:buNone/>
              <a:defRPr sz="4800"/>
            </a:lvl7pPr>
            <a:lvl8pPr marL="7618992" indent="0">
              <a:buNone/>
              <a:defRPr sz="4800"/>
            </a:lvl8pPr>
            <a:lvl9pPr marL="8707425" indent="0">
              <a:buNone/>
              <a:defRPr sz="4800"/>
            </a:lvl9pPr>
          </a:lstStyle>
          <a:p>
            <a:endParaRPr lang="en-GB"/>
          </a:p>
        </p:txBody>
      </p:sp>
      <p:sp>
        <p:nvSpPr>
          <p:cNvPr id="4" name="Text Placeholder 3"/>
          <p:cNvSpPr>
            <a:spLocks noGrp="1"/>
          </p:cNvSpPr>
          <p:nvPr>
            <p:ph type="body" sz="half" idx="2"/>
          </p:nvPr>
        </p:nvSpPr>
        <p:spPr>
          <a:xfrm>
            <a:off x="4779435" y="10734676"/>
            <a:ext cx="14630400" cy="1609724"/>
          </a:xfrm>
        </p:spPr>
        <p:txBody>
          <a:bodyPr/>
          <a:lstStyle>
            <a:lvl1pPr marL="0" indent="0">
              <a:buNone/>
              <a:defRPr sz="3300"/>
            </a:lvl1pPr>
            <a:lvl2pPr marL="1088428" indent="0">
              <a:buNone/>
              <a:defRPr sz="2900"/>
            </a:lvl2pPr>
            <a:lvl3pPr marL="2176857" indent="0">
              <a:buNone/>
              <a:defRPr sz="2400"/>
            </a:lvl3pPr>
            <a:lvl4pPr marL="3265285" indent="0">
              <a:buNone/>
              <a:defRPr sz="2100"/>
            </a:lvl4pPr>
            <a:lvl5pPr marL="4353714" indent="0">
              <a:buNone/>
              <a:defRPr sz="2100"/>
            </a:lvl5pPr>
            <a:lvl6pPr marL="5442142" indent="0">
              <a:buNone/>
              <a:defRPr sz="2100"/>
            </a:lvl6pPr>
            <a:lvl7pPr marL="6530568" indent="0">
              <a:buNone/>
              <a:defRPr sz="2100"/>
            </a:lvl7pPr>
            <a:lvl8pPr marL="7618992" indent="0">
              <a:buNone/>
              <a:defRPr sz="2100"/>
            </a:lvl8pPr>
            <a:lvl9pPr marL="8707425" indent="0">
              <a:buNone/>
              <a:defRPr sz="21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5C9EC9D-4369-4EC4-95F3-88922B4B0C1C}" type="datetimeFigureOut">
              <a:rPr lang="en-GB" smtClean="0"/>
              <a:t>24/09/2019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0C5A916-48A2-48A2-9A75-3DD55F3698BD}" type="slidenum">
              <a:rPr lang="en-GB" smtClean="0"/>
              <a:t>‹#›</a:t>
            </a:fld>
            <a:endParaRPr lang="en-GB"/>
          </a:p>
        </p:txBody>
      </p:sp>
    </p:spTree>
    <p:extLst>
      <p:ext uri="{BB962C8B-B14F-4D97-AF65-F5344CB8AC3E}">
        <p14:creationId xmlns:p14="http://schemas.microsoft.com/office/powerpoint/2010/main" val="159758940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5C9EC9D-4369-4EC4-95F3-88922B4B0C1C}" type="datetimeFigureOut">
              <a:rPr lang="en-GB" smtClean="0"/>
              <a:t>24/09/2019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0C5A916-48A2-48A2-9A75-3DD55F3698BD}" type="slidenum">
              <a:rPr lang="en-GB" smtClean="0"/>
              <a:t>‹#›</a:t>
            </a:fld>
            <a:endParaRPr lang="en-GB"/>
          </a:p>
        </p:txBody>
      </p:sp>
    </p:spTree>
    <p:extLst>
      <p:ext uri="{BB962C8B-B14F-4D97-AF65-F5344CB8AC3E}">
        <p14:creationId xmlns:p14="http://schemas.microsoft.com/office/powerpoint/2010/main" val="8016723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7142400" y="1098550"/>
            <a:ext cx="14630400" cy="234061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251200" y="1098550"/>
            <a:ext cx="43484800" cy="234061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5C9EC9D-4369-4EC4-95F3-88922B4B0C1C}" type="datetimeFigureOut">
              <a:rPr lang="en-GB" smtClean="0"/>
              <a:t>24/09/2019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0C5A916-48A2-48A2-9A75-3DD55F3698BD}" type="slidenum">
              <a:rPr lang="en-GB" smtClean="0"/>
              <a:t>‹#›</a:t>
            </a:fld>
            <a:endParaRPr lang="en-GB"/>
          </a:p>
        </p:txBody>
      </p:sp>
    </p:spTree>
    <p:extLst>
      <p:ext uri="{BB962C8B-B14F-4D97-AF65-F5344CB8AC3E}">
        <p14:creationId xmlns:p14="http://schemas.microsoft.com/office/powerpoint/2010/main" val="18760573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828800" y="4260861"/>
            <a:ext cx="20726400" cy="2940050"/>
          </a:xfrm>
        </p:spPr>
        <p:txBody>
          <a:bodyPr/>
          <a:lstStyle/>
          <a:p>
            <a:r>
              <a:rPr lang="en-US" smtClean="0"/>
              <a:t>Click to edit Master title style</a:t>
            </a:r>
            <a:endParaRPr lang="en-GB"/>
          </a:p>
        </p:txBody>
      </p:sp>
      <p:sp>
        <p:nvSpPr>
          <p:cNvPr id="3" name="Subtitle 2"/>
          <p:cNvSpPr>
            <a:spLocks noGrp="1"/>
          </p:cNvSpPr>
          <p:nvPr>
            <p:ph type="subTitle" idx="1"/>
          </p:nvPr>
        </p:nvSpPr>
        <p:spPr>
          <a:xfrm>
            <a:off x="3657600" y="7772400"/>
            <a:ext cx="17068800" cy="3505200"/>
          </a:xfrm>
        </p:spPr>
        <p:txBody>
          <a:bodyPr/>
          <a:lstStyle>
            <a:lvl1pPr marL="0" indent="0" algn="ctr">
              <a:buNone/>
              <a:defRPr>
                <a:solidFill>
                  <a:schemeClr val="tx1">
                    <a:tint val="75000"/>
                  </a:schemeClr>
                </a:solidFill>
              </a:defRPr>
            </a:lvl1pPr>
            <a:lvl2pPr marL="1088428" indent="0" algn="ctr">
              <a:buNone/>
              <a:defRPr>
                <a:solidFill>
                  <a:schemeClr val="tx1">
                    <a:tint val="75000"/>
                  </a:schemeClr>
                </a:solidFill>
              </a:defRPr>
            </a:lvl2pPr>
            <a:lvl3pPr marL="2176857" indent="0" algn="ctr">
              <a:buNone/>
              <a:defRPr>
                <a:solidFill>
                  <a:schemeClr val="tx1">
                    <a:tint val="75000"/>
                  </a:schemeClr>
                </a:solidFill>
              </a:defRPr>
            </a:lvl3pPr>
            <a:lvl4pPr marL="3265285" indent="0" algn="ctr">
              <a:buNone/>
              <a:defRPr>
                <a:solidFill>
                  <a:schemeClr val="tx1">
                    <a:tint val="75000"/>
                  </a:schemeClr>
                </a:solidFill>
              </a:defRPr>
            </a:lvl4pPr>
            <a:lvl5pPr marL="4353714" indent="0" algn="ctr">
              <a:buNone/>
              <a:defRPr>
                <a:solidFill>
                  <a:schemeClr val="tx1">
                    <a:tint val="75000"/>
                  </a:schemeClr>
                </a:solidFill>
              </a:defRPr>
            </a:lvl5pPr>
            <a:lvl6pPr marL="5442142" indent="0" algn="ctr">
              <a:buNone/>
              <a:defRPr>
                <a:solidFill>
                  <a:schemeClr val="tx1">
                    <a:tint val="75000"/>
                  </a:schemeClr>
                </a:solidFill>
              </a:defRPr>
            </a:lvl6pPr>
            <a:lvl7pPr marL="6530568" indent="0" algn="ctr">
              <a:buNone/>
              <a:defRPr>
                <a:solidFill>
                  <a:schemeClr val="tx1">
                    <a:tint val="75000"/>
                  </a:schemeClr>
                </a:solidFill>
              </a:defRPr>
            </a:lvl7pPr>
            <a:lvl8pPr marL="7618992" indent="0" algn="ctr">
              <a:buNone/>
              <a:defRPr>
                <a:solidFill>
                  <a:schemeClr val="tx1">
                    <a:tint val="75000"/>
                  </a:schemeClr>
                </a:solidFill>
              </a:defRPr>
            </a:lvl8pPr>
            <a:lvl9pPr marL="8707425"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65C9EC9D-4369-4EC4-95F3-88922B4B0C1C}" type="datetimeFigureOut">
              <a:rPr lang="en-GB" smtClean="0">
                <a:solidFill>
                  <a:prstClr val="black">
                    <a:tint val="75000"/>
                  </a:prstClr>
                </a:solidFill>
              </a:rPr>
              <a:pPr/>
              <a:t>24/09/2019</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E0C5A916-48A2-48A2-9A75-3DD55F3698B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1819238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5C9EC9D-4369-4EC4-95F3-88922B4B0C1C}" type="datetimeFigureOut">
              <a:rPr lang="en-GB" smtClean="0">
                <a:solidFill>
                  <a:prstClr val="black">
                    <a:tint val="75000"/>
                  </a:prstClr>
                </a:solidFill>
              </a:rPr>
              <a:pPr/>
              <a:t>24/09/2019</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E0C5A916-48A2-48A2-9A75-3DD55F3698B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9575487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26168" y="8813811"/>
            <a:ext cx="20726400" cy="2724150"/>
          </a:xfrm>
        </p:spPr>
        <p:txBody>
          <a:bodyPr anchor="t"/>
          <a:lstStyle>
            <a:lvl1pPr algn="l">
              <a:defRPr sz="9500" b="1" cap="all"/>
            </a:lvl1pPr>
          </a:lstStyle>
          <a:p>
            <a:r>
              <a:rPr lang="en-US" smtClean="0"/>
              <a:t>Click to edit Master title style</a:t>
            </a:r>
            <a:endParaRPr lang="en-GB"/>
          </a:p>
        </p:txBody>
      </p:sp>
      <p:sp>
        <p:nvSpPr>
          <p:cNvPr id="3" name="Text Placeholder 2"/>
          <p:cNvSpPr>
            <a:spLocks noGrp="1"/>
          </p:cNvSpPr>
          <p:nvPr>
            <p:ph type="body" idx="1"/>
          </p:nvPr>
        </p:nvSpPr>
        <p:spPr>
          <a:xfrm>
            <a:off x="1926168" y="5813427"/>
            <a:ext cx="20726400" cy="3000374"/>
          </a:xfrm>
        </p:spPr>
        <p:txBody>
          <a:bodyPr anchor="b"/>
          <a:lstStyle>
            <a:lvl1pPr marL="0" indent="0">
              <a:buNone/>
              <a:defRPr sz="4800">
                <a:solidFill>
                  <a:schemeClr val="tx1">
                    <a:tint val="75000"/>
                  </a:schemeClr>
                </a:solidFill>
              </a:defRPr>
            </a:lvl1pPr>
            <a:lvl2pPr marL="1088428" indent="0">
              <a:buNone/>
              <a:defRPr sz="4300">
                <a:solidFill>
                  <a:schemeClr val="tx1">
                    <a:tint val="75000"/>
                  </a:schemeClr>
                </a:solidFill>
              </a:defRPr>
            </a:lvl2pPr>
            <a:lvl3pPr marL="2176857" indent="0">
              <a:buNone/>
              <a:defRPr sz="3800">
                <a:solidFill>
                  <a:schemeClr val="tx1">
                    <a:tint val="75000"/>
                  </a:schemeClr>
                </a:solidFill>
              </a:defRPr>
            </a:lvl3pPr>
            <a:lvl4pPr marL="3265285" indent="0">
              <a:buNone/>
              <a:defRPr sz="3300">
                <a:solidFill>
                  <a:schemeClr val="tx1">
                    <a:tint val="75000"/>
                  </a:schemeClr>
                </a:solidFill>
              </a:defRPr>
            </a:lvl4pPr>
            <a:lvl5pPr marL="4353714" indent="0">
              <a:buNone/>
              <a:defRPr sz="3300">
                <a:solidFill>
                  <a:schemeClr val="tx1">
                    <a:tint val="75000"/>
                  </a:schemeClr>
                </a:solidFill>
              </a:defRPr>
            </a:lvl5pPr>
            <a:lvl6pPr marL="5442142" indent="0">
              <a:buNone/>
              <a:defRPr sz="3300">
                <a:solidFill>
                  <a:schemeClr val="tx1">
                    <a:tint val="75000"/>
                  </a:schemeClr>
                </a:solidFill>
              </a:defRPr>
            </a:lvl6pPr>
            <a:lvl7pPr marL="6530568" indent="0">
              <a:buNone/>
              <a:defRPr sz="3300">
                <a:solidFill>
                  <a:schemeClr val="tx1">
                    <a:tint val="75000"/>
                  </a:schemeClr>
                </a:solidFill>
              </a:defRPr>
            </a:lvl7pPr>
            <a:lvl8pPr marL="7618992" indent="0">
              <a:buNone/>
              <a:defRPr sz="3300">
                <a:solidFill>
                  <a:schemeClr val="tx1">
                    <a:tint val="75000"/>
                  </a:schemeClr>
                </a:solidFill>
              </a:defRPr>
            </a:lvl8pPr>
            <a:lvl9pPr marL="8707425" indent="0">
              <a:buNone/>
              <a:defRPr sz="33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5C9EC9D-4369-4EC4-95F3-88922B4B0C1C}" type="datetimeFigureOut">
              <a:rPr lang="en-GB" smtClean="0">
                <a:solidFill>
                  <a:prstClr val="black">
                    <a:tint val="75000"/>
                  </a:prstClr>
                </a:solidFill>
              </a:rPr>
              <a:pPr/>
              <a:t>24/09/2019</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E0C5A916-48A2-48A2-9A75-3DD55F3698B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0126773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3251200" y="6400811"/>
            <a:ext cx="29057600" cy="18103850"/>
          </a:xfrm>
        </p:spPr>
        <p:txBody>
          <a:bodyPr/>
          <a:lstStyle>
            <a:lvl1pPr>
              <a:defRPr sz="6700"/>
            </a:lvl1pPr>
            <a:lvl2pPr>
              <a:defRPr sz="5700"/>
            </a:lvl2pPr>
            <a:lvl3pPr>
              <a:defRPr sz="4800"/>
            </a:lvl3pPr>
            <a:lvl4pPr>
              <a:defRPr sz="4300"/>
            </a:lvl4pPr>
            <a:lvl5pPr>
              <a:defRPr sz="4300"/>
            </a:lvl5pPr>
            <a:lvl6pPr>
              <a:defRPr sz="4300"/>
            </a:lvl6pPr>
            <a:lvl7pPr>
              <a:defRPr sz="4300"/>
            </a:lvl7pPr>
            <a:lvl8pPr>
              <a:defRPr sz="4300"/>
            </a:lvl8pPr>
            <a:lvl9pPr>
              <a:defRPr sz="4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32715200" y="6400811"/>
            <a:ext cx="29057600" cy="18103850"/>
          </a:xfrm>
        </p:spPr>
        <p:txBody>
          <a:bodyPr/>
          <a:lstStyle>
            <a:lvl1pPr>
              <a:defRPr sz="6700"/>
            </a:lvl1pPr>
            <a:lvl2pPr>
              <a:defRPr sz="5700"/>
            </a:lvl2pPr>
            <a:lvl3pPr>
              <a:defRPr sz="4800"/>
            </a:lvl3pPr>
            <a:lvl4pPr>
              <a:defRPr sz="4300"/>
            </a:lvl4pPr>
            <a:lvl5pPr>
              <a:defRPr sz="4300"/>
            </a:lvl5pPr>
            <a:lvl6pPr>
              <a:defRPr sz="4300"/>
            </a:lvl6pPr>
            <a:lvl7pPr>
              <a:defRPr sz="4300"/>
            </a:lvl7pPr>
            <a:lvl8pPr>
              <a:defRPr sz="4300"/>
            </a:lvl8pPr>
            <a:lvl9pPr>
              <a:defRPr sz="4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65C9EC9D-4369-4EC4-95F3-88922B4B0C1C}" type="datetimeFigureOut">
              <a:rPr lang="en-GB" smtClean="0">
                <a:solidFill>
                  <a:prstClr val="black">
                    <a:tint val="75000"/>
                  </a:prstClr>
                </a:solidFill>
              </a:rPr>
              <a:pPr/>
              <a:t>24/09/2019</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E0C5A916-48A2-48A2-9A75-3DD55F3698B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2298850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umario">
    <p:spTree>
      <p:nvGrpSpPr>
        <p:cNvPr id="1" name=""/>
        <p:cNvGrpSpPr/>
        <p:nvPr/>
      </p:nvGrpSpPr>
      <p:grpSpPr>
        <a:xfrm>
          <a:off x="0" y="0"/>
          <a:ext cx="0" cy="0"/>
          <a:chOff x="0" y="0"/>
          <a:chExt cx="0" cy="0"/>
        </a:xfrm>
      </p:grpSpPr>
      <p:sp>
        <p:nvSpPr>
          <p:cNvPr id="3" name="Marcador de número de diapositiva 2"/>
          <p:cNvSpPr>
            <a:spLocks noGrp="1"/>
          </p:cNvSpPr>
          <p:nvPr>
            <p:ph type="sldNum" sz="quarter" idx="10"/>
          </p:nvPr>
        </p:nvSpPr>
        <p:spPr>
          <a:xfrm>
            <a:off x="23303950" y="12780835"/>
            <a:ext cx="504000" cy="412158"/>
          </a:xfrm>
          <a:prstGeom prst="rect">
            <a:avLst/>
          </a:prstGeom>
        </p:spPr>
        <p:txBody>
          <a:bodyPr lIns="182880" tIns="91440" rIns="182880" bIns="91440"/>
          <a:lstStyle/>
          <a:p>
            <a:pPr defTabSz="1828800" eaLnBrk="1" fontAlgn="auto" hangingPunct="1">
              <a:spcBef>
                <a:spcPts val="0"/>
              </a:spcBef>
              <a:spcAft>
                <a:spcPts val="0"/>
              </a:spcAft>
            </a:pPr>
            <a:fld id="{EEA4495D-35CE-2741-BA1A-FCDF99A4A1F7}" type="slidenum">
              <a:rPr lang="es-ES_tradnl" sz="3600" smtClean="0">
                <a:solidFill>
                  <a:prstClr val="black"/>
                </a:solidFill>
                <a:latin typeface="Calibri" panose="020F0502020204030204"/>
                <a:ea typeface="+mn-ea"/>
                <a:cs typeface="+mn-cs"/>
              </a:rPr>
              <a:pPr defTabSz="1828800" eaLnBrk="1" fontAlgn="auto" hangingPunct="1">
                <a:spcBef>
                  <a:spcPts val="0"/>
                </a:spcBef>
                <a:spcAft>
                  <a:spcPts val="0"/>
                </a:spcAft>
              </a:pPr>
              <a:t>‹#›</a:t>
            </a:fld>
            <a:endParaRPr lang="es-ES_tradnl" sz="3600" dirty="0">
              <a:solidFill>
                <a:prstClr val="black"/>
              </a:solidFill>
              <a:latin typeface="Calibri" panose="020F0502020204030204"/>
              <a:ea typeface="+mn-ea"/>
              <a:cs typeface="+mn-cs"/>
            </a:endParaRPr>
          </a:p>
        </p:txBody>
      </p:sp>
      <p:sp>
        <p:nvSpPr>
          <p:cNvPr id="6" name="Marcador de texto 5"/>
          <p:cNvSpPr>
            <a:spLocks noGrp="1"/>
          </p:cNvSpPr>
          <p:nvPr>
            <p:ph type="body" sz="quarter" idx="11" hasCustomPrompt="1"/>
          </p:nvPr>
        </p:nvSpPr>
        <p:spPr>
          <a:xfrm>
            <a:off x="1400177" y="5171104"/>
            <a:ext cx="3197462" cy="598028"/>
          </a:xfrm>
          <a:prstGeom prst="rect">
            <a:avLst/>
          </a:prstGeom>
        </p:spPr>
        <p:txBody>
          <a:bodyPr lIns="0" tIns="0" rIns="0" bIns="0"/>
          <a:lstStyle>
            <a:lvl1pPr marL="0" indent="0">
              <a:buNone/>
              <a:defRPr sz="3600" b="1">
                <a:solidFill>
                  <a:srgbClr val="A8D200"/>
                </a:solidFill>
              </a:defRPr>
            </a:lvl1pPr>
            <a:lvl2pPr marL="914400" indent="0">
              <a:buNone/>
              <a:defRPr sz="3600" b="1">
                <a:solidFill>
                  <a:srgbClr val="B6D900"/>
                </a:solidFill>
              </a:defRPr>
            </a:lvl2pPr>
            <a:lvl3pPr marL="1828800" indent="0">
              <a:buNone/>
              <a:defRPr sz="3600" b="1">
                <a:solidFill>
                  <a:srgbClr val="B6D900"/>
                </a:solidFill>
              </a:defRPr>
            </a:lvl3pPr>
            <a:lvl4pPr marL="2743200" indent="0">
              <a:buNone/>
              <a:defRPr sz="3600" b="1">
                <a:solidFill>
                  <a:srgbClr val="B6D900"/>
                </a:solidFill>
              </a:defRPr>
            </a:lvl4pPr>
            <a:lvl5pPr marL="3657600" indent="0">
              <a:buNone/>
              <a:defRPr sz="3600" b="1">
                <a:solidFill>
                  <a:srgbClr val="B6D900"/>
                </a:solidFill>
              </a:defRPr>
            </a:lvl5pPr>
          </a:lstStyle>
          <a:p>
            <a:pPr lvl="0"/>
            <a:r>
              <a:rPr lang="es-ES" dirty="0"/>
              <a:t>1</a:t>
            </a:r>
            <a:r>
              <a:rPr lang="es-ES"/>
              <a:t>// Apartado</a:t>
            </a:r>
            <a:endParaRPr lang="es-ES_tradnl" dirty="0"/>
          </a:p>
        </p:txBody>
      </p:sp>
      <p:sp>
        <p:nvSpPr>
          <p:cNvPr id="8" name="Marcador de texto 7"/>
          <p:cNvSpPr>
            <a:spLocks noGrp="1"/>
          </p:cNvSpPr>
          <p:nvPr>
            <p:ph type="body" sz="quarter" idx="12" hasCustomPrompt="1"/>
          </p:nvPr>
        </p:nvSpPr>
        <p:spPr>
          <a:xfrm>
            <a:off x="1400177" y="6196750"/>
            <a:ext cx="3693118" cy="546604"/>
          </a:xfrm>
          <a:prstGeom prst="rect">
            <a:avLst/>
          </a:prstGeom>
        </p:spPr>
        <p:txBody>
          <a:bodyPr lIns="0" tIns="0" rIns="0" bIns="0"/>
          <a:lstStyle>
            <a:lvl1pPr marL="0" indent="0">
              <a:buNone/>
              <a:defRPr sz="2800" baseline="0">
                <a:solidFill>
                  <a:schemeClr val="tx1">
                    <a:lumMod val="65000"/>
                    <a:lumOff val="35000"/>
                  </a:schemeClr>
                </a:solidFill>
              </a:defRPr>
            </a:lvl1pPr>
            <a:lvl2pPr marL="914400" indent="0">
              <a:buNone/>
              <a:defRPr sz="2800">
                <a:solidFill>
                  <a:schemeClr val="tx1">
                    <a:lumMod val="65000"/>
                    <a:lumOff val="35000"/>
                  </a:schemeClr>
                </a:solidFill>
              </a:defRPr>
            </a:lvl2pPr>
            <a:lvl3pPr marL="1828800" indent="0">
              <a:buNone/>
              <a:defRPr sz="2800">
                <a:solidFill>
                  <a:schemeClr val="tx1">
                    <a:lumMod val="65000"/>
                    <a:lumOff val="35000"/>
                  </a:schemeClr>
                </a:solidFill>
              </a:defRPr>
            </a:lvl3pPr>
            <a:lvl4pPr marL="2743200" indent="0">
              <a:buNone/>
              <a:defRPr sz="2800">
                <a:solidFill>
                  <a:schemeClr val="tx1">
                    <a:lumMod val="65000"/>
                    <a:lumOff val="35000"/>
                  </a:schemeClr>
                </a:solidFill>
              </a:defRPr>
            </a:lvl4pPr>
            <a:lvl5pPr marL="3657600" indent="0">
              <a:buNone/>
              <a:defRPr sz="2800">
                <a:solidFill>
                  <a:schemeClr val="tx1">
                    <a:lumMod val="65000"/>
                    <a:lumOff val="35000"/>
                  </a:schemeClr>
                </a:solidFill>
              </a:defRPr>
            </a:lvl5pPr>
          </a:lstStyle>
          <a:p>
            <a:pPr lvl="0"/>
            <a:r>
              <a:rPr lang="es-ES"/>
              <a:t>1.1 Titular apartado</a:t>
            </a:r>
            <a:endParaRPr lang="es-ES_tradnl" dirty="0"/>
          </a:p>
        </p:txBody>
      </p:sp>
      <p:sp>
        <p:nvSpPr>
          <p:cNvPr id="11" name="Marcador de texto 5"/>
          <p:cNvSpPr>
            <a:spLocks noGrp="1"/>
          </p:cNvSpPr>
          <p:nvPr>
            <p:ph type="body" sz="quarter" idx="13" hasCustomPrompt="1"/>
          </p:nvPr>
        </p:nvSpPr>
        <p:spPr>
          <a:xfrm>
            <a:off x="7296775" y="5171104"/>
            <a:ext cx="3197462" cy="598028"/>
          </a:xfrm>
          <a:prstGeom prst="rect">
            <a:avLst/>
          </a:prstGeom>
        </p:spPr>
        <p:txBody>
          <a:bodyPr lIns="0" tIns="0" rIns="0" bIns="0"/>
          <a:lstStyle>
            <a:lvl1pPr marL="0" indent="0">
              <a:buNone/>
              <a:defRPr sz="3600" b="1">
                <a:solidFill>
                  <a:srgbClr val="A8D200"/>
                </a:solidFill>
              </a:defRPr>
            </a:lvl1pPr>
            <a:lvl2pPr marL="914400" indent="0">
              <a:buNone/>
              <a:defRPr sz="3600" b="1">
                <a:solidFill>
                  <a:srgbClr val="B6D900"/>
                </a:solidFill>
              </a:defRPr>
            </a:lvl2pPr>
            <a:lvl3pPr marL="1828800" indent="0">
              <a:buNone/>
              <a:defRPr sz="3600" b="1">
                <a:solidFill>
                  <a:srgbClr val="B6D900"/>
                </a:solidFill>
              </a:defRPr>
            </a:lvl3pPr>
            <a:lvl4pPr marL="2743200" indent="0">
              <a:buNone/>
              <a:defRPr sz="3600" b="1">
                <a:solidFill>
                  <a:srgbClr val="B6D900"/>
                </a:solidFill>
              </a:defRPr>
            </a:lvl4pPr>
            <a:lvl5pPr marL="3657600" indent="0">
              <a:buNone/>
              <a:defRPr sz="3600" b="1">
                <a:solidFill>
                  <a:srgbClr val="B6D900"/>
                </a:solidFill>
              </a:defRPr>
            </a:lvl5pPr>
          </a:lstStyle>
          <a:p>
            <a:pPr lvl="0"/>
            <a:r>
              <a:rPr lang="es-ES" dirty="0"/>
              <a:t>2// Apartado</a:t>
            </a:r>
            <a:endParaRPr lang="es-ES_tradnl" dirty="0"/>
          </a:p>
        </p:txBody>
      </p:sp>
      <p:sp>
        <p:nvSpPr>
          <p:cNvPr id="12" name="Marcador de texto 7"/>
          <p:cNvSpPr>
            <a:spLocks noGrp="1"/>
          </p:cNvSpPr>
          <p:nvPr>
            <p:ph type="body" sz="quarter" idx="14" hasCustomPrompt="1"/>
          </p:nvPr>
        </p:nvSpPr>
        <p:spPr>
          <a:xfrm>
            <a:off x="7296775" y="6196750"/>
            <a:ext cx="3693118" cy="546604"/>
          </a:xfrm>
          <a:prstGeom prst="rect">
            <a:avLst/>
          </a:prstGeom>
        </p:spPr>
        <p:txBody>
          <a:bodyPr lIns="0" tIns="0" rIns="0" bIns="0"/>
          <a:lstStyle>
            <a:lvl1pPr marL="0" indent="0">
              <a:buNone/>
              <a:defRPr sz="2800" baseline="0">
                <a:solidFill>
                  <a:schemeClr val="tx1">
                    <a:lumMod val="65000"/>
                    <a:lumOff val="35000"/>
                  </a:schemeClr>
                </a:solidFill>
              </a:defRPr>
            </a:lvl1pPr>
            <a:lvl2pPr marL="914400" indent="0">
              <a:buNone/>
              <a:defRPr sz="2800">
                <a:solidFill>
                  <a:schemeClr val="tx1">
                    <a:lumMod val="65000"/>
                    <a:lumOff val="35000"/>
                  </a:schemeClr>
                </a:solidFill>
              </a:defRPr>
            </a:lvl2pPr>
            <a:lvl3pPr marL="1828800" indent="0">
              <a:buNone/>
              <a:defRPr sz="2800">
                <a:solidFill>
                  <a:schemeClr val="tx1">
                    <a:lumMod val="65000"/>
                    <a:lumOff val="35000"/>
                  </a:schemeClr>
                </a:solidFill>
              </a:defRPr>
            </a:lvl3pPr>
            <a:lvl4pPr marL="2743200" indent="0">
              <a:buNone/>
              <a:defRPr sz="2800">
                <a:solidFill>
                  <a:schemeClr val="tx1">
                    <a:lumMod val="65000"/>
                    <a:lumOff val="35000"/>
                  </a:schemeClr>
                </a:solidFill>
              </a:defRPr>
            </a:lvl4pPr>
            <a:lvl5pPr marL="3657600" indent="0">
              <a:buNone/>
              <a:defRPr sz="2800">
                <a:solidFill>
                  <a:schemeClr val="tx1">
                    <a:lumMod val="65000"/>
                    <a:lumOff val="35000"/>
                  </a:schemeClr>
                </a:solidFill>
              </a:defRPr>
            </a:lvl5pPr>
          </a:lstStyle>
          <a:p>
            <a:pPr lvl="0"/>
            <a:r>
              <a:rPr lang="es-ES" dirty="0"/>
              <a:t>2.1 Titular apartado</a:t>
            </a:r>
            <a:endParaRPr lang="es-ES_tradnl" dirty="0"/>
          </a:p>
        </p:txBody>
      </p:sp>
      <p:sp>
        <p:nvSpPr>
          <p:cNvPr id="17" name="Marcador de texto 5"/>
          <p:cNvSpPr>
            <a:spLocks noGrp="1"/>
          </p:cNvSpPr>
          <p:nvPr>
            <p:ph type="body" sz="quarter" idx="15" hasCustomPrompt="1"/>
          </p:nvPr>
        </p:nvSpPr>
        <p:spPr>
          <a:xfrm>
            <a:off x="13073731" y="5171104"/>
            <a:ext cx="3197462" cy="598028"/>
          </a:xfrm>
          <a:prstGeom prst="rect">
            <a:avLst/>
          </a:prstGeom>
        </p:spPr>
        <p:txBody>
          <a:bodyPr lIns="0" tIns="0" rIns="0" bIns="0"/>
          <a:lstStyle>
            <a:lvl1pPr marL="0" indent="0">
              <a:buNone/>
              <a:defRPr sz="3600" b="1">
                <a:solidFill>
                  <a:srgbClr val="A8D200"/>
                </a:solidFill>
              </a:defRPr>
            </a:lvl1pPr>
            <a:lvl2pPr marL="914400" indent="0">
              <a:buNone/>
              <a:defRPr sz="3600" b="1">
                <a:solidFill>
                  <a:srgbClr val="B6D900"/>
                </a:solidFill>
              </a:defRPr>
            </a:lvl2pPr>
            <a:lvl3pPr marL="1828800" indent="0">
              <a:buNone/>
              <a:defRPr sz="3600" b="1">
                <a:solidFill>
                  <a:srgbClr val="B6D900"/>
                </a:solidFill>
              </a:defRPr>
            </a:lvl3pPr>
            <a:lvl4pPr marL="2743200" indent="0">
              <a:buNone/>
              <a:defRPr sz="3600" b="1">
                <a:solidFill>
                  <a:srgbClr val="B6D900"/>
                </a:solidFill>
              </a:defRPr>
            </a:lvl4pPr>
            <a:lvl5pPr marL="3657600" indent="0">
              <a:buNone/>
              <a:defRPr sz="3600" b="1">
                <a:solidFill>
                  <a:srgbClr val="B6D900"/>
                </a:solidFill>
              </a:defRPr>
            </a:lvl5pPr>
          </a:lstStyle>
          <a:p>
            <a:pPr lvl="0"/>
            <a:r>
              <a:rPr lang="es-ES" dirty="0"/>
              <a:t>3// Apartado</a:t>
            </a:r>
            <a:endParaRPr lang="es-ES_tradnl" dirty="0"/>
          </a:p>
        </p:txBody>
      </p:sp>
      <p:sp>
        <p:nvSpPr>
          <p:cNvPr id="18" name="Marcador de texto 7"/>
          <p:cNvSpPr>
            <a:spLocks noGrp="1"/>
          </p:cNvSpPr>
          <p:nvPr>
            <p:ph type="body" sz="quarter" idx="16" hasCustomPrompt="1"/>
          </p:nvPr>
        </p:nvSpPr>
        <p:spPr>
          <a:xfrm>
            <a:off x="13073731" y="6196750"/>
            <a:ext cx="3693118" cy="546604"/>
          </a:xfrm>
          <a:prstGeom prst="rect">
            <a:avLst/>
          </a:prstGeom>
        </p:spPr>
        <p:txBody>
          <a:bodyPr lIns="0" tIns="0" rIns="0" bIns="0"/>
          <a:lstStyle>
            <a:lvl1pPr marL="0" indent="0">
              <a:buNone/>
              <a:defRPr sz="2800" baseline="0">
                <a:solidFill>
                  <a:schemeClr val="tx1">
                    <a:lumMod val="65000"/>
                    <a:lumOff val="35000"/>
                  </a:schemeClr>
                </a:solidFill>
              </a:defRPr>
            </a:lvl1pPr>
            <a:lvl2pPr marL="914400" indent="0">
              <a:buNone/>
              <a:defRPr sz="2800">
                <a:solidFill>
                  <a:schemeClr val="tx1">
                    <a:lumMod val="65000"/>
                    <a:lumOff val="35000"/>
                  </a:schemeClr>
                </a:solidFill>
              </a:defRPr>
            </a:lvl2pPr>
            <a:lvl3pPr marL="1828800" indent="0">
              <a:buNone/>
              <a:defRPr sz="2800">
                <a:solidFill>
                  <a:schemeClr val="tx1">
                    <a:lumMod val="65000"/>
                    <a:lumOff val="35000"/>
                  </a:schemeClr>
                </a:solidFill>
              </a:defRPr>
            </a:lvl3pPr>
            <a:lvl4pPr marL="2743200" indent="0">
              <a:buNone/>
              <a:defRPr sz="2800">
                <a:solidFill>
                  <a:schemeClr val="tx1">
                    <a:lumMod val="65000"/>
                    <a:lumOff val="35000"/>
                  </a:schemeClr>
                </a:solidFill>
              </a:defRPr>
            </a:lvl4pPr>
            <a:lvl5pPr marL="3657600" indent="0">
              <a:buNone/>
              <a:defRPr sz="2800">
                <a:solidFill>
                  <a:schemeClr val="tx1">
                    <a:lumMod val="65000"/>
                    <a:lumOff val="35000"/>
                  </a:schemeClr>
                </a:solidFill>
              </a:defRPr>
            </a:lvl5pPr>
          </a:lstStyle>
          <a:p>
            <a:pPr lvl="0"/>
            <a:r>
              <a:rPr lang="es-ES" dirty="0"/>
              <a:t>3.1 Titular apartado</a:t>
            </a:r>
            <a:endParaRPr lang="es-ES_tradnl" dirty="0"/>
          </a:p>
        </p:txBody>
      </p:sp>
      <p:sp>
        <p:nvSpPr>
          <p:cNvPr id="19" name="Marcador de texto 5"/>
          <p:cNvSpPr>
            <a:spLocks noGrp="1"/>
          </p:cNvSpPr>
          <p:nvPr>
            <p:ph type="body" sz="quarter" idx="17" hasCustomPrompt="1"/>
          </p:nvPr>
        </p:nvSpPr>
        <p:spPr>
          <a:xfrm>
            <a:off x="18816505" y="5171104"/>
            <a:ext cx="3197462" cy="598028"/>
          </a:xfrm>
          <a:prstGeom prst="rect">
            <a:avLst/>
          </a:prstGeom>
        </p:spPr>
        <p:txBody>
          <a:bodyPr lIns="0" tIns="0" rIns="0" bIns="0"/>
          <a:lstStyle>
            <a:lvl1pPr marL="0" indent="0">
              <a:buNone/>
              <a:defRPr sz="3600" b="1">
                <a:solidFill>
                  <a:srgbClr val="A8D200"/>
                </a:solidFill>
              </a:defRPr>
            </a:lvl1pPr>
            <a:lvl2pPr marL="914400" indent="0">
              <a:buNone/>
              <a:defRPr sz="3600" b="1">
                <a:solidFill>
                  <a:srgbClr val="B6D900"/>
                </a:solidFill>
              </a:defRPr>
            </a:lvl2pPr>
            <a:lvl3pPr marL="1828800" indent="0">
              <a:buNone/>
              <a:defRPr sz="3600" b="1">
                <a:solidFill>
                  <a:srgbClr val="B6D900"/>
                </a:solidFill>
              </a:defRPr>
            </a:lvl3pPr>
            <a:lvl4pPr marL="2743200" indent="0">
              <a:buNone/>
              <a:defRPr sz="3600" b="1">
                <a:solidFill>
                  <a:srgbClr val="B6D900"/>
                </a:solidFill>
              </a:defRPr>
            </a:lvl4pPr>
            <a:lvl5pPr marL="3657600" indent="0">
              <a:buNone/>
              <a:defRPr sz="3600" b="1">
                <a:solidFill>
                  <a:srgbClr val="B6D900"/>
                </a:solidFill>
              </a:defRPr>
            </a:lvl5pPr>
          </a:lstStyle>
          <a:p>
            <a:pPr lvl="0"/>
            <a:r>
              <a:rPr lang="es-ES" dirty="0"/>
              <a:t>4// Apartado</a:t>
            </a:r>
            <a:endParaRPr lang="es-ES_tradnl" dirty="0"/>
          </a:p>
        </p:txBody>
      </p:sp>
      <p:sp>
        <p:nvSpPr>
          <p:cNvPr id="20" name="Marcador de texto 7"/>
          <p:cNvSpPr>
            <a:spLocks noGrp="1"/>
          </p:cNvSpPr>
          <p:nvPr>
            <p:ph type="body" sz="quarter" idx="18" hasCustomPrompt="1"/>
          </p:nvPr>
        </p:nvSpPr>
        <p:spPr>
          <a:xfrm>
            <a:off x="18816505" y="6196750"/>
            <a:ext cx="3693118" cy="546604"/>
          </a:xfrm>
          <a:prstGeom prst="rect">
            <a:avLst/>
          </a:prstGeom>
        </p:spPr>
        <p:txBody>
          <a:bodyPr lIns="0" tIns="0" rIns="0" bIns="0"/>
          <a:lstStyle>
            <a:lvl1pPr marL="0" indent="0">
              <a:buNone/>
              <a:defRPr sz="2800" baseline="0">
                <a:solidFill>
                  <a:schemeClr val="tx1">
                    <a:lumMod val="65000"/>
                    <a:lumOff val="35000"/>
                  </a:schemeClr>
                </a:solidFill>
              </a:defRPr>
            </a:lvl1pPr>
            <a:lvl2pPr marL="914400" indent="0">
              <a:buNone/>
              <a:defRPr sz="2800">
                <a:solidFill>
                  <a:schemeClr val="tx1">
                    <a:lumMod val="65000"/>
                    <a:lumOff val="35000"/>
                  </a:schemeClr>
                </a:solidFill>
              </a:defRPr>
            </a:lvl2pPr>
            <a:lvl3pPr marL="1828800" indent="0">
              <a:buNone/>
              <a:defRPr sz="2800">
                <a:solidFill>
                  <a:schemeClr val="tx1">
                    <a:lumMod val="65000"/>
                    <a:lumOff val="35000"/>
                  </a:schemeClr>
                </a:solidFill>
              </a:defRPr>
            </a:lvl3pPr>
            <a:lvl4pPr marL="2743200" indent="0">
              <a:buNone/>
              <a:defRPr sz="2800">
                <a:solidFill>
                  <a:schemeClr val="tx1">
                    <a:lumMod val="65000"/>
                    <a:lumOff val="35000"/>
                  </a:schemeClr>
                </a:solidFill>
              </a:defRPr>
            </a:lvl4pPr>
            <a:lvl5pPr marL="3657600" indent="0">
              <a:buNone/>
              <a:defRPr sz="2800">
                <a:solidFill>
                  <a:schemeClr val="tx1">
                    <a:lumMod val="65000"/>
                    <a:lumOff val="35000"/>
                  </a:schemeClr>
                </a:solidFill>
              </a:defRPr>
            </a:lvl5pPr>
          </a:lstStyle>
          <a:p>
            <a:pPr lvl="0"/>
            <a:r>
              <a:rPr lang="es-ES" dirty="0"/>
              <a:t>4.1 Titular apartado</a:t>
            </a:r>
            <a:endParaRPr lang="es-ES_tradnl" dirty="0"/>
          </a:p>
        </p:txBody>
      </p:sp>
      <p:sp>
        <p:nvSpPr>
          <p:cNvPr id="13" name="Marcador de texto 10"/>
          <p:cNvSpPr>
            <a:spLocks noGrp="1"/>
          </p:cNvSpPr>
          <p:nvPr>
            <p:ph type="body" sz="quarter" idx="19" hasCustomPrompt="1"/>
          </p:nvPr>
        </p:nvSpPr>
        <p:spPr>
          <a:xfrm>
            <a:off x="1401304" y="1692101"/>
            <a:ext cx="21608328" cy="1483362"/>
          </a:xfrm>
          <a:prstGeom prst="rect">
            <a:avLst/>
          </a:prstGeom>
        </p:spPr>
        <p:txBody>
          <a:bodyPr lIns="0" tIns="0" rIns="0" bIns="0"/>
          <a:lstStyle>
            <a:lvl1pPr marL="0" indent="0">
              <a:buFontTx/>
              <a:buNone/>
              <a:defRPr sz="9600" b="1">
                <a:solidFill>
                  <a:schemeClr val="tx1">
                    <a:lumMod val="65000"/>
                    <a:lumOff val="35000"/>
                  </a:schemeClr>
                </a:solidFill>
                <a:latin typeface="Arial" charset="0"/>
                <a:ea typeface="Arial" charset="0"/>
                <a:cs typeface="Arial" charset="0"/>
              </a:defRPr>
            </a:lvl1pPr>
            <a:lvl2pPr marL="914400" indent="0">
              <a:buFontTx/>
              <a:buNone/>
              <a:defRPr sz="5600">
                <a:solidFill>
                  <a:schemeClr val="tx1">
                    <a:lumMod val="65000"/>
                    <a:lumOff val="35000"/>
                  </a:schemeClr>
                </a:solidFill>
                <a:latin typeface="Arial" charset="0"/>
                <a:ea typeface="Arial" charset="0"/>
                <a:cs typeface="Arial" charset="0"/>
              </a:defRPr>
            </a:lvl2pPr>
            <a:lvl3pPr marL="1828800" indent="0">
              <a:buFontTx/>
              <a:buNone/>
              <a:defRPr/>
            </a:lvl3pPr>
            <a:lvl4pPr marL="2743200" indent="0">
              <a:buFontTx/>
              <a:buNone/>
              <a:defRPr/>
            </a:lvl4pPr>
            <a:lvl5pPr marL="3657600" indent="0">
              <a:buFontTx/>
              <a:buNone/>
              <a:defRPr/>
            </a:lvl5pPr>
          </a:lstStyle>
          <a:p>
            <a:pPr lvl="0"/>
            <a:r>
              <a:rPr lang="es-ES" dirty="0"/>
              <a:t>Sumario</a:t>
            </a:r>
          </a:p>
        </p:txBody>
      </p:sp>
    </p:spTree>
    <p:extLst>
      <p:ext uri="{BB962C8B-B14F-4D97-AF65-F5344CB8AC3E}">
        <p14:creationId xmlns:p14="http://schemas.microsoft.com/office/powerpoint/2010/main" val="12911695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6"/>
            <a:ext cx="21945600" cy="2286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1219200" y="3070226"/>
            <a:ext cx="10773835" cy="1279524"/>
          </a:xfrm>
        </p:spPr>
        <p:txBody>
          <a:bodyPr anchor="b"/>
          <a:lstStyle>
            <a:lvl1pPr marL="0" indent="0">
              <a:buNone/>
              <a:defRPr sz="5700" b="1"/>
            </a:lvl1pPr>
            <a:lvl2pPr marL="1088428" indent="0">
              <a:buNone/>
              <a:defRPr sz="4800" b="1"/>
            </a:lvl2pPr>
            <a:lvl3pPr marL="2176857" indent="0">
              <a:buNone/>
              <a:defRPr sz="4300" b="1"/>
            </a:lvl3pPr>
            <a:lvl4pPr marL="3265285" indent="0">
              <a:buNone/>
              <a:defRPr sz="3800" b="1"/>
            </a:lvl4pPr>
            <a:lvl5pPr marL="4353714" indent="0">
              <a:buNone/>
              <a:defRPr sz="3800" b="1"/>
            </a:lvl5pPr>
            <a:lvl6pPr marL="5442142" indent="0">
              <a:buNone/>
              <a:defRPr sz="3800" b="1"/>
            </a:lvl6pPr>
            <a:lvl7pPr marL="6530568" indent="0">
              <a:buNone/>
              <a:defRPr sz="3800" b="1"/>
            </a:lvl7pPr>
            <a:lvl8pPr marL="7618992" indent="0">
              <a:buNone/>
              <a:defRPr sz="3800" b="1"/>
            </a:lvl8pPr>
            <a:lvl9pPr marL="8707425" indent="0">
              <a:buNone/>
              <a:defRPr sz="3800" b="1"/>
            </a:lvl9pPr>
          </a:lstStyle>
          <a:p>
            <a:pPr lvl="0"/>
            <a:r>
              <a:rPr lang="en-US" smtClean="0"/>
              <a:t>Click to edit Master text styles</a:t>
            </a:r>
          </a:p>
        </p:txBody>
      </p:sp>
      <p:sp>
        <p:nvSpPr>
          <p:cNvPr id="4" name="Content Placeholder 3"/>
          <p:cNvSpPr>
            <a:spLocks noGrp="1"/>
          </p:cNvSpPr>
          <p:nvPr>
            <p:ph sz="half" idx="2"/>
          </p:nvPr>
        </p:nvSpPr>
        <p:spPr>
          <a:xfrm>
            <a:off x="1219200" y="4349750"/>
            <a:ext cx="10773835" cy="7902576"/>
          </a:xfrm>
        </p:spPr>
        <p:txBody>
          <a:bodyPr/>
          <a:lstStyle>
            <a:lvl1pPr>
              <a:defRPr sz="5700"/>
            </a:lvl1pPr>
            <a:lvl2pPr>
              <a:defRPr sz="4800"/>
            </a:lvl2pPr>
            <a:lvl3pPr>
              <a:defRPr sz="4300"/>
            </a:lvl3pPr>
            <a:lvl4pPr>
              <a:defRPr sz="3800"/>
            </a:lvl4pPr>
            <a:lvl5pPr>
              <a:defRPr sz="3800"/>
            </a:lvl5pPr>
            <a:lvl6pPr>
              <a:defRPr sz="3800"/>
            </a:lvl6pPr>
            <a:lvl7pPr>
              <a:defRPr sz="3800"/>
            </a:lvl7pPr>
            <a:lvl8pPr>
              <a:defRPr sz="3800"/>
            </a:lvl8pPr>
            <a:lvl9pPr>
              <a:defRPr sz="3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12386748" y="3070226"/>
            <a:ext cx="10778067" cy="1279524"/>
          </a:xfrm>
        </p:spPr>
        <p:txBody>
          <a:bodyPr anchor="b"/>
          <a:lstStyle>
            <a:lvl1pPr marL="0" indent="0">
              <a:buNone/>
              <a:defRPr sz="5700" b="1"/>
            </a:lvl1pPr>
            <a:lvl2pPr marL="1088428" indent="0">
              <a:buNone/>
              <a:defRPr sz="4800" b="1"/>
            </a:lvl2pPr>
            <a:lvl3pPr marL="2176857" indent="0">
              <a:buNone/>
              <a:defRPr sz="4300" b="1"/>
            </a:lvl3pPr>
            <a:lvl4pPr marL="3265285" indent="0">
              <a:buNone/>
              <a:defRPr sz="3800" b="1"/>
            </a:lvl4pPr>
            <a:lvl5pPr marL="4353714" indent="0">
              <a:buNone/>
              <a:defRPr sz="3800" b="1"/>
            </a:lvl5pPr>
            <a:lvl6pPr marL="5442142" indent="0">
              <a:buNone/>
              <a:defRPr sz="3800" b="1"/>
            </a:lvl6pPr>
            <a:lvl7pPr marL="6530568" indent="0">
              <a:buNone/>
              <a:defRPr sz="3800" b="1"/>
            </a:lvl7pPr>
            <a:lvl8pPr marL="7618992" indent="0">
              <a:buNone/>
              <a:defRPr sz="3800" b="1"/>
            </a:lvl8pPr>
            <a:lvl9pPr marL="8707425" indent="0">
              <a:buNone/>
              <a:defRPr sz="3800" b="1"/>
            </a:lvl9pPr>
          </a:lstStyle>
          <a:p>
            <a:pPr lvl="0"/>
            <a:r>
              <a:rPr lang="en-US" smtClean="0"/>
              <a:t>Click to edit Master text styles</a:t>
            </a:r>
          </a:p>
        </p:txBody>
      </p:sp>
      <p:sp>
        <p:nvSpPr>
          <p:cNvPr id="6" name="Content Placeholder 5"/>
          <p:cNvSpPr>
            <a:spLocks noGrp="1"/>
          </p:cNvSpPr>
          <p:nvPr>
            <p:ph sz="quarter" idx="4"/>
          </p:nvPr>
        </p:nvSpPr>
        <p:spPr>
          <a:xfrm>
            <a:off x="12386748" y="4349750"/>
            <a:ext cx="10778067" cy="7902576"/>
          </a:xfrm>
        </p:spPr>
        <p:txBody>
          <a:bodyPr/>
          <a:lstStyle>
            <a:lvl1pPr>
              <a:defRPr sz="5700"/>
            </a:lvl1pPr>
            <a:lvl2pPr>
              <a:defRPr sz="4800"/>
            </a:lvl2pPr>
            <a:lvl3pPr>
              <a:defRPr sz="4300"/>
            </a:lvl3pPr>
            <a:lvl4pPr>
              <a:defRPr sz="3800"/>
            </a:lvl4pPr>
            <a:lvl5pPr>
              <a:defRPr sz="3800"/>
            </a:lvl5pPr>
            <a:lvl6pPr>
              <a:defRPr sz="3800"/>
            </a:lvl6pPr>
            <a:lvl7pPr>
              <a:defRPr sz="3800"/>
            </a:lvl7pPr>
            <a:lvl8pPr>
              <a:defRPr sz="3800"/>
            </a:lvl8pPr>
            <a:lvl9pPr>
              <a:defRPr sz="3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65C9EC9D-4369-4EC4-95F3-88922B4B0C1C}" type="datetimeFigureOut">
              <a:rPr lang="en-GB" smtClean="0">
                <a:solidFill>
                  <a:prstClr val="black">
                    <a:tint val="75000"/>
                  </a:prstClr>
                </a:solidFill>
              </a:rPr>
              <a:pPr/>
              <a:t>24/09/2019</a:t>
            </a:fld>
            <a:endParaRPr lang="en-GB">
              <a:solidFill>
                <a:prstClr val="black">
                  <a:tint val="75000"/>
                </a:prstClr>
              </a:solidFill>
            </a:endParaRPr>
          </a:p>
        </p:txBody>
      </p:sp>
      <p:sp>
        <p:nvSpPr>
          <p:cNvPr id="8" name="Footer Placeholder 7"/>
          <p:cNvSpPr>
            <a:spLocks noGrp="1"/>
          </p:cNvSpPr>
          <p:nvPr>
            <p:ph type="ftr" sz="quarter" idx="11"/>
          </p:nvPr>
        </p:nvSpPr>
        <p:spPr/>
        <p:txBody>
          <a:bodyPr/>
          <a:lstStyle/>
          <a:p>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E0C5A916-48A2-48A2-9A75-3DD55F3698B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5502713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65C9EC9D-4369-4EC4-95F3-88922B4B0C1C}" type="datetimeFigureOut">
              <a:rPr lang="en-GB" smtClean="0">
                <a:solidFill>
                  <a:prstClr val="black">
                    <a:tint val="75000"/>
                  </a:prstClr>
                </a:solidFill>
              </a:rPr>
              <a:pPr/>
              <a:t>24/09/2019</a:t>
            </a:fld>
            <a:endParaRPr lang="en-GB">
              <a:solidFill>
                <a:prstClr val="black">
                  <a:tint val="75000"/>
                </a:prstClr>
              </a:solidFill>
            </a:endParaRPr>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E0C5A916-48A2-48A2-9A75-3DD55F3698B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03671748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5C9EC9D-4369-4EC4-95F3-88922B4B0C1C}" type="datetimeFigureOut">
              <a:rPr lang="en-GB" smtClean="0">
                <a:solidFill>
                  <a:prstClr val="black">
                    <a:tint val="75000"/>
                  </a:prstClr>
                </a:solidFill>
              </a:rPr>
              <a:pPr/>
              <a:t>24/09/2019</a:t>
            </a:fld>
            <a:endParaRPr lang="en-GB">
              <a:solidFill>
                <a:prstClr val="black">
                  <a:tint val="75000"/>
                </a:prstClr>
              </a:solidFill>
            </a:endParaRPr>
          </a:p>
        </p:txBody>
      </p:sp>
      <p:sp>
        <p:nvSpPr>
          <p:cNvPr id="3" name="Footer Placeholder 2"/>
          <p:cNvSpPr>
            <a:spLocks noGrp="1"/>
          </p:cNvSpPr>
          <p:nvPr>
            <p:ph type="ftr" sz="quarter" idx="11"/>
          </p:nvPr>
        </p:nvSpPr>
        <p:spPr/>
        <p:txBody>
          <a:bodyPr/>
          <a:lstStyle/>
          <a:p>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E0C5A916-48A2-48A2-9A75-3DD55F3698B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77941296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19201" y="546100"/>
            <a:ext cx="8022168" cy="2324100"/>
          </a:xfrm>
        </p:spPr>
        <p:txBody>
          <a:bodyPr anchor="b"/>
          <a:lstStyle>
            <a:lvl1pPr algn="l">
              <a:defRPr sz="4800" b="1"/>
            </a:lvl1pPr>
          </a:lstStyle>
          <a:p>
            <a:r>
              <a:rPr lang="en-US" smtClean="0"/>
              <a:t>Click to edit Master title style</a:t>
            </a:r>
            <a:endParaRPr lang="en-GB"/>
          </a:p>
        </p:txBody>
      </p:sp>
      <p:sp>
        <p:nvSpPr>
          <p:cNvPr id="3" name="Content Placeholder 2"/>
          <p:cNvSpPr>
            <a:spLocks noGrp="1"/>
          </p:cNvSpPr>
          <p:nvPr>
            <p:ph idx="1"/>
          </p:nvPr>
        </p:nvSpPr>
        <p:spPr>
          <a:xfrm>
            <a:off x="9533467" y="546111"/>
            <a:ext cx="13631333" cy="11706226"/>
          </a:xfrm>
        </p:spPr>
        <p:txBody>
          <a:bodyPr/>
          <a:lstStyle>
            <a:lvl1pPr>
              <a:defRPr sz="7600"/>
            </a:lvl1pPr>
            <a:lvl2pPr>
              <a:defRPr sz="6700"/>
            </a:lvl2pPr>
            <a:lvl3pPr>
              <a:defRPr sz="5700"/>
            </a:lvl3pPr>
            <a:lvl4pPr>
              <a:defRPr sz="4800"/>
            </a:lvl4pPr>
            <a:lvl5pPr>
              <a:defRPr sz="4800"/>
            </a:lvl5pPr>
            <a:lvl6pPr>
              <a:defRPr sz="4800"/>
            </a:lvl6pPr>
            <a:lvl7pPr>
              <a:defRPr sz="4800"/>
            </a:lvl7pPr>
            <a:lvl8pPr>
              <a:defRPr sz="4800"/>
            </a:lvl8pPr>
            <a:lvl9pPr>
              <a:defRPr sz="4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1219201" y="2870207"/>
            <a:ext cx="8022168" cy="9382126"/>
          </a:xfrm>
        </p:spPr>
        <p:txBody>
          <a:bodyPr/>
          <a:lstStyle>
            <a:lvl1pPr marL="0" indent="0">
              <a:buNone/>
              <a:defRPr sz="3300"/>
            </a:lvl1pPr>
            <a:lvl2pPr marL="1088428" indent="0">
              <a:buNone/>
              <a:defRPr sz="2900"/>
            </a:lvl2pPr>
            <a:lvl3pPr marL="2176857" indent="0">
              <a:buNone/>
              <a:defRPr sz="2400"/>
            </a:lvl3pPr>
            <a:lvl4pPr marL="3265285" indent="0">
              <a:buNone/>
              <a:defRPr sz="2100"/>
            </a:lvl4pPr>
            <a:lvl5pPr marL="4353714" indent="0">
              <a:buNone/>
              <a:defRPr sz="2100"/>
            </a:lvl5pPr>
            <a:lvl6pPr marL="5442142" indent="0">
              <a:buNone/>
              <a:defRPr sz="2100"/>
            </a:lvl6pPr>
            <a:lvl7pPr marL="6530568" indent="0">
              <a:buNone/>
              <a:defRPr sz="2100"/>
            </a:lvl7pPr>
            <a:lvl8pPr marL="7618992" indent="0">
              <a:buNone/>
              <a:defRPr sz="2100"/>
            </a:lvl8pPr>
            <a:lvl9pPr marL="8707425" indent="0">
              <a:buNone/>
              <a:defRPr sz="21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5C9EC9D-4369-4EC4-95F3-88922B4B0C1C}" type="datetimeFigureOut">
              <a:rPr lang="en-GB" smtClean="0">
                <a:solidFill>
                  <a:prstClr val="black">
                    <a:tint val="75000"/>
                  </a:prstClr>
                </a:solidFill>
              </a:rPr>
              <a:pPr/>
              <a:t>24/09/2019</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E0C5A916-48A2-48A2-9A75-3DD55F3698B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06361210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79435" y="9601200"/>
            <a:ext cx="14630400" cy="1133476"/>
          </a:xfrm>
        </p:spPr>
        <p:txBody>
          <a:bodyPr anchor="b"/>
          <a:lstStyle>
            <a:lvl1pPr algn="l">
              <a:defRPr sz="4800" b="1"/>
            </a:lvl1pPr>
          </a:lstStyle>
          <a:p>
            <a:r>
              <a:rPr lang="en-US" smtClean="0"/>
              <a:t>Click to edit Master title style</a:t>
            </a:r>
            <a:endParaRPr lang="en-GB"/>
          </a:p>
        </p:txBody>
      </p:sp>
      <p:sp>
        <p:nvSpPr>
          <p:cNvPr id="3" name="Picture Placeholder 2"/>
          <p:cNvSpPr>
            <a:spLocks noGrp="1"/>
          </p:cNvSpPr>
          <p:nvPr>
            <p:ph type="pic" idx="1"/>
          </p:nvPr>
        </p:nvSpPr>
        <p:spPr>
          <a:xfrm>
            <a:off x="4779435" y="1225550"/>
            <a:ext cx="14630400" cy="8229600"/>
          </a:xfrm>
        </p:spPr>
        <p:txBody>
          <a:bodyPr/>
          <a:lstStyle>
            <a:lvl1pPr marL="0" indent="0">
              <a:buNone/>
              <a:defRPr sz="7600"/>
            </a:lvl1pPr>
            <a:lvl2pPr marL="1088428" indent="0">
              <a:buNone/>
              <a:defRPr sz="6700"/>
            </a:lvl2pPr>
            <a:lvl3pPr marL="2176857" indent="0">
              <a:buNone/>
              <a:defRPr sz="5700"/>
            </a:lvl3pPr>
            <a:lvl4pPr marL="3265285" indent="0">
              <a:buNone/>
              <a:defRPr sz="4800"/>
            </a:lvl4pPr>
            <a:lvl5pPr marL="4353714" indent="0">
              <a:buNone/>
              <a:defRPr sz="4800"/>
            </a:lvl5pPr>
            <a:lvl6pPr marL="5442142" indent="0">
              <a:buNone/>
              <a:defRPr sz="4800"/>
            </a:lvl6pPr>
            <a:lvl7pPr marL="6530568" indent="0">
              <a:buNone/>
              <a:defRPr sz="4800"/>
            </a:lvl7pPr>
            <a:lvl8pPr marL="7618992" indent="0">
              <a:buNone/>
              <a:defRPr sz="4800"/>
            </a:lvl8pPr>
            <a:lvl9pPr marL="8707425" indent="0">
              <a:buNone/>
              <a:defRPr sz="4800"/>
            </a:lvl9pPr>
          </a:lstStyle>
          <a:p>
            <a:endParaRPr lang="en-GB"/>
          </a:p>
        </p:txBody>
      </p:sp>
      <p:sp>
        <p:nvSpPr>
          <p:cNvPr id="4" name="Text Placeholder 3"/>
          <p:cNvSpPr>
            <a:spLocks noGrp="1"/>
          </p:cNvSpPr>
          <p:nvPr>
            <p:ph type="body" sz="half" idx="2"/>
          </p:nvPr>
        </p:nvSpPr>
        <p:spPr>
          <a:xfrm>
            <a:off x="4779435" y="10734676"/>
            <a:ext cx="14630400" cy="1609724"/>
          </a:xfrm>
        </p:spPr>
        <p:txBody>
          <a:bodyPr/>
          <a:lstStyle>
            <a:lvl1pPr marL="0" indent="0">
              <a:buNone/>
              <a:defRPr sz="3300"/>
            </a:lvl1pPr>
            <a:lvl2pPr marL="1088428" indent="0">
              <a:buNone/>
              <a:defRPr sz="2900"/>
            </a:lvl2pPr>
            <a:lvl3pPr marL="2176857" indent="0">
              <a:buNone/>
              <a:defRPr sz="2400"/>
            </a:lvl3pPr>
            <a:lvl4pPr marL="3265285" indent="0">
              <a:buNone/>
              <a:defRPr sz="2100"/>
            </a:lvl4pPr>
            <a:lvl5pPr marL="4353714" indent="0">
              <a:buNone/>
              <a:defRPr sz="2100"/>
            </a:lvl5pPr>
            <a:lvl6pPr marL="5442142" indent="0">
              <a:buNone/>
              <a:defRPr sz="2100"/>
            </a:lvl6pPr>
            <a:lvl7pPr marL="6530568" indent="0">
              <a:buNone/>
              <a:defRPr sz="2100"/>
            </a:lvl7pPr>
            <a:lvl8pPr marL="7618992" indent="0">
              <a:buNone/>
              <a:defRPr sz="2100"/>
            </a:lvl8pPr>
            <a:lvl9pPr marL="8707425" indent="0">
              <a:buNone/>
              <a:defRPr sz="21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5C9EC9D-4369-4EC4-95F3-88922B4B0C1C}" type="datetimeFigureOut">
              <a:rPr lang="en-GB" smtClean="0">
                <a:solidFill>
                  <a:prstClr val="black">
                    <a:tint val="75000"/>
                  </a:prstClr>
                </a:solidFill>
              </a:rPr>
              <a:pPr/>
              <a:t>24/09/2019</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E0C5A916-48A2-48A2-9A75-3DD55F3698B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78848250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5C9EC9D-4369-4EC4-95F3-88922B4B0C1C}" type="datetimeFigureOut">
              <a:rPr lang="en-GB" smtClean="0">
                <a:solidFill>
                  <a:prstClr val="black">
                    <a:tint val="75000"/>
                  </a:prstClr>
                </a:solidFill>
              </a:rPr>
              <a:pPr/>
              <a:t>24/09/2019</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E0C5A916-48A2-48A2-9A75-3DD55F3698B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20395346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7142400" y="1098550"/>
            <a:ext cx="14630400" cy="234061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251200" y="1098550"/>
            <a:ext cx="43484800" cy="234061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5C9EC9D-4369-4EC4-95F3-88922B4B0C1C}" type="datetimeFigureOut">
              <a:rPr lang="en-GB" smtClean="0">
                <a:solidFill>
                  <a:prstClr val="black">
                    <a:tint val="75000"/>
                  </a:prstClr>
                </a:solidFill>
              </a:rPr>
              <a:pPr/>
              <a:t>24/09/2019</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E0C5A916-48A2-48A2-9A75-3DD55F3698B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39232198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838200" y="3158067"/>
            <a:ext cx="22707600" cy="8974667"/>
          </a:xfrm>
        </p:spPr>
        <p:txBody>
          <a:bodyPr/>
          <a:lstStyle>
            <a:lvl1pPr>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lvl6pPr>
          </a:lstStyle>
          <a:p>
            <a:pPr lvl="0"/>
            <a:r>
              <a:rPr lang="fr-FR" noProof="0" dirty="0"/>
              <a:t>Cliquez pour modifier le texte</a:t>
            </a:r>
          </a:p>
          <a:p>
            <a:pPr lvl="1"/>
            <a:r>
              <a:rPr lang="fr-FR" noProof="0" dirty="0"/>
              <a:t>Deuxième niveau</a:t>
            </a:r>
          </a:p>
          <a:p>
            <a:pPr lvl="2"/>
            <a:r>
              <a:rPr lang="fr-FR" noProof="0" dirty="0"/>
              <a:t>Troisième niveau</a:t>
            </a:r>
          </a:p>
          <a:p>
            <a:pPr lvl="3"/>
            <a:r>
              <a:rPr lang="fr-FR" noProof="0" dirty="0"/>
              <a:t>Quatrième niveau</a:t>
            </a:r>
          </a:p>
          <a:p>
            <a:pPr lvl="4"/>
            <a:r>
              <a:rPr lang="fr-FR" noProof="0" dirty="0"/>
              <a:t>Cinquième niveau</a:t>
            </a:r>
          </a:p>
          <a:p>
            <a:pPr lvl="5"/>
            <a:r>
              <a:rPr lang="fr-FR" noProof="0" dirty="0"/>
              <a:t>Sixième niveau</a:t>
            </a:r>
          </a:p>
        </p:txBody>
      </p:sp>
      <p:sp>
        <p:nvSpPr>
          <p:cNvPr id="4" name="Title 3"/>
          <p:cNvSpPr>
            <a:spLocks noGrp="1"/>
          </p:cNvSpPr>
          <p:nvPr>
            <p:ph type="title" hasCustomPrompt="1"/>
          </p:nvPr>
        </p:nvSpPr>
        <p:spPr/>
        <p:txBody>
          <a:bodyPr/>
          <a:lstStyle/>
          <a:p>
            <a:r>
              <a:rPr lang="fr-FR" noProof="0" dirty="0" smtClean="0"/>
              <a:t>Cliquez pour modifier le titre</a:t>
            </a:r>
            <a:endParaRPr lang="en-GB" dirty="0"/>
          </a:p>
        </p:txBody>
      </p:sp>
      <p:sp>
        <p:nvSpPr>
          <p:cNvPr id="6" name="TextBox 5"/>
          <p:cNvSpPr txBox="1"/>
          <p:nvPr userDrawn="1"/>
        </p:nvSpPr>
        <p:spPr>
          <a:xfrm>
            <a:off x="1652121" y="12664391"/>
            <a:ext cx="1970627" cy="328296"/>
          </a:xfrm>
          <a:prstGeom prst="rect">
            <a:avLst/>
          </a:prstGeom>
          <a:noFill/>
        </p:spPr>
        <p:txBody>
          <a:bodyPr wrap="none" lIns="0" tIns="0" rIns="0" bIns="0" rtlCol="0">
            <a:spAutoFit/>
          </a:bodyPr>
          <a:lstStyle/>
          <a:p>
            <a:pPr defTabSz="2438339" eaLnBrk="1" fontAlgn="auto" hangingPunct="1">
              <a:spcBef>
                <a:spcPts val="0"/>
              </a:spcBef>
              <a:spcAft>
                <a:spcPts val="0"/>
              </a:spcAft>
            </a:pPr>
            <a:r>
              <a:rPr lang="fr-FR" sz="2100" dirty="0" smtClean="0">
                <a:solidFill>
                  <a:srgbClr val="FF7900"/>
                </a:solidFill>
                <a:latin typeface="Helvetica 75 Bold" panose="020B0804020202020204" pitchFamily="34" charset="0"/>
                <a:ea typeface="+mn-ea"/>
                <a:cs typeface="+mn-cs"/>
              </a:rPr>
              <a:t>Interne Orange</a:t>
            </a:r>
            <a:endParaRPr lang="fr-FR" sz="2100" dirty="0">
              <a:solidFill>
                <a:srgbClr val="FF7900"/>
              </a:solidFill>
              <a:latin typeface="Helvetica 75 Bold" panose="020B0804020202020204" pitchFamily="34" charset="0"/>
              <a:ea typeface="+mn-ea"/>
              <a:cs typeface="+mn-cs"/>
            </a:endParaRPr>
          </a:p>
        </p:txBody>
      </p:sp>
    </p:spTree>
    <p:extLst>
      <p:ext uri="{BB962C8B-B14F-4D97-AF65-F5344CB8AC3E}">
        <p14:creationId xmlns:p14="http://schemas.microsoft.com/office/powerpoint/2010/main" val="24236425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838203" y="715437"/>
            <a:ext cx="12875995" cy="6138331"/>
          </a:xfrm>
        </p:spPr>
        <p:txBody>
          <a:bodyPr>
            <a:noAutofit/>
          </a:bodyPr>
          <a:lstStyle>
            <a:lvl1pPr algn="l">
              <a:lnSpc>
                <a:spcPct val="85000"/>
              </a:lnSpc>
              <a:defRPr sz="14700" baseline="0">
                <a:solidFill>
                  <a:schemeClr val="tx1"/>
                </a:solidFill>
              </a:defRPr>
            </a:lvl1pPr>
          </a:lstStyle>
          <a:p>
            <a:r>
              <a:rPr lang="fr-FR" noProof="0" dirty="0"/>
              <a:t>Cliquez pour modifier le titre</a:t>
            </a:r>
          </a:p>
        </p:txBody>
      </p:sp>
      <p:sp>
        <p:nvSpPr>
          <p:cNvPr id="17" name="Text Placeholder 17"/>
          <p:cNvSpPr>
            <a:spLocks noGrp="1"/>
          </p:cNvSpPr>
          <p:nvPr>
            <p:ph type="body" sz="quarter" idx="16" hasCustomPrompt="1"/>
          </p:nvPr>
        </p:nvSpPr>
        <p:spPr>
          <a:xfrm>
            <a:off x="15468600" y="711203"/>
            <a:ext cx="8077200" cy="9076267"/>
          </a:xfrm>
        </p:spPr>
        <p:txBody>
          <a:bodyPr/>
          <a:lstStyle>
            <a:lvl1pPr>
              <a:defRPr/>
            </a:lvl1pPr>
          </a:lstStyle>
          <a:p>
            <a:pPr lvl="0"/>
            <a:r>
              <a:rPr lang="fr-FR" noProof="0" dirty="0"/>
              <a:t>Cliquez pour modifier le texte</a:t>
            </a:r>
          </a:p>
          <a:p>
            <a:pPr lvl="1"/>
            <a:r>
              <a:rPr lang="fr-FR" noProof="0" dirty="0"/>
              <a:t>Deuxième niveau</a:t>
            </a:r>
          </a:p>
        </p:txBody>
      </p:sp>
      <p:sp>
        <p:nvSpPr>
          <p:cNvPr id="42" name="Subtitle 2"/>
          <p:cNvSpPr>
            <a:spLocks noGrp="1"/>
          </p:cNvSpPr>
          <p:nvPr>
            <p:ph type="subTitle" idx="1" hasCustomPrompt="1"/>
          </p:nvPr>
        </p:nvSpPr>
        <p:spPr>
          <a:xfrm>
            <a:off x="828500" y="7211051"/>
            <a:ext cx="12883160" cy="2576416"/>
          </a:xfrm>
        </p:spPr>
        <p:txBody>
          <a:bodyPr/>
          <a:lstStyle>
            <a:lvl1pPr marL="0" indent="0" algn="l">
              <a:buNone/>
              <a:defRPr baseline="0">
                <a:solidFill>
                  <a:schemeClr val="tx1"/>
                </a:solidFill>
              </a:defRPr>
            </a:lvl1pPr>
            <a:lvl2pPr marL="482588" indent="-482588" algn="l">
              <a:buClr>
                <a:schemeClr val="bg2"/>
              </a:buClr>
              <a:buSzPct val="100000"/>
              <a:buFont typeface="Wingdings" panose="05000000000000000000" pitchFamily="2" charset="2"/>
              <a:buChar char="§"/>
              <a:defRPr>
                <a:solidFill>
                  <a:schemeClr val="tx1"/>
                </a:solidFill>
              </a:defRPr>
            </a:lvl2pPr>
            <a:lvl3pPr marL="1084773" indent="-508787" algn="l">
              <a:spcBef>
                <a:spcPts val="896"/>
              </a:spcBef>
              <a:buClrTx/>
              <a:buFont typeface="Helvetica 55 Roman" panose="020B0604020202020204" pitchFamily="34" charset="0"/>
              <a:buChar char="–"/>
              <a:defRPr>
                <a:solidFill>
                  <a:schemeClr val="tx1"/>
                </a:solidFill>
                <a:latin typeface="Helvetica 55 Roman" panose="020B0604020202020204" pitchFamily="34" charset="0"/>
              </a:defRPr>
            </a:lvl3pPr>
            <a:lvl4pPr marL="1583960" indent="-460788" algn="l">
              <a:spcBef>
                <a:spcPts val="64"/>
              </a:spcBef>
              <a:buFont typeface="Helvetica 55 Roman" panose="020B0604020202020204" pitchFamily="34" charset="0"/>
              <a:buChar char="–"/>
              <a:defRPr>
                <a:solidFill>
                  <a:schemeClr val="tx1"/>
                </a:solidFill>
              </a:defRPr>
            </a:lvl4pPr>
            <a:lvl5pPr marL="2131147" indent="-508787" algn="l">
              <a:buFont typeface="Helvetica 55 Roman" panose="020B0604020202020204" pitchFamily="34" charset="0"/>
              <a:buChar char="–"/>
              <a:defRPr>
                <a:solidFill>
                  <a:schemeClr val="tx1"/>
                </a:solidFill>
              </a:defRPr>
            </a:lvl5pPr>
            <a:lvl6pPr marL="6095848" indent="0" algn="ctr">
              <a:buNone/>
              <a:defRPr>
                <a:solidFill>
                  <a:schemeClr val="tx1">
                    <a:tint val="75000"/>
                  </a:schemeClr>
                </a:solidFill>
              </a:defRPr>
            </a:lvl6pPr>
            <a:lvl7pPr marL="7315017" indent="0" algn="ctr">
              <a:buNone/>
              <a:defRPr>
                <a:solidFill>
                  <a:schemeClr val="tx1">
                    <a:tint val="75000"/>
                  </a:schemeClr>
                </a:solidFill>
              </a:defRPr>
            </a:lvl7pPr>
            <a:lvl8pPr marL="8534187" indent="0" algn="ctr">
              <a:buNone/>
              <a:defRPr>
                <a:solidFill>
                  <a:schemeClr val="tx1">
                    <a:tint val="75000"/>
                  </a:schemeClr>
                </a:solidFill>
              </a:defRPr>
            </a:lvl8pPr>
            <a:lvl9pPr marL="9753356" indent="0" algn="ctr">
              <a:buNone/>
              <a:defRPr>
                <a:solidFill>
                  <a:schemeClr val="tx1">
                    <a:tint val="75000"/>
                  </a:schemeClr>
                </a:solidFill>
              </a:defRPr>
            </a:lvl9pPr>
          </a:lstStyle>
          <a:p>
            <a:r>
              <a:rPr lang="fr-FR" dirty="0" smtClean="0"/>
              <a:t>Cliquez pour modifier le nom du présentateur</a:t>
            </a:r>
          </a:p>
        </p:txBody>
      </p:sp>
      <p:grpSp>
        <p:nvGrpSpPr>
          <p:cNvPr id="3" name="Group 2"/>
          <p:cNvGrpSpPr/>
          <p:nvPr userDrawn="1"/>
        </p:nvGrpSpPr>
        <p:grpSpPr>
          <a:xfrm>
            <a:off x="836095" y="11290303"/>
            <a:ext cx="1634067" cy="1634067"/>
            <a:chOff x="313535" y="4233863"/>
            <a:chExt cx="612775" cy="612775"/>
          </a:xfrm>
        </p:grpSpPr>
        <p:sp>
          <p:nvSpPr>
            <p:cNvPr id="43" name="Rectangle 5"/>
            <p:cNvSpPr>
              <a:spLocks noChangeArrowheads="1"/>
            </p:cNvSpPr>
            <p:nvPr userDrawn="1"/>
          </p:nvSpPr>
          <p:spPr bwMode="auto">
            <a:xfrm>
              <a:off x="313535" y="4233863"/>
              <a:ext cx="612775" cy="612775"/>
            </a:xfrm>
            <a:prstGeom prst="rect">
              <a:avLst/>
            </a:prstGeom>
            <a:solidFill>
              <a:srgbClr val="FF79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2438339" eaLnBrk="1" fontAlgn="auto" hangingPunct="1">
                <a:spcBef>
                  <a:spcPts val="0"/>
                </a:spcBef>
                <a:spcAft>
                  <a:spcPts val="0"/>
                </a:spcAft>
              </a:pPr>
              <a:endParaRPr lang="en-GB" sz="4800">
                <a:latin typeface="Helvetica 75 Bold"/>
                <a:ea typeface="+mn-ea"/>
                <a:cs typeface="+mn-cs"/>
              </a:endParaRPr>
            </a:p>
          </p:txBody>
        </p:sp>
        <p:sp>
          <p:nvSpPr>
            <p:cNvPr id="44" name="Freeform 6"/>
            <p:cNvSpPr>
              <a:spLocks noEditPoints="1"/>
            </p:cNvSpPr>
            <p:nvPr userDrawn="1"/>
          </p:nvSpPr>
          <p:spPr bwMode="auto">
            <a:xfrm>
              <a:off x="500860" y="4708526"/>
              <a:ext cx="74613" cy="87313"/>
            </a:xfrm>
            <a:custGeom>
              <a:avLst/>
              <a:gdLst>
                <a:gd name="T0" fmla="*/ 66 w 93"/>
                <a:gd name="T1" fmla="*/ 99 h 109"/>
                <a:gd name="T2" fmla="*/ 31 w 93"/>
                <a:gd name="T3" fmla="*/ 109 h 109"/>
                <a:gd name="T4" fmla="*/ 0 w 93"/>
                <a:gd name="T5" fmla="*/ 79 h 109"/>
                <a:gd name="T6" fmla="*/ 66 w 93"/>
                <a:gd name="T7" fmla="*/ 37 h 109"/>
                <a:gd name="T8" fmla="*/ 66 w 93"/>
                <a:gd name="T9" fmla="*/ 32 h 109"/>
                <a:gd name="T10" fmla="*/ 49 w 93"/>
                <a:gd name="T11" fmla="*/ 19 h 109"/>
                <a:gd name="T12" fmla="*/ 24 w 93"/>
                <a:gd name="T13" fmla="*/ 32 h 109"/>
                <a:gd name="T14" fmla="*/ 5 w 93"/>
                <a:gd name="T15" fmla="*/ 21 h 109"/>
                <a:gd name="T16" fmla="*/ 50 w 93"/>
                <a:gd name="T17" fmla="*/ 0 h 109"/>
                <a:gd name="T18" fmla="*/ 93 w 93"/>
                <a:gd name="T19" fmla="*/ 32 h 109"/>
                <a:gd name="T20" fmla="*/ 93 w 93"/>
                <a:gd name="T21" fmla="*/ 108 h 109"/>
                <a:gd name="T22" fmla="*/ 68 w 93"/>
                <a:gd name="T23" fmla="*/ 108 h 109"/>
                <a:gd name="T24" fmla="*/ 66 w 93"/>
                <a:gd name="T25" fmla="*/ 99 h 109"/>
                <a:gd name="T26" fmla="*/ 27 w 93"/>
                <a:gd name="T27" fmla="*/ 77 h 109"/>
                <a:gd name="T28" fmla="*/ 39 w 93"/>
                <a:gd name="T29" fmla="*/ 90 h 109"/>
                <a:gd name="T30" fmla="*/ 65 w 93"/>
                <a:gd name="T31" fmla="*/ 79 h 109"/>
                <a:gd name="T32" fmla="*/ 65 w 93"/>
                <a:gd name="T33" fmla="*/ 54 h 109"/>
                <a:gd name="T34" fmla="*/ 27 w 93"/>
                <a:gd name="T35" fmla="*/ 77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3" h="109">
                  <a:moveTo>
                    <a:pt x="66" y="99"/>
                  </a:moveTo>
                  <a:cubicBezTo>
                    <a:pt x="55" y="106"/>
                    <a:pt x="43" y="109"/>
                    <a:pt x="31" y="109"/>
                  </a:cubicBezTo>
                  <a:cubicBezTo>
                    <a:pt x="11" y="109"/>
                    <a:pt x="0" y="96"/>
                    <a:pt x="0" y="79"/>
                  </a:cubicBezTo>
                  <a:cubicBezTo>
                    <a:pt x="0" y="55"/>
                    <a:pt x="21" y="42"/>
                    <a:pt x="66" y="37"/>
                  </a:cubicBezTo>
                  <a:cubicBezTo>
                    <a:pt x="66" y="32"/>
                    <a:pt x="66" y="32"/>
                    <a:pt x="66" y="32"/>
                  </a:cubicBezTo>
                  <a:cubicBezTo>
                    <a:pt x="66" y="24"/>
                    <a:pt x="60" y="19"/>
                    <a:pt x="49" y="19"/>
                  </a:cubicBezTo>
                  <a:cubicBezTo>
                    <a:pt x="39" y="19"/>
                    <a:pt x="30" y="24"/>
                    <a:pt x="24" y="32"/>
                  </a:cubicBezTo>
                  <a:cubicBezTo>
                    <a:pt x="5" y="21"/>
                    <a:pt x="5" y="21"/>
                    <a:pt x="5" y="21"/>
                  </a:cubicBezTo>
                  <a:cubicBezTo>
                    <a:pt x="15" y="7"/>
                    <a:pt x="30" y="0"/>
                    <a:pt x="50" y="0"/>
                  </a:cubicBezTo>
                  <a:cubicBezTo>
                    <a:pt x="77" y="0"/>
                    <a:pt x="93" y="12"/>
                    <a:pt x="93" y="32"/>
                  </a:cubicBezTo>
                  <a:cubicBezTo>
                    <a:pt x="93" y="32"/>
                    <a:pt x="93" y="108"/>
                    <a:pt x="93" y="108"/>
                  </a:cubicBezTo>
                  <a:cubicBezTo>
                    <a:pt x="68" y="108"/>
                    <a:pt x="68" y="108"/>
                    <a:pt x="68" y="108"/>
                  </a:cubicBezTo>
                  <a:lnTo>
                    <a:pt x="66" y="99"/>
                  </a:lnTo>
                  <a:close/>
                  <a:moveTo>
                    <a:pt x="27" y="77"/>
                  </a:moveTo>
                  <a:cubicBezTo>
                    <a:pt x="27" y="84"/>
                    <a:pt x="31" y="90"/>
                    <a:pt x="39" y="90"/>
                  </a:cubicBezTo>
                  <a:cubicBezTo>
                    <a:pt x="48" y="90"/>
                    <a:pt x="57" y="87"/>
                    <a:pt x="65" y="79"/>
                  </a:cubicBezTo>
                  <a:cubicBezTo>
                    <a:pt x="65" y="54"/>
                    <a:pt x="65" y="54"/>
                    <a:pt x="65" y="54"/>
                  </a:cubicBezTo>
                  <a:cubicBezTo>
                    <a:pt x="39" y="57"/>
                    <a:pt x="27" y="64"/>
                    <a:pt x="27" y="7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2438339" eaLnBrk="1" fontAlgn="auto" hangingPunct="1">
                <a:spcBef>
                  <a:spcPts val="0"/>
                </a:spcBef>
                <a:spcAft>
                  <a:spcPts val="0"/>
                </a:spcAft>
              </a:pPr>
              <a:endParaRPr lang="en-GB" sz="4800">
                <a:latin typeface="Helvetica 75 Bold"/>
                <a:ea typeface="+mn-ea"/>
                <a:cs typeface="+mn-cs"/>
              </a:endParaRPr>
            </a:p>
          </p:txBody>
        </p:sp>
        <p:sp>
          <p:nvSpPr>
            <p:cNvPr id="45" name="Freeform 7"/>
            <p:cNvSpPr>
              <a:spLocks/>
            </p:cNvSpPr>
            <p:nvPr userDrawn="1"/>
          </p:nvSpPr>
          <p:spPr bwMode="auto">
            <a:xfrm>
              <a:off x="592935" y="4708526"/>
              <a:ext cx="76200" cy="87313"/>
            </a:xfrm>
            <a:custGeom>
              <a:avLst/>
              <a:gdLst>
                <a:gd name="T0" fmla="*/ 0 w 94"/>
                <a:gd name="T1" fmla="*/ 5 h 108"/>
                <a:gd name="T2" fmla="*/ 23 w 94"/>
                <a:gd name="T3" fmla="*/ 2 h 108"/>
                <a:gd name="T4" fmla="*/ 25 w 94"/>
                <a:gd name="T5" fmla="*/ 15 h 108"/>
                <a:gd name="T6" fmla="*/ 61 w 94"/>
                <a:gd name="T7" fmla="*/ 0 h 108"/>
                <a:gd name="T8" fmla="*/ 94 w 94"/>
                <a:gd name="T9" fmla="*/ 34 h 108"/>
                <a:gd name="T10" fmla="*/ 94 w 94"/>
                <a:gd name="T11" fmla="*/ 108 h 108"/>
                <a:gd name="T12" fmla="*/ 66 w 94"/>
                <a:gd name="T13" fmla="*/ 108 h 108"/>
                <a:gd name="T14" fmla="*/ 66 w 94"/>
                <a:gd name="T15" fmla="*/ 39 h 108"/>
                <a:gd name="T16" fmla="*/ 53 w 94"/>
                <a:gd name="T17" fmla="*/ 21 h 108"/>
                <a:gd name="T18" fmla="*/ 27 w 94"/>
                <a:gd name="T19" fmla="*/ 32 h 108"/>
                <a:gd name="T20" fmla="*/ 27 w 94"/>
                <a:gd name="T21" fmla="*/ 108 h 108"/>
                <a:gd name="T22" fmla="*/ 0 w 94"/>
                <a:gd name="T23" fmla="*/ 108 h 108"/>
                <a:gd name="T24" fmla="*/ 0 w 94"/>
                <a:gd name="T25" fmla="*/ 5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4" h="108">
                  <a:moveTo>
                    <a:pt x="0" y="5"/>
                  </a:moveTo>
                  <a:cubicBezTo>
                    <a:pt x="23" y="2"/>
                    <a:pt x="23" y="2"/>
                    <a:pt x="23" y="2"/>
                  </a:cubicBezTo>
                  <a:cubicBezTo>
                    <a:pt x="25" y="15"/>
                    <a:pt x="25" y="15"/>
                    <a:pt x="25" y="15"/>
                  </a:cubicBezTo>
                  <a:cubicBezTo>
                    <a:pt x="38" y="5"/>
                    <a:pt x="48" y="0"/>
                    <a:pt x="61" y="0"/>
                  </a:cubicBezTo>
                  <a:cubicBezTo>
                    <a:pt x="83" y="0"/>
                    <a:pt x="94" y="12"/>
                    <a:pt x="94" y="34"/>
                  </a:cubicBezTo>
                  <a:cubicBezTo>
                    <a:pt x="94" y="108"/>
                    <a:pt x="94" y="108"/>
                    <a:pt x="94" y="108"/>
                  </a:cubicBezTo>
                  <a:cubicBezTo>
                    <a:pt x="66" y="108"/>
                    <a:pt x="66" y="108"/>
                    <a:pt x="66" y="108"/>
                  </a:cubicBezTo>
                  <a:cubicBezTo>
                    <a:pt x="66" y="39"/>
                    <a:pt x="66" y="39"/>
                    <a:pt x="66" y="39"/>
                  </a:cubicBezTo>
                  <a:cubicBezTo>
                    <a:pt x="66" y="26"/>
                    <a:pt x="63" y="21"/>
                    <a:pt x="53" y="21"/>
                  </a:cubicBezTo>
                  <a:cubicBezTo>
                    <a:pt x="45" y="21"/>
                    <a:pt x="36" y="24"/>
                    <a:pt x="27" y="32"/>
                  </a:cubicBezTo>
                  <a:cubicBezTo>
                    <a:pt x="27" y="108"/>
                    <a:pt x="27" y="108"/>
                    <a:pt x="27" y="108"/>
                  </a:cubicBezTo>
                  <a:cubicBezTo>
                    <a:pt x="0" y="108"/>
                    <a:pt x="0" y="108"/>
                    <a:pt x="0" y="108"/>
                  </a:cubicBezTo>
                  <a:lnTo>
                    <a:pt x="0"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2438339" eaLnBrk="1" fontAlgn="auto" hangingPunct="1">
                <a:spcBef>
                  <a:spcPts val="0"/>
                </a:spcBef>
                <a:spcAft>
                  <a:spcPts val="0"/>
                </a:spcAft>
              </a:pPr>
              <a:endParaRPr lang="en-GB" sz="4800">
                <a:latin typeface="Helvetica 75 Bold"/>
                <a:ea typeface="+mn-ea"/>
                <a:cs typeface="+mn-cs"/>
              </a:endParaRPr>
            </a:p>
          </p:txBody>
        </p:sp>
        <p:sp>
          <p:nvSpPr>
            <p:cNvPr id="46" name="Freeform 8"/>
            <p:cNvSpPr>
              <a:spLocks noEditPoints="1"/>
            </p:cNvSpPr>
            <p:nvPr userDrawn="1"/>
          </p:nvSpPr>
          <p:spPr bwMode="auto">
            <a:xfrm>
              <a:off x="778673" y="4708526"/>
              <a:ext cx="79375" cy="88900"/>
            </a:xfrm>
            <a:custGeom>
              <a:avLst/>
              <a:gdLst>
                <a:gd name="T0" fmla="*/ 50 w 98"/>
                <a:gd name="T1" fmla="*/ 110 h 110"/>
                <a:gd name="T2" fmla="*/ 0 w 98"/>
                <a:gd name="T3" fmla="*/ 55 h 110"/>
                <a:gd name="T4" fmla="*/ 49 w 98"/>
                <a:gd name="T5" fmla="*/ 0 h 110"/>
                <a:gd name="T6" fmla="*/ 98 w 98"/>
                <a:gd name="T7" fmla="*/ 54 h 110"/>
                <a:gd name="T8" fmla="*/ 97 w 98"/>
                <a:gd name="T9" fmla="*/ 59 h 110"/>
                <a:gd name="T10" fmla="*/ 27 w 98"/>
                <a:gd name="T11" fmla="*/ 59 h 110"/>
                <a:gd name="T12" fmla="*/ 52 w 98"/>
                <a:gd name="T13" fmla="*/ 89 h 110"/>
                <a:gd name="T14" fmla="*/ 76 w 98"/>
                <a:gd name="T15" fmla="*/ 76 h 110"/>
                <a:gd name="T16" fmla="*/ 96 w 98"/>
                <a:gd name="T17" fmla="*/ 87 h 110"/>
                <a:gd name="T18" fmla="*/ 50 w 98"/>
                <a:gd name="T19" fmla="*/ 110 h 110"/>
                <a:gd name="T20" fmla="*/ 70 w 98"/>
                <a:gd name="T21" fmla="*/ 41 h 110"/>
                <a:gd name="T22" fmla="*/ 49 w 98"/>
                <a:gd name="T23" fmla="*/ 19 h 110"/>
                <a:gd name="T24" fmla="*/ 28 w 98"/>
                <a:gd name="T25" fmla="*/ 41 h 110"/>
                <a:gd name="T26" fmla="*/ 70 w 98"/>
                <a:gd name="T27" fmla="*/ 41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8" h="110">
                  <a:moveTo>
                    <a:pt x="50" y="110"/>
                  </a:moveTo>
                  <a:cubicBezTo>
                    <a:pt x="19" y="110"/>
                    <a:pt x="0" y="90"/>
                    <a:pt x="0" y="55"/>
                  </a:cubicBezTo>
                  <a:cubicBezTo>
                    <a:pt x="0" y="20"/>
                    <a:pt x="19" y="0"/>
                    <a:pt x="49" y="0"/>
                  </a:cubicBezTo>
                  <a:cubicBezTo>
                    <a:pt x="80" y="0"/>
                    <a:pt x="98" y="20"/>
                    <a:pt x="98" y="54"/>
                  </a:cubicBezTo>
                  <a:cubicBezTo>
                    <a:pt x="98" y="56"/>
                    <a:pt x="97" y="57"/>
                    <a:pt x="97" y="59"/>
                  </a:cubicBezTo>
                  <a:cubicBezTo>
                    <a:pt x="27" y="59"/>
                    <a:pt x="27" y="59"/>
                    <a:pt x="27" y="59"/>
                  </a:cubicBezTo>
                  <a:cubicBezTo>
                    <a:pt x="28" y="79"/>
                    <a:pt x="36" y="89"/>
                    <a:pt x="52" y="89"/>
                  </a:cubicBezTo>
                  <a:cubicBezTo>
                    <a:pt x="63" y="89"/>
                    <a:pt x="70" y="85"/>
                    <a:pt x="76" y="76"/>
                  </a:cubicBezTo>
                  <a:cubicBezTo>
                    <a:pt x="96" y="87"/>
                    <a:pt x="96" y="87"/>
                    <a:pt x="96" y="87"/>
                  </a:cubicBezTo>
                  <a:cubicBezTo>
                    <a:pt x="87" y="102"/>
                    <a:pt x="71" y="110"/>
                    <a:pt x="50" y="110"/>
                  </a:cubicBezTo>
                  <a:close/>
                  <a:moveTo>
                    <a:pt x="70" y="41"/>
                  </a:moveTo>
                  <a:cubicBezTo>
                    <a:pt x="70" y="27"/>
                    <a:pt x="62" y="19"/>
                    <a:pt x="49" y="19"/>
                  </a:cubicBezTo>
                  <a:cubicBezTo>
                    <a:pt x="37" y="19"/>
                    <a:pt x="29" y="27"/>
                    <a:pt x="28" y="41"/>
                  </a:cubicBezTo>
                  <a:lnTo>
                    <a:pt x="70" y="4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2438339" eaLnBrk="1" fontAlgn="auto" hangingPunct="1">
                <a:spcBef>
                  <a:spcPts val="0"/>
                </a:spcBef>
                <a:spcAft>
                  <a:spcPts val="0"/>
                </a:spcAft>
              </a:pPr>
              <a:endParaRPr lang="en-GB" sz="4800">
                <a:latin typeface="Helvetica 75 Bold"/>
                <a:ea typeface="+mn-ea"/>
                <a:cs typeface="+mn-cs"/>
              </a:endParaRPr>
            </a:p>
          </p:txBody>
        </p:sp>
        <p:sp>
          <p:nvSpPr>
            <p:cNvPr id="47" name="Freeform 9"/>
            <p:cNvSpPr>
              <a:spLocks noEditPoints="1"/>
            </p:cNvSpPr>
            <p:nvPr userDrawn="1"/>
          </p:nvSpPr>
          <p:spPr bwMode="auto">
            <a:xfrm>
              <a:off x="346873" y="4708526"/>
              <a:ext cx="84138" cy="88900"/>
            </a:xfrm>
            <a:custGeom>
              <a:avLst/>
              <a:gdLst>
                <a:gd name="T0" fmla="*/ 52 w 104"/>
                <a:gd name="T1" fmla="*/ 111 h 111"/>
                <a:gd name="T2" fmla="*/ 0 w 104"/>
                <a:gd name="T3" fmla="*/ 55 h 111"/>
                <a:gd name="T4" fmla="*/ 52 w 104"/>
                <a:gd name="T5" fmla="*/ 0 h 111"/>
                <a:gd name="T6" fmla="*/ 104 w 104"/>
                <a:gd name="T7" fmla="*/ 55 h 111"/>
                <a:gd name="T8" fmla="*/ 52 w 104"/>
                <a:gd name="T9" fmla="*/ 111 h 111"/>
                <a:gd name="T10" fmla="*/ 52 w 104"/>
                <a:gd name="T11" fmla="*/ 23 h 111"/>
                <a:gd name="T12" fmla="*/ 28 w 104"/>
                <a:gd name="T13" fmla="*/ 55 h 111"/>
                <a:gd name="T14" fmla="*/ 52 w 104"/>
                <a:gd name="T15" fmla="*/ 87 h 111"/>
                <a:gd name="T16" fmla="*/ 77 w 104"/>
                <a:gd name="T17" fmla="*/ 55 h 111"/>
                <a:gd name="T18" fmla="*/ 52 w 104"/>
                <a:gd name="T19" fmla="*/ 23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11">
                  <a:moveTo>
                    <a:pt x="52" y="111"/>
                  </a:moveTo>
                  <a:cubicBezTo>
                    <a:pt x="25" y="111"/>
                    <a:pt x="0" y="93"/>
                    <a:pt x="0" y="55"/>
                  </a:cubicBezTo>
                  <a:cubicBezTo>
                    <a:pt x="0" y="17"/>
                    <a:pt x="25" y="0"/>
                    <a:pt x="52" y="0"/>
                  </a:cubicBezTo>
                  <a:cubicBezTo>
                    <a:pt x="79" y="0"/>
                    <a:pt x="104" y="17"/>
                    <a:pt x="104" y="55"/>
                  </a:cubicBezTo>
                  <a:cubicBezTo>
                    <a:pt x="104" y="93"/>
                    <a:pt x="79" y="111"/>
                    <a:pt x="52" y="111"/>
                  </a:cubicBezTo>
                  <a:close/>
                  <a:moveTo>
                    <a:pt x="52" y="23"/>
                  </a:moveTo>
                  <a:cubicBezTo>
                    <a:pt x="31" y="23"/>
                    <a:pt x="28" y="42"/>
                    <a:pt x="28" y="55"/>
                  </a:cubicBezTo>
                  <a:cubicBezTo>
                    <a:pt x="28" y="69"/>
                    <a:pt x="31" y="87"/>
                    <a:pt x="52" y="87"/>
                  </a:cubicBezTo>
                  <a:cubicBezTo>
                    <a:pt x="73" y="87"/>
                    <a:pt x="77" y="69"/>
                    <a:pt x="77" y="55"/>
                  </a:cubicBezTo>
                  <a:cubicBezTo>
                    <a:pt x="77" y="42"/>
                    <a:pt x="73" y="23"/>
                    <a:pt x="52" y="2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2438339" eaLnBrk="1" fontAlgn="auto" hangingPunct="1">
                <a:spcBef>
                  <a:spcPts val="0"/>
                </a:spcBef>
                <a:spcAft>
                  <a:spcPts val="0"/>
                </a:spcAft>
              </a:pPr>
              <a:endParaRPr lang="en-GB" sz="4800">
                <a:latin typeface="Helvetica 75 Bold"/>
                <a:ea typeface="+mn-ea"/>
                <a:cs typeface="+mn-cs"/>
              </a:endParaRPr>
            </a:p>
          </p:txBody>
        </p:sp>
        <p:sp>
          <p:nvSpPr>
            <p:cNvPr id="48" name="Freeform 10"/>
            <p:cNvSpPr>
              <a:spLocks/>
            </p:cNvSpPr>
            <p:nvPr userDrawn="1"/>
          </p:nvSpPr>
          <p:spPr bwMode="auto">
            <a:xfrm>
              <a:off x="446885" y="4708526"/>
              <a:ext cx="47625" cy="87313"/>
            </a:xfrm>
            <a:custGeom>
              <a:avLst/>
              <a:gdLst>
                <a:gd name="T0" fmla="*/ 0 w 59"/>
                <a:gd name="T1" fmla="*/ 3 h 108"/>
                <a:gd name="T2" fmla="*/ 26 w 59"/>
                <a:gd name="T3" fmla="*/ 3 h 108"/>
                <a:gd name="T4" fmla="*/ 26 w 59"/>
                <a:gd name="T5" fmla="*/ 15 h 108"/>
                <a:gd name="T6" fmla="*/ 55 w 59"/>
                <a:gd name="T7" fmla="*/ 0 h 108"/>
                <a:gd name="T8" fmla="*/ 59 w 59"/>
                <a:gd name="T9" fmla="*/ 1 h 108"/>
                <a:gd name="T10" fmla="*/ 59 w 59"/>
                <a:gd name="T11" fmla="*/ 27 h 108"/>
                <a:gd name="T12" fmla="*/ 58 w 59"/>
                <a:gd name="T13" fmla="*/ 27 h 108"/>
                <a:gd name="T14" fmla="*/ 28 w 59"/>
                <a:gd name="T15" fmla="*/ 38 h 108"/>
                <a:gd name="T16" fmla="*/ 28 w 59"/>
                <a:gd name="T17" fmla="*/ 108 h 108"/>
                <a:gd name="T18" fmla="*/ 0 w 59"/>
                <a:gd name="T19" fmla="*/ 108 h 108"/>
                <a:gd name="T20" fmla="*/ 0 w 59"/>
                <a:gd name="T21" fmla="*/ 3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9" h="108">
                  <a:moveTo>
                    <a:pt x="0" y="3"/>
                  </a:moveTo>
                  <a:cubicBezTo>
                    <a:pt x="26" y="3"/>
                    <a:pt x="26" y="3"/>
                    <a:pt x="26" y="3"/>
                  </a:cubicBezTo>
                  <a:cubicBezTo>
                    <a:pt x="26" y="15"/>
                    <a:pt x="26" y="15"/>
                    <a:pt x="26" y="15"/>
                  </a:cubicBezTo>
                  <a:cubicBezTo>
                    <a:pt x="31" y="8"/>
                    <a:pt x="44" y="0"/>
                    <a:pt x="55" y="0"/>
                  </a:cubicBezTo>
                  <a:cubicBezTo>
                    <a:pt x="57" y="0"/>
                    <a:pt x="58" y="0"/>
                    <a:pt x="59" y="1"/>
                  </a:cubicBezTo>
                  <a:cubicBezTo>
                    <a:pt x="59" y="27"/>
                    <a:pt x="59" y="27"/>
                    <a:pt x="59" y="27"/>
                  </a:cubicBezTo>
                  <a:cubicBezTo>
                    <a:pt x="59" y="27"/>
                    <a:pt x="58" y="27"/>
                    <a:pt x="58" y="27"/>
                  </a:cubicBezTo>
                  <a:cubicBezTo>
                    <a:pt x="46" y="27"/>
                    <a:pt x="32" y="28"/>
                    <a:pt x="28" y="38"/>
                  </a:cubicBezTo>
                  <a:cubicBezTo>
                    <a:pt x="28" y="108"/>
                    <a:pt x="28" y="108"/>
                    <a:pt x="28" y="108"/>
                  </a:cubicBezTo>
                  <a:cubicBezTo>
                    <a:pt x="0" y="108"/>
                    <a:pt x="0" y="108"/>
                    <a:pt x="0" y="108"/>
                  </a:cubicBezTo>
                  <a:lnTo>
                    <a:pt x="0"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2438339" eaLnBrk="1" fontAlgn="auto" hangingPunct="1">
                <a:spcBef>
                  <a:spcPts val="0"/>
                </a:spcBef>
                <a:spcAft>
                  <a:spcPts val="0"/>
                </a:spcAft>
              </a:pPr>
              <a:endParaRPr lang="en-GB" sz="4800">
                <a:latin typeface="Helvetica 75 Bold"/>
                <a:ea typeface="+mn-ea"/>
                <a:cs typeface="+mn-cs"/>
              </a:endParaRPr>
            </a:p>
          </p:txBody>
        </p:sp>
        <p:sp>
          <p:nvSpPr>
            <p:cNvPr id="49" name="Freeform 11"/>
            <p:cNvSpPr>
              <a:spLocks noEditPoints="1"/>
            </p:cNvSpPr>
            <p:nvPr userDrawn="1"/>
          </p:nvSpPr>
          <p:spPr bwMode="auto">
            <a:xfrm>
              <a:off x="685010" y="4708526"/>
              <a:ext cx="79375" cy="120650"/>
            </a:xfrm>
            <a:custGeom>
              <a:avLst/>
              <a:gdLst>
                <a:gd name="T0" fmla="*/ 49 w 98"/>
                <a:gd name="T1" fmla="*/ 85 h 149"/>
                <a:gd name="T2" fmla="*/ 72 w 98"/>
                <a:gd name="T3" fmla="*/ 50 h 149"/>
                <a:gd name="T4" fmla="*/ 49 w 98"/>
                <a:gd name="T5" fmla="*/ 20 h 149"/>
                <a:gd name="T6" fmla="*/ 28 w 98"/>
                <a:gd name="T7" fmla="*/ 51 h 149"/>
                <a:gd name="T8" fmla="*/ 49 w 98"/>
                <a:gd name="T9" fmla="*/ 85 h 149"/>
                <a:gd name="T10" fmla="*/ 98 w 98"/>
                <a:gd name="T11" fmla="*/ 2 h 149"/>
                <a:gd name="T12" fmla="*/ 98 w 98"/>
                <a:gd name="T13" fmla="*/ 102 h 149"/>
                <a:gd name="T14" fmla="*/ 47 w 98"/>
                <a:gd name="T15" fmla="*/ 149 h 149"/>
                <a:gd name="T16" fmla="*/ 3 w 98"/>
                <a:gd name="T17" fmla="*/ 123 h 149"/>
                <a:gd name="T18" fmla="*/ 30 w 98"/>
                <a:gd name="T19" fmla="*/ 118 h 149"/>
                <a:gd name="T20" fmla="*/ 50 w 98"/>
                <a:gd name="T21" fmla="*/ 128 h 149"/>
                <a:gd name="T22" fmla="*/ 72 w 98"/>
                <a:gd name="T23" fmla="*/ 105 h 149"/>
                <a:gd name="T24" fmla="*/ 72 w 98"/>
                <a:gd name="T25" fmla="*/ 93 h 149"/>
                <a:gd name="T26" fmla="*/ 71 w 98"/>
                <a:gd name="T27" fmla="*/ 92 h 149"/>
                <a:gd name="T28" fmla="*/ 44 w 98"/>
                <a:gd name="T29" fmla="*/ 108 h 149"/>
                <a:gd name="T30" fmla="*/ 0 w 98"/>
                <a:gd name="T31" fmla="*/ 55 h 149"/>
                <a:gd name="T32" fmla="*/ 42 w 98"/>
                <a:gd name="T33" fmla="*/ 0 h 149"/>
                <a:gd name="T34" fmla="*/ 73 w 98"/>
                <a:gd name="T35" fmla="*/ 15 h 149"/>
                <a:gd name="T36" fmla="*/ 73 w 98"/>
                <a:gd name="T37" fmla="*/ 15 h 149"/>
                <a:gd name="T38" fmla="*/ 75 w 98"/>
                <a:gd name="T39" fmla="*/ 2 h 149"/>
                <a:gd name="T40" fmla="*/ 98 w 98"/>
                <a:gd name="T41" fmla="*/ 2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8" h="149">
                  <a:moveTo>
                    <a:pt x="49" y="85"/>
                  </a:moveTo>
                  <a:cubicBezTo>
                    <a:pt x="70" y="85"/>
                    <a:pt x="72" y="64"/>
                    <a:pt x="72" y="50"/>
                  </a:cubicBezTo>
                  <a:cubicBezTo>
                    <a:pt x="72" y="33"/>
                    <a:pt x="64" y="20"/>
                    <a:pt x="49" y="20"/>
                  </a:cubicBezTo>
                  <a:cubicBezTo>
                    <a:pt x="39" y="20"/>
                    <a:pt x="28" y="27"/>
                    <a:pt x="28" y="51"/>
                  </a:cubicBezTo>
                  <a:cubicBezTo>
                    <a:pt x="28" y="64"/>
                    <a:pt x="29" y="85"/>
                    <a:pt x="49" y="85"/>
                  </a:cubicBezTo>
                  <a:close/>
                  <a:moveTo>
                    <a:pt x="98" y="2"/>
                  </a:moveTo>
                  <a:cubicBezTo>
                    <a:pt x="98" y="102"/>
                    <a:pt x="98" y="102"/>
                    <a:pt x="98" y="102"/>
                  </a:cubicBezTo>
                  <a:cubicBezTo>
                    <a:pt x="98" y="119"/>
                    <a:pt x="97" y="148"/>
                    <a:pt x="47" y="149"/>
                  </a:cubicBezTo>
                  <a:cubicBezTo>
                    <a:pt x="26" y="149"/>
                    <a:pt x="7" y="141"/>
                    <a:pt x="3" y="123"/>
                  </a:cubicBezTo>
                  <a:cubicBezTo>
                    <a:pt x="30" y="118"/>
                    <a:pt x="30" y="118"/>
                    <a:pt x="30" y="118"/>
                  </a:cubicBezTo>
                  <a:cubicBezTo>
                    <a:pt x="32" y="123"/>
                    <a:pt x="35" y="128"/>
                    <a:pt x="50" y="128"/>
                  </a:cubicBezTo>
                  <a:cubicBezTo>
                    <a:pt x="65" y="128"/>
                    <a:pt x="72" y="122"/>
                    <a:pt x="72" y="105"/>
                  </a:cubicBezTo>
                  <a:cubicBezTo>
                    <a:pt x="72" y="93"/>
                    <a:pt x="72" y="93"/>
                    <a:pt x="72" y="93"/>
                  </a:cubicBezTo>
                  <a:cubicBezTo>
                    <a:pt x="71" y="92"/>
                    <a:pt x="71" y="92"/>
                    <a:pt x="71" y="92"/>
                  </a:cubicBezTo>
                  <a:cubicBezTo>
                    <a:pt x="67" y="100"/>
                    <a:pt x="60" y="108"/>
                    <a:pt x="44" y="108"/>
                  </a:cubicBezTo>
                  <a:cubicBezTo>
                    <a:pt x="19" y="108"/>
                    <a:pt x="0" y="91"/>
                    <a:pt x="0" y="55"/>
                  </a:cubicBezTo>
                  <a:cubicBezTo>
                    <a:pt x="0" y="20"/>
                    <a:pt x="20" y="0"/>
                    <a:pt x="42" y="0"/>
                  </a:cubicBezTo>
                  <a:cubicBezTo>
                    <a:pt x="63" y="0"/>
                    <a:pt x="71" y="10"/>
                    <a:pt x="73" y="15"/>
                  </a:cubicBezTo>
                  <a:cubicBezTo>
                    <a:pt x="73" y="15"/>
                    <a:pt x="73" y="15"/>
                    <a:pt x="73" y="15"/>
                  </a:cubicBezTo>
                  <a:cubicBezTo>
                    <a:pt x="75" y="2"/>
                    <a:pt x="75" y="2"/>
                    <a:pt x="75" y="2"/>
                  </a:cubicBezTo>
                  <a:lnTo>
                    <a:pt x="98"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2438339" eaLnBrk="1" fontAlgn="auto" hangingPunct="1">
                <a:spcBef>
                  <a:spcPts val="0"/>
                </a:spcBef>
                <a:spcAft>
                  <a:spcPts val="0"/>
                </a:spcAft>
              </a:pPr>
              <a:endParaRPr lang="en-GB" sz="4800">
                <a:latin typeface="Helvetica 75 Bold"/>
                <a:ea typeface="+mn-ea"/>
                <a:cs typeface="+mn-cs"/>
              </a:endParaRPr>
            </a:p>
          </p:txBody>
        </p:sp>
        <p:sp>
          <p:nvSpPr>
            <p:cNvPr id="50" name="Freeform 12"/>
            <p:cNvSpPr>
              <a:spLocks noEditPoints="1"/>
            </p:cNvSpPr>
            <p:nvPr userDrawn="1"/>
          </p:nvSpPr>
          <p:spPr bwMode="auto">
            <a:xfrm>
              <a:off x="843760" y="4678363"/>
              <a:ext cx="58738" cy="26988"/>
            </a:xfrm>
            <a:custGeom>
              <a:avLst/>
              <a:gdLst>
                <a:gd name="T0" fmla="*/ 14 w 37"/>
                <a:gd name="T1" fmla="*/ 2 h 17"/>
                <a:gd name="T2" fmla="*/ 9 w 37"/>
                <a:gd name="T3" fmla="*/ 2 h 17"/>
                <a:gd name="T4" fmla="*/ 9 w 37"/>
                <a:gd name="T5" fmla="*/ 17 h 17"/>
                <a:gd name="T6" fmla="*/ 6 w 37"/>
                <a:gd name="T7" fmla="*/ 17 h 17"/>
                <a:gd name="T8" fmla="*/ 6 w 37"/>
                <a:gd name="T9" fmla="*/ 2 h 17"/>
                <a:gd name="T10" fmla="*/ 0 w 37"/>
                <a:gd name="T11" fmla="*/ 2 h 17"/>
                <a:gd name="T12" fmla="*/ 0 w 37"/>
                <a:gd name="T13" fmla="*/ 0 h 17"/>
                <a:gd name="T14" fmla="*/ 14 w 37"/>
                <a:gd name="T15" fmla="*/ 0 h 17"/>
                <a:gd name="T16" fmla="*/ 14 w 37"/>
                <a:gd name="T17" fmla="*/ 2 h 17"/>
                <a:gd name="T18" fmla="*/ 37 w 37"/>
                <a:gd name="T19" fmla="*/ 17 h 17"/>
                <a:gd name="T20" fmla="*/ 34 w 37"/>
                <a:gd name="T21" fmla="*/ 17 h 17"/>
                <a:gd name="T22" fmla="*/ 34 w 37"/>
                <a:gd name="T23" fmla="*/ 2 h 17"/>
                <a:gd name="T24" fmla="*/ 34 w 37"/>
                <a:gd name="T25" fmla="*/ 2 h 17"/>
                <a:gd name="T26" fmla="*/ 29 w 37"/>
                <a:gd name="T27" fmla="*/ 17 h 17"/>
                <a:gd name="T28" fmla="*/ 27 w 37"/>
                <a:gd name="T29" fmla="*/ 17 h 17"/>
                <a:gd name="T30" fmla="*/ 21 w 37"/>
                <a:gd name="T31" fmla="*/ 2 h 17"/>
                <a:gd name="T32" fmla="*/ 20 w 37"/>
                <a:gd name="T33" fmla="*/ 2 h 17"/>
                <a:gd name="T34" fmla="*/ 20 w 37"/>
                <a:gd name="T35" fmla="*/ 17 h 17"/>
                <a:gd name="T36" fmla="*/ 18 w 37"/>
                <a:gd name="T37" fmla="*/ 17 h 17"/>
                <a:gd name="T38" fmla="*/ 18 w 37"/>
                <a:gd name="T39" fmla="*/ 0 h 17"/>
                <a:gd name="T40" fmla="*/ 22 w 37"/>
                <a:gd name="T41" fmla="*/ 0 h 17"/>
                <a:gd name="T42" fmla="*/ 28 w 37"/>
                <a:gd name="T43" fmla="*/ 13 h 17"/>
                <a:gd name="T44" fmla="*/ 33 w 37"/>
                <a:gd name="T45" fmla="*/ 0 h 17"/>
                <a:gd name="T46" fmla="*/ 37 w 37"/>
                <a:gd name="T47" fmla="*/ 0 h 17"/>
                <a:gd name="T48" fmla="*/ 37 w 37"/>
                <a:gd name="T49"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7" h="17">
                  <a:moveTo>
                    <a:pt x="14" y="2"/>
                  </a:moveTo>
                  <a:lnTo>
                    <a:pt x="9" y="2"/>
                  </a:lnTo>
                  <a:lnTo>
                    <a:pt x="9" y="17"/>
                  </a:lnTo>
                  <a:lnTo>
                    <a:pt x="6" y="17"/>
                  </a:lnTo>
                  <a:lnTo>
                    <a:pt x="6" y="2"/>
                  </a:lnTo>
                  <a:lnTo>
                    <a:pt x="0" y="2"/>
                  </a:lnTo>
                  <a:lnTo>
                    <a:pt x="0" y="0"/>
                  </a:lnTo>
                  <a:lnTo>
                    <a:pt x="14" y="0"/>
                  </a:lnTo>
                  <a:lnTo>
                    <a:pt x="14" y="2"/>
                  </a:lnTo>
                  <a:close/>
                  <a:moveTo>
                    <a:pt x="37" y="17"/>
                  </a:moveTo>
                  <a:lnTo>
                    <a:pt x="34" y="17"/>
                  </a:lnTo>
                  <a:lnTo>
                    <a:pt x="34" y="2"/>
                  </a:lnTo>
                  <a:lnTo>
                    <a:pt x="34" y="2"/>
                  </a:lnTo>
                  <a:lnTo>
                    <a:pt x="29" y="17"/>
                  </a:lnTo>
                  <a:lnTo>
                    <a:pt x="27" y="17"/>
                  </a:lnTo>
                  <a:lnTo>
                    <a:pt x="21" y="2"/>
                  </a:lnTo>
                  <a:lnTo>
                    <a:pt x="20" y="2"/>
                  </a:lnTo>
                  <a:lnTo>
                    <a:pt x="20" y="17"/>
                  </a:lnTo>
                  <a:lnTo>
                    <a:pt x="18" y="17"/>
                  </a:lnTo>
                  <a:lnTo>
                    <a:pt x="18" y="0"/>
                  </a:lnTo>
                  <a:lnTo>
                    <a:pt x="22" y="0"/>
                  </a:lnTo>
                  <a:lnTo>
                    <a:pt x="28" y="13"/>
                  </a:lnTo>
                  <a:lnTo>
                    <a:pt x="33" y="0"/>
                  </a:lnTo>
                  <a:lnTo>
                    <a:pt x="37" y="0"/>
                  </a:lnTo>
                  <a:lnTo>
                    <a:pt x="37" y="1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2438339" eaLnBrk="1" fontAlgn="auto" hangingPunct="1">
                <a:spcBef>
                  <a:spcPts val="0"/>
                </a:spcBef>
                <a:spcAft>
                  <a:spcPts val="0"/>
                </a:spcAft>
              </a:pPr>
              <a:endParaRPr lang="en-GB" sz="4800">
                <a:latin typeface="Helvetica 75 Bold"/>
                <a:ea typeface="+mn-ea"/>
                <a:cs typeface="+mn-cs"/>
              </a:endParaRPr>
            </a:p>
          </p:txBody>
        </p:sp>
      </p:grpSp>
    </p:spTree>
    <p:extLst>
      <p:ext uri="{BB962C8B-B14F-4D97-AF65-F5344CB8AC3E}">
        <p14:creationId xmlns:p14="http://schemas.microsoft.com/office/powerpoint/2010/main" val="492667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4" name="Content Placeholder 2"/>
          <p:cNvSpPr>
            <a:spLocks noGrp="1"/>
          </p:cNvSpPr>
          <p:nvPr>
            <p:ph idx="1" hasCustomPrompt="1"/>
          </p:nvPr>
        </p:nvSpPr>
        <p:spPr>
          <a:xfrm>
            <a:off x="838202" y="715433"/>
            <a:ext cx="22707597" cy="11417299"/>
          </a:xfrm>
        </p:spPr>
        <p:txBody>
          <a:bodyPr/>
          <a:lstStyle>
            <a:lvl1pPr>
              <a:spcBef>
                <a:spcPts val="0"/>
              </a:spcBef>
              <a:defRPr sz="8000"/>
            </a:lvl1pPr>
            <a:lvl2pPr marL="956709" indent="-956709">
              <a:spcBef>
                <a:spcPts val="0"/>
              </a:spcBef>
              <a:buClrTx/>
              <a:buSzPct val="100000"/>
              <a:buFont typeface="+mj-lt"/>
              <a:buAutoNum type="arabicPeriod"/>
              <a:defRPr sz="8000"/>
            </a:lvl2pPr>
            <a:lvl3pPr>
              <a:defRPr sz="4800"/>
            </a:lvl3pPr>
            <a:lvl4pPr>
              <a:defRPr sz="4800"/>
            </a:lvl4pPr>
            <a:lvl5pPr>
              <a:defRPr sz="4800"/>
            </a:lvl5pPr>
          </a:lstStyle>
          <a:p>
            <a:pPr lvl="0"/>
            <a:r>
              <a:rPr lang="fr-FR" noProof="0" dirty="0"/>
              <a:t>Cliquez pour modifier le contenu</a:t>
            </a:r>
          </a:p>
          <a:p>
            <a:pPr lvl="1"/>
            <a:r>
              <a:rPr lang="fr-FR" noProof="0" dirty="0"/>
              <a:t>Deuxième niveau</a:t>
            </a:r>
          </a:p>
        </p:txBody>
      </p:sp>
      <p:sp>
        <p:nvSpPr>
          <p:cNvPr id="5" name="TextBox 4"/>
          <p:cNvSpPr txBox="1"/>
          <p:nvPr userDrawn="1"/>
        </p:nvSpPr>
        <p:spPr>
          <a:xfrm>
            <a:off x="1652121" y="12664391"/>
            <a:ext cx="1970627" cy="328296"/>
          </a:xfrm>
          <a:prstGeom prst="rect">
            <a:avLst/>
          </a:prstGeom>
          <a:noFill/>
        </p:spPr>
        <p:txBody>
          <a:bodyPr wrap="none" lIns="0" tIns="0" rIns="0" bIns="0" rtlCol="0">
            <a:spAutoFit/>
          </a:bodyPr>
          <a:lstStyle/>
          <a:p>
            <a:pPr defTabSz="2438339" eaLnBrk="1" fontAlgn="auto" hangingPunct="1">
              <a:spcBef>
                <a:spcPts val="0"/>
              </a:spcBef>
              <a:spcAft>
                <a:spcPts val="0"/>
              </a:spcAft>
            </a:pPr>
            <a:r>
              <a:rPr lang="fr-FR" sz="2100" dirty="0" smtClean="0">
                <a:solidFill>
                  <a:srgbClr val="FF7900"/>
                </a:solidFill>
                <a:latin typeface="Helvetica 75 Bold" panose="020B0804020202020204" pitchFamily="34" charset="0"/>
                <a:ea typeface="+mn-ea"/>
                <a:cs typeface="+mn-cs"/>
              </a:rPr>
              <a:t>Interne Orange</a:t>
            </a:r>
            <a:endParaRPr lang="fr-FR" sz="2100" dirty="0">
              <a:solidFill>
                <a:srgbClr val="FF7900"/>
              </a:solidFill>
              <a:latin typeface="Helvetica 75 Bold" panose="020B0804020202020204" pitchFamily="34" charset="0"/>
              <a:ea typeface="+mn-ea"/>
              <a:cs typeface="+mn-cs"/>
            </a:endParaRPr>
          </a:p>
        </p:txBody>
      </p:sp>
    </p:spTree>
    <p:extLst>
      <p:ext uri="{BB962C8B-B14F-4D97-AF65-F5344CB8AC3E}">
        <p14:creationId xmlns:p14="http://schemas.microsoft.com/office/powerpoint/2010/main" val="41265115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lIns="182880" tIns="91440" rIns="182880" bIns="91440"/>
          <a:lstStyle/>
          <a:p>
            <a:r>
              <a:rPr lang="nl-BE"/>
              <a:t>Titelstijl van model bewerken</a:t>
            </a:r>
            <a:endParaRPr lang="nl-NL"/>
          </a:p>
        </p:txBody>
      </p:sp>
      <p:sp>
        <p:nvSpPr>
          <p:cNvPr id="3" name="Tijdelijke aanduiding voor inhoud 2"/>
          <p:cNvSpPr>
            <a:spLocks noGrp="1"/>
          </p:cNvSpPr>
          <p:nvPr>
            <p:ph idx="1"/>
          </p:nvPr>
        </p:nvSpPr>
        <p:spPr/>
        <p:txBody>
          <a:bodyPr lIns="182880" tIns="91440" rIns="182880" bIns="91440"/>
          <a:lstStyle/>
          <a:p>
            <a:pPr lvl="0"/>
            <a:r>
              <a:rPr lang="nl-BE"/>
              <a:t>Klik om de tekststijl van het model te bewerken</a:t>
            </a:r>
          </a:p>
          <a:p>
            <a:pPr lvl="1"/>
            <a:r>
              <a:rPr lang="nl-BE"/>
              <a:t>Tweede niveau</a:t>
            </a:r>
          </a:p>
          <a:p>
            <a:pPr lvl="2"/>
            <a:r>
              <a:rPr lang="nl-BE"/>
              <a:t>Derde niveau</a:t>
            </a:r>
          </a:p>
          <a:p>
            <a:pPr lvl="3"/>
            <a:r>
              <a:rPr lang="nl-BE"/>
              <a:t>Vierde niveau</a:t>
            </a:r>
          </a:p>
          <a:p>
            <a:pPr lvl="4"/>
            <a:r>
              <a:rPr lang="nl-BE"/>
              <a:t>Vijfde niveau</a:t>
            </a:r>
            <a:endParaRPr lang="nl-NL"/>
          </a:p>
        </p:txBody>
      </p:sp>
      <p:sp>
        <p:nvSpPr>
          <p:cNvPr id="4" name="Slide Number Placeholder 5"/>
          <p:cNvSpPr>
            <a:spLocks noGrp="1"/>
          </p:cNvSpPr>
          <p:nvPr>
            <p:ph type="sldNum" sz="quarter" idx="4"/>
          </p:nvPr>
        </p:nvSpPr>
        <p:spPr>
          <a:xfrm>
            <a:off x="23170486" y="12635504"/>
            <a:ext cx="753412" cy="738664"/>
          </a:xfrm>
          <a:prstGeom prst="rect">
            <a:avLst/>
          </a:prstGeom>
        </p:spPr>
        <p:txBody>
          <a:bodyPr vert="horz" wrap="none" lIns="0" tIns="0" rIns="0" bIns="0" rtlCol="0" anchor="ctr">
            <a:spAutoFit/>
          </a:bodyPr>
          <a:lstStyle>
            <a:lvl1pPr algn="r">
              <a:defRPr sz="4800" b="1" i="0">
                <a:solidFill>
                  <a:schemeClr val="tx2"/>
                </a:solidFill>
                <a:latin typeface="Arial"/>
                <a:cs typeface="Arial"/>
              </a:defRPr>
            </a:lvl1pPr>
          </a:lstStyle>
          <a:p>
            <a:pPr defTabSz="1828800" eaLnBrk="1" fontAlgn="auto" hangingPunct="1">
              <a:spcBef>
                <a:spcPts val="0"/>
              </a:spcBef>
              <a:spcAft>
                <a:spcPts val="0"/>
              </a:spcAft>
            </a:pPr>
            <a:fld id="{38C080AE-66C8-8249-B90B-B6D109566B0C}" type="slidenum">
              <a:rPr lang="en-US">
                <a:solidFill>
                  <a:srgbClr val="C1C1C1"/>
                </a:solidFill>
                <a:ea typeface="+mn-ea"/>
              </a:rPr>
              <a:pPr defTabSz="1828800" eaLnBrk="1" fontAlgn="auto" hangingPunct="1">
                <a:spcBef>
                  <a:spcPts val="0"/>
                </a:spcBef>
                <a:spcAft>
                  <a:spcPts val="0"/>
                </a:spcAft>
              </a:pPr>
              <a:t>‹#›</a:t>
            </a:fld>
            <a:endParaRPr lang="en-US">
              <a:solidFill>
                <a:srgbClr val="C1C1C1"/>
              </a:solidFill>
              <a:ea typeface="+mn-ea"/>
            </a:endParaRPr>
          </a:p>
        </p:txBody>
      </p:sp>
    </p:spTree>
    <p:extLst>
      <p:ext uri="{BB962C8B-B14F-4D97-AF65-F5344CB8AC3E}">
        <p14:creationId xmlns:p14="http://schemas.microsoft.com/office/powerpoint/2010/main" val="377269324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re de section">
    <p:spTree>
      <p:nvGrpSpPr>
        <p:cNvPr id="1" name=""/>
        <p:cNvGrpSpPr/>
        <p:nvPr/>
      </p:nvGrpSpPr>
      <p:grpSpPr>
        <a:xfrm>
          <a:off x="0" y="0"/>
          <a:ext cx="0" cy="0"/>
          <a:chOff x="0" y="0"/>
          <a:chExt cx="0" cy="0"/>
        </a:xfrm>
      </p:grpSpPr>
      <p:sp>
        <p:nvSpPr>
          <p:cNvPr id="8" name="Text Placeholder 7"/>
          <p:cNvSpPr>
            <a:spLocks noGrp="1"/>
          </p:cNvSpPr>
          <p:nvPr>
            <p:ph type="body" sz="quarter" idx="12" hasCustomPrompt="1"/>
          </p:nvPr>
        </p:nvSpPr>
        <p:spPr>
          <a:xfrm>
            <a:off x="836719" y="715433"/>
            <a:ext cx="16258237" cy="11417299"/>
          </a:xfrm>
        </p:spPr>
        <p:txBody>
          <a:bodyPr>
            <a:normAutofit/>
          </a:bodyPr>
          <a:lstStyle>
            <a:lvl1pPr>
              <a:lnSpc>
                <a:spcPct val="85000"/>
              </a:lnSpc>
              <a:spcBef>
                <a:spcPts val="0"/>
              </a:spcBef>
              <a:buNone/>
              <a:defRPr sz="14700" baseline="0"/>
            </a:lvl1pPr>
            <a:lvl2pPr>
              <a:lnSpc>
                <a:spcPct val="85000"/>
              </a:lnSpc>
              <a:spcBef>
                <a:spcPts val="0"/>
              </a:spcBef>
              <a:defRPr sz="14700"/>
            </a:lvl2pPr>
            <a:lvl3pPr>
              <a:defRPr sz="14700"/>
            </a:lvl3pPr>
            <a:lvl4pPr>
              <a:defRPr sz="14700"/>
            </a:lvl4pPr>
            <a:lvl5pPr>
              <a:defRPr sz="14700"/>
            </a:lvl5pPr>
          </a:lstStyle>
          <a:p>
            <a:pPr lvl="0"/>
            <a:r>
              <a:rPr lang="fr-FR" noProof="0" dirty="0"/>
              <a:t>Cliquez pour modifier le nom de la section </a:t>
            </a:r>
          </a:p>
          <a:p>
            <a:pPr lvl="1"/>
            <a:r>
              <a:rPr lang="fr-FR" noProof="0" dirty="0"/>
              <a:t>Deuxième niveau</a:t>
            </a:r>
          </a:p>
        </p:txBody>
      </p:sp>
      <p:sp>
        <p:nvSpPr>
          <p:cNvPr id="4" name="TextBox 3"/>
          <p:cNvSpPr txBox="1"/>
          <p:nvPr userDrawn="1"/>
        </p:nvSpPr>
        <p:spPr>
          <a:xfrm>
            <a:off x="1652121" y="12664391"/>
            <a:ext cx="1970627" cy="328296"/>
          </a:xfrm>
          <a:prstGeom prst="rect">
            <a:avLst/>
          </a:prstGeom>
          <a:noFill/>
        </p:spPr>
        <p:txBody>
          <a:bodyPr wrap="none" lIns="0" tIns="0" rIns="0" bIns="0" rtlCol="0">
            <a:spAutoFit/>
          </a:bodyPr>
          <a:lstStyle/>
          <a:p>
            <a:pPr defTabSz="2438339" eaLnBrk="1" fontAlgn="auto" hangingPunct="1">
              <a:spcBef>
                <a:spcPts val="0"/>
              </a:spcBef>
              <a:spcAft>
                <a:spcPts val="0"/>
              </a:spcAft>
            </a:pPr>
            <a:r>
              <a:rPr lang="fr-FR" sz="2100" dirty="0" smtClean="0">
                <a:solidFill>
                  <a:srgbClr val="FF7900"/>
                </a:solidFill>
                <a:latin typeface="Helvetica 75 Bold" panose="020B0804020202020204" pitchFamily="34" charset="0"/>
                <a:ea typeface="+mn-ea"/>
                <a:cs typeface="+mn-cs"/>
              </a:rPr>
              <a:t>Interne Orange</a:t>
            </a:r>
            <a:endParaRPr lang="fr-FR" sz="2100" dirty="0">
              <a:solidFill>
                <a:srgbClr val="FF7900"/>
              </a:solidFill>
              <a:latin typeface="Helvetica 75 Bold" panose="020B0804020202020204" pitchFamily="34" charset="0"/>
              <a:ea typeface="+mn-ea"/>
              <a:cs typeface="+mn-cs"/>
            </a:endParaRPr>
          </a:p>
        </p:txBody>
      </p:sp>
    </p:spTree>
    <p:extLst>
      <p:ext uri="{BB962C8B-B14F-4D97-AF65-F5344CB8AC3E}">
        <p14:creationId xmlns:p14="http://schemas.microsoft.com/office/powerpoint/2010/main" val="27782101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Deux contenus">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838203" y="3158068"/>
            <a:ext cx="10578480" cy="8974664"/>
          </a:xfrm>
        </p:spPr>
        <p:txBody>
          <a:bodyPr>
            <a:normAutofit/>
          </a:bodyPr>
          <a:lstStyle>
            <a:lvl1pPr>
              <a:defRPr sz="3700" baseline="0"/>
            </a:lvl1pPr>
            <a:lvl2pPr>
              <a:defRPr sz="3700" baseline="0">
                <a:solidFill>
                  <a:schemeClr val="tx1"/>
                </a:solidFill>
              </a:defRPr>
            </a:lvl2pPr>
            <a:lvl3pPr>
              <a:defRPr sz="3700" baseline="0">
                <a:solidFill>
                  <a:schemeClr val="tx1"/>
                </a:solidFill>
              </a:defRPr>
            </a:lvl3pPr>
            <a:lvl4pPr>
              <a:defRPr sz="3700" baseline="0">
                <a:solidFill>
                  <a:schemeClr val="tx1"/>
                </a:solidFill>
              </a:defRPr>
            </a:lvl4pPr>
            <a:lvl5pPr>
              <a:defRPr sz="3700" baseline="0">
                <a:solidFill>
                  <a:schemeClr val="tx1"/>
                </a:solidFill>
              </a:defRPr>
            </a:lvl5pPr>
            <a:lvl6pPr>
              <a:defRPr sz="3700"/>
            </a:lvl6pPr>
            <a:lvl7pPr>
              <a:defRPr sz="4800"/>
            </a:lvl7pPr>
            <a:lvl8pPr>
              <a:defRPr sz="4800"/>
            </a:lvl8pPr>
            <a:lvl9pPr>
              <a:defRPr sz="4800"/>
            </a:lvl9pPr>
          </a:lstStyle>
          <a:p>
            <a:pPr lvl="0"/>
            <a:r>
              <a:rPr lang="fr-FR" noProof="0" dirty="0"/>
              <a:t>Cliquez pour modifier le texte</a:t>
            </a:r>
          </a:p>
          <a:p>
            <a:pPr lvl="1"/>
            <a:r>
              <a:rPr lang="fr-FR" noProof="0" dirty="0"/>
              <a:t>Deuxième niveau</a:t>
            </a:r>
          </a:p>
          <a:p>
            <a:pPr lvl="2"/>
            <a:r>
              <a:rPr lang="fr-FR" noProof="0" dirty="0"/>
              <a:t>Troisième niveau</a:t>
            </a:r>
          </a:p>
          <a:p>
            <a:pPr lvl="3"/>
            <a:r>
              <a:rPr lang="fr-FR" noProof="0" dirty="0"/>
              <a:t>Quatrième niveau</a:t>
            </a:r>
          </a:p>
          <a:p>
            <a:pPr lvl="4"/>
            <a:r>
              <a:rPr lang="fr-FR" noProof="0" dirty="0"/>
              <a:t>Cinquième niveau</a:t>
            </a:r>
          </a:p>
          <a:p>
            <a:pPr lvl="5"/>
            <a:r>
              <a:rPr lang="fr-FR" noProof="0" dirty="0"/>
              <a:t>Sixième niveau</a:t>
            </a:r>
          </a:p>
        </p:txBody>
      </p:sp>
      <p:sp>
        <p:nvSpPr>
          <p:cNvPr id="4" name="Content Placeholder 3"/>
          <p:cNvSpPr>
            <a:spLocks noGrp="1"/>
          </p:cNvSpPr>
          <p:nvPr>
            <p:ph sz="half" idx="2" hasCustomPrompt="1"/>
          </p:nvPr>
        </p:nvSpPr>
        <p:spPr>
          <a:xfrm>
            <a:off x="12972787" y="3156528"/>
            <a:ext cx="10573013" cy="8971781"/>
          </a:xfrm>
        </p:spPr>
        <p:txBody>
          <a:bodyPr>
            <a:normAutofit/>
          </a:bodyPr>
          <a:lstStyle>
            <a:lvl1pPr>
              <a:defRPr sz="3700"/>
            </a:lvl1pPr>
            <a:lvl2pPr>
              <a:defRPr sz="3700">
                <a:solidFill>
                  <a:schemeClr val="tx1"/>
                </a:solidFill>
              </a:defRPr>
            </a:lvl2pPr>
            <a:lvl3pPr>
              <a:defRPr sz="3700">
                <a:solidFill>
                  <a:schemeClr val="tx1"/>
                </a:solidFill>
              </a:defRPr>
            </a:lvl3pPr>
            <a:lvl4pPr>
              <a:defRPr sz="3700">
                <a:solidFill>
                  <a:schemeClr val="tx1"/>
                </a:solidFill>
              </a:defRPr>
            </a:lvl4pPr>
            <a:lvl5pPr>
              <a:defRPr sz="3700">
                <a:solidFill>
                  <a:schemeClr val="tx1"/>
                </a:solidFill>
              </a:defRPr>
            </a:lvl5pPr>
            <a:lvl6pPr>
              <a:defRPr sz="3700"/>
            </a:lvl6pPr>
            <a:lvl7pPr>
              <a:defRPr sz="4800"/>
            </a:lvl7pPr>
            <a:lvl8pPr>
              <a:defRPr sz="4800"/>
            </a:lvl8pPr>
            <a:lvl9pPr>
              <a:defRPr sz="4800"/>
            </a:lvl9pPr>
          </a:lstStyle>
          <a:p>
            <a:pPr lvl="0"/>
            <a:r>
              <a:rPr lang="fr-FR" noProof="0" dirty="0"/>
              <a:t>Cliquez pour modifier le texte</a:t>
            </a:r>
          </a:p>
          <a:p>
            <a:pPr lvl="1"/>
            <a:r>
              <a:rPr lang="fr-FR" noProof="0" dirty="0"/>
              <a:t>Deuxième niveau</a:t>
            </a:r>
          </a:p>
          <a:p>
            <a:pPr lvl="2"/>
            <a:r>
              <a:rPr lang="fr-FR" noProof="0" dirty="0"/>
              <a:t>Troisième niveau</a:t>
            </a:r>
          </a:p>
          <a:p>
            <a:pPr lvl="3"/>
            <a:r>
              <a:rPr lang="fr-FR" noProof="0" dirty="0"/>
              <a:t>Quatrième niveau</a:t>
            </a:r>
          </a:p>
          <a:p>
            <a:pPr lvl="4"/>
            <a:r>
              <a:rPr lang="fr-FR" noProof="0" dirty="0"/>
              <a:t>Cinquième niveau</a:t>
            </a:r>
          </a:p>
          <a:p>
            <a:pPr lvl="5"/>
            <a:r>
              <a:rPr lang="fr-FR" noProof="0" dirty="0"/>
              <a:t>Sixième niveau</a:t>
            </a:r>
          </a:p>
        </p:txBody>
      </p:sp>
      <p:sp>
        <p:nvSpPr>
          <p:cNvPr id="5" name="Title 4"/>
          <p:cNvSpPr>
            <a:spLocks noGrp="1"/>
          </p:cNvSpPr>
          <p:nvPr>
            <p:ph type="title" hasCustomPrompt="1"/>
          </p:nvPr>
        </p:nvSpPr>
        <p:spPr/>
        <p:txBody>
          <a:bodyPr/>
          <a:lstStyle/>
          <a:p>
            <a:r>
              <a:rPr lang="fr-FR" noProof="0" dirty="0" smtClean="0"/>
              <a:t>Cliquez pour modifier le titre</a:t>
            </a:r>
            <a:endParaRPr lang="en-GB" dirty="0"/>
          </a:p>
        </p:txBody>
      </p:sp>
      <p:sp>
        <p:nvSpPr>
          <p:cNvPr id="7" name="TextBox 6"/>
          <p:cNvSpPr txBox="1"/>
          <p:nvPr userDrawn="1"/>
        </p:nvSpPr>
        <p:spPr>
          <a:xfrm>
            <a:off x="1652121" y="12664391"/>
            <a:ext cx="1970627" cy="328296"/>
          </a:xfrm>
          <a:prstGeom prst="rect">
            <a:avLst/>
          </a:prstGeom>
          <a:noFill/>
        </p:spPr>
        <p:txBody>
          <a:bodyPr wrap="none" lIns="0" tIns="0" rIns="0" bIns="0" rtlCol="0">
            <a:spAutoFit/>
          </a:bodyPr>
          <a:lstStyle/>
          <a:p>
            <a:pPr defTabSz="2438339" eaLnBrk="1" fontAlgn="auto" hangingPunct="1">
              <a:spcBef>
                <a:spcPts val="0"/>
              </a:spcBef>
              <a:spcAft>
                <a:spcPts val="0"/>
              </a:spcAft>
            </a:pPr>
            <a:r>
              <a:rPr lang="fr-FR" sz="2100" dirty="0" smtClean="0">
                <a:solidFill>
                  <a:srgbClr val="FF7900"/>
                </a:solidFill>
                <a:latin typeface="Helvetica 75 Bold" panose="020B0804020202020204" pitchFamily="34" charset="0"/>
                <a:ea typeface="+mn-ea"/>
                <a:cs typeface="+mn-cs"/>
              </a:rPr>
              <a:t>Interne Orange</a:t>
            </a:r>
            <a:endParaRPr lang="fr-FR" sz="2100" dirty="0">
              <a:solidFill>
                <a:srgbClr val="FF7900"/>
              </a:solidFill>
              <a:latin typeface="Helvetica 75 Bold" panose="020B0804020202020204" pitchFamily="34" charset="0"/>
              <a:ea typeface="+mn-ea"/>
              <a:cs typeface="+mn-cs"/>
            </a:endParaRPr>
          </a:p>
        </p:txBody>
      </p:sp>
    </p:spTree>
    <p:extLst>
      <p:ext uri="{BB962C8B-B14F-4D97-AF65-F5344CB8AC3E}">
        <p14:creationId xmlns:p14="http://schemas.microsoft.com/office/powerpoint/2010/main" val="14467234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re seul">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vl1pPr>
          </a:lstStyle>
          <a:p>
            <a:r>
              <a:rPr lang="fr-FR" noProof="0" dirty="0"/>
              <a:t>Cliquez pour modifier le titre</a:t>
            </a:r>
          </a:p>
        </p:txBody>
      </p:sp>
      <p:sp>
        <p:nvSpPr>
          <p:cNvPr id="5" name="TextBox 4"/>
          <p:cNvSpPr txBox="1"/>
          <p:nvPr userDrawn="1"/>
        </p:nvSpPr>
        <p:spPr>
          <a:xfrm>
            <a:off x="1652121" y="12664391"/>
            <a:ext cx="1970627" cy="328296"/>
          </a:xfrm>
          <a:prstGeom prst="rect">
            <a:avLst/>
          </a:prstGeom>
          <a:noFill/>
        </p:spPr>
        <p:txBody>
          <a:bodyPr wrap="none" lIns="0" tIns="0" rIns="0" bIns="0" rtlCol="0">
            <a:spAutoFit/>
          </a:bodyPr>
          <a:lstStyle/>
          <a:p>
            <a:pPr defTabSz="2438339" eaLnBrk="1" fontAlgn="auto" hangingPunct="1">
              <a:spcBef>
                <a:spcPts val="0"/>
              </a:spcBef>
              <a:spcAft>
                <a:spcPts val="0"/>
              </a:spcAft>
            </a:pPr>
            <a:r>
              <a:rPr lang="fr-FR" sz="2100" dirty="0" smtClean="0">
                <a:solidFill>
                  <a:srgbClr val="FF7900"/>
                </a:solidFill>
                <a:latin typeface="Helvetica 75 Bold" panose="020B0804020202020204" pitchFamily="34" charset="0"/>
                <a:ea typeface="+mn-ea"/>
                <a:cs typeface="+mn-cs"/>
              </a:rPr>
              <a:t>Interne Orange</a:t>
            </a:r>
            <a:endParaRPr lang="fr-FR" sz="2100" dirty="0">
              <a:solidFill>
                <a:srgbClr val="FF7900"/>
              </a:solidFill>
              <a:latin typeface="Helvetica 75 Bold" panose="020B0804020202020204" pitchFamily="34" charset="0"/>
              <a:ea typeface="+mn-ea"/>
              <a:cs typeface="+mn-cs"/>
            </a:endParaRPr>
          </a:p>
        </p:txBody>
      </p:sp>
    </p:spTree>
    <p:extLst>
      <p:ext uri="{BB962C8B-B14F-4D97-AF65-F5344CB8AC3E}">
        <p14:creationId xmlns:p14="http://schemas.microsoft.com/office/powerpoint/2010/main" val="42905145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Image pleine page">
    <p:bg>
      <p:bgPr>
        <a:solidFill>
          <a:schemeClr val="tx2"/>
        </a:solidFill>
        <a:effectLst/>
      </p:bgPr>
    </p:bg>
    <p:spTree>
      <p:nvGrpSpPr>
        <p:cNvPr id="1" name=""/>
        <p:cNvGrpSpPr/>
        <p:nvPr/>
      </p:nvGrpSpPr>
      <p:grpSpPr>
        <a:xfrm>
          <a:off x="0" y="0"/>
          <a:ext cx="0" cy="0"/>
          <a:chOff x="0" y="0"/>
          <a:chExt cx="0" cy="0"/>
        </a:xfrm>
      </p:grpSpPr>
      <p:sp>
        <p:nvSpPr>
          <p:cNvPr id="4" name="Picture Placeholder 3"/>
          <p:cNvSpPr>
            <a:spLocks noGrp="1"/>
          </p:cNvSpPr>
          <p:nvPr>
            <p:ph type="pic" sz="quarter" idx="12" hasCustomPrompt="1"/>
          </p:nvPr>
        </p:nvSpPr>
        <p:spPr>
          <a:xfrm>
            <a:off x="0" y="0"/>
            <a:ext cx="24384000" cy="13716000"/>
          </a:xfrm>
        </p:spPr>
        <p:txBody>
          <a:bodyPr/>
          <a:lstStyle/>
          <a:p>
            <a:r>
              <a:rPr lang="fr-FR" noProof="0" dirty="0"/>
              <a:t>Cliquez sur l'icône pour ajouter une photo</a:t>
            </a:r>
          </a:p>
        </p:txBody>
      </p:sp>
      <p:sp>
        <p:nvSpPr>
          <p:cNvPr id="3" name="Title 2"/>
          <p:cNvSpPr>
            <a:spLocks noGrp="1"/>
          </p:cNvSpPr>
          <p:nvPr>
            <p:ph type="title" hasCustomPrompt="1"/>
          </p:nvPr>
        </p:nvSpPr>
        <p:spPr/>
        <p:txBody>
          <a:bodyPr/>
          <a:lstStyle>
            <a:lvl1pPr>
              <a:defRPr>
                <a:solidFill>
                  <a:schemeClr val="tx1"/>
                </a:solidFill>
              </a:defRPr>
            </a:lvl1pPr>
          </a:lstStyle>
          <a:p>
            <a:r>
              <a:rPr lang="fr-FR" dirty="0" smtClean="0"/>
              <a:t>Cliquez pour modifier le titre</a:t>
            </a:r>
            <a:endParaRPr lang="en-GB" dirty="0"/>
          </a:p>
        </p:txBody>
      </p:sp>
    </p:spTree>
    <p:extLst>
      <p:ext uri="{BB962C8B-B14F-4D97-AF65-F5344CB8AC3E}">
        <p14:creationId xmlns:p14="http://schemas.microsoft.com/office/powerpoint/2010/main" val="26552099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3" name="TextBox 2"/>
          <p:cNvSpPr txBox="1"/>
          <p:nvPr userDrawn="1"/>
        </p:nvSpPr>
        <p:spPr>
          <a:xfrm>
            <a:off x="1652121" y="12664391"/>
            <a:ext cx="1970627" cy="328296"/>
          </a:xfrm>
          <a:prstGeom prst="rect">
            <a:avLst/>
          </a:prstGeom>
          <a:noFill/>
        </p:spPr>
        <p:txBody>
          <a:bodyPr wrap="none" lIns="0" tIns="0" rIns="0" bIns="0" rtlCol="0">
            <a:spAutoFit/>
          </a:bodyPr>
          <a:lstStyle/>
          <a:p>
            <a:pPr defTabSz="2438339" eaLnBrk="1" fontAlgn="auto" hangingPunct="1">
              <a:spcBef>
                <a:spcPts val="0"/>
              </a:spcBef>
              <a:spcAft>
                <a:spcPts val="0"/>
              </a:spcAft>
            </a:pPr>
            <a:r>
              <a:rPr lang="fr-FR" sz="2100" dirty="0" smtClean="0">
                <a:solidFill>
                  <a:srgbClr val="FF7900"/>
                </a:solidFill>
                <a:latin typeface="Helvetica 75 Bold" panose="020B0804020202020204" pitchFamily="34" charset="0"/>
                <a:ea typeface="+mn-ea"/>
                <a:cs typeface="+mn-cs"/>
              </a:rPr>
              <a:t>Interne Orange</a:t>
            </a:r>
            <a:endParaRPr lang="fr-FR" sz="2100" dirty="0">
              <a:solidFill>
                <a:srgbClr val="FF7900"/>
              </a:solidFill>
              <a:latin typeface="Helvetica 75 Bold" panose="020B0804020202020204" pitchFamily="34" charset="0"/>
              <a:ea typeface="+mn-ea"/>
              <a:cs typeface="+mn-cs"/>
            </a:endParaRPr>
          </a:p>
        </p:txBody>
      </p:sp>
    </p:spTree>
    <p:extLst>
      <p:ext uri="{BB962C8B-B14F-4D97-AF65-F5344CB8AC3E}">
        <p14:creationId xmlns:p14="http://schemas.microsoft.com/office/powerpoint/2010/main" val="17523578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609600" y="1828801"/>
            <a:ext cx="10972800" cy="3013416"/>
          </a:xfrm>
          <a:prstGeom prst="rect">
            <a:avLst/>
          </a:prstGeom>
        </p:spPr>
      </p:pic>
      <p:sp>
        <p:nvSpPr>
          <p:cNvPr id="2" name="Title 1"/>
          <p:cNvSpPr>
            <a:spLocks noGrp="1"/>
          </p:cNvSpPr>
          <p:nvPr>
            <p:ph type="ctrTitle" hasCustomPrompt="1"/>
          </p:nvPr>
        </p:nvSpPr>
        <p:spPr>
          <a:xfrm>
            <a:off x="609602" y="7372501"/>
            <a:ext cx="19766509" cy="1373424"/>
          </a:xfrm>
        </p:spPr>
        <p:txBody>
          <a:bodyPr lIns="243834" anchor="b" anchorCtr="0">
            <a:normAutofit/>
          </a:bodyPr>
          <a:lstStyle>
            <a:lvl1pPr algn="l">
              <a:defRPr sz="8500">
                <a:solidFill>
                  <a:srgbClr val="3296D5"/>
                </a:solidFill>
                <a:latin typeface="Segoe UI Semibold" panose="020B0702040204020203" pitchFamily="34" charset="0"/>
                <a:ea typeface="Source Sans Pro Semibold" panose="020B0603030403020204" pitchFamily="34" charset="0"/>
                <a:cs typeface="Segoe UI Semibold" panose="020B0702040204020203" pitchFamily="34" charset="0"/>
              </a:defRPr>
            </a:lvl1pPr>
          </a:lstStyle>
          <a:p>
            <a:r>
              <a:rPr lang="en-US" dirty="0"/>
              <a:t>Presentation Title</a:t>
            </a:r>
          </a:p>
        </p:txBody>
      </p:sp>
      <p:sp>
        <p:nvSpPr>
          <p:cNvPr id="5" name="Text Placeholder 4"/>
          <p:cNvSpPr>
            <a:spLocks noGrp="1"/>
          </p:cNvSpPr>
          <p:nvPr>
            <p:ph type="body" sz="quarter" idx="10" hasCustomPrompt="1"/>
          </p:nvPr>
        </p:nvSpPr>
        <p:spPr>
          <a:xfrm>
            <a:off x="626775" y="11550203"/>
            <a:ext cx="13519149" cy="543696"/>
          </a:xfrm>
          <a:prstGeom prst="rect">
            <a:avLst/>
          </a:prstGeom>
        </p:spPr>
        <p:txBody>
          <a:bodyPr lIns="243834" tIns="0" rIns="0" bIns="0">
            <a:normAutofit/>
          </a:bodyPr>
          <a:lstStyle>
            <a:lvl1pPr>
              <a:defRPr sz="3700">
                <a:latin typeface="+mn-lt"/>
              </a:defRPr>
            </a:lvl1pPr>
          </a:lstStyle>
          <a:p>
            <a:pPr lvl="0"/>
            <a:r>
              <a:rPr lang="en-US" dirty="0"/>
              <a:t>Presenter name</a:t>
            </a:r>
          </a:p>
        </p:txBody>
      </p:sp>
      <p:sp>
        <p:nvSpPr>
          <p:cNvPr id="10" name="Text Placeholder 4"/>
          <p:cNvSpPr>
            <a:spLocks noGrp="1"/>
          </p:cNvSpPr>
          <p:nvPr>
            <p:ph type="body" sz="quarter" idx="11" hasCustomPrompt="1"/>
          </p:nvPr>
        </p:nvSpPr>
        <p:spPr>
          <a:xfrm>
            <a:off x="609602" y="12257904"/>
            <a:ext cx="13519149" cy="543696"/>
          </a:xfrm>
          <a:prstGeom prst="rect">
            <a:avLst/>
          </a:prstGeom>
        </p:spPr>
        <p:txBody>
          <a:bodyPr lIns="243834" tIns="0" rIns="0" bIns="0">
            <a:noAutofit/>
          </a:bodyPr>
          <a:lstStyle>
            <a:lvl1pPr>
              <a:defRPr sz="3700">
                <a:latin typeface="+mn-lt"/>
              </a:defRPr>
            </a:lvl1pPr>
          </a:lstStyle>
          <a:p>
            <a:pPr lvl="0"/>
            <a:r>
              <a:rPr lang="en-US" dirty="0"/>
              <a:t>Date</a:t>
            </a:r>
          </a:p>
        </p:txBody>
      </p:sp>
      <p:sp>
        <p:nvSpPr>
          <p:cNvPr id="9" name="Text Placeholder 8"/>
          <p:cNvSpPr>
            <a:spLocks noGrp="1"/>
          </p:cNvSpPr>
          <p:nvPr>
            <p:ph type="body" sz="quarter" idx="12" hasCustomPrompt="1"/>
          </p:nvPr>
        </p:nvSpPr>
        <p:spPr>
          <a:xfrm>
            <a:off x="609601" y="8934452"/>
            <a:ext cx="19754851" cy="1447800"/>
          </a:xfrm>
          <a:prstGeom prst="rect">
            <a:avLst/>
          </a:prstGeom>
        </p:spPr>
        <p:txBody>
          <a:bodyPr lIns="243834" tIns="0" rIns="0" bIns="0" anchor="ctr">
            <a:normAutofit/>
          </a:bodyPr>
          <a:lstStyle>
            <a:lvl1pPr>
              <a:defRPr sz="6400">
                <a:latin typeface="Segoe UI" panose="020B0502040204020203" pitchFamily="34" charset="0"/>
                <a:cs typeface="Segoe UI" panose="020B0502040204020203" pitchFamily="34" charset="0"/>
              </a:defRPr>
            </a:lvl1pPr>
          </a:lstStyle>
          <a:p>
            <a:pPr lvl="0"/>
            <a:r>
              <a:rPr lang="en-US" dirty="0"/>
              <a:t>Subtitle</a:t>
            </a:r>
          </a:p>
        </p:txBody>
      </p:sp>
      <p:pic>
        <p:nvPicPr>
          <p:cNvPr id="22" name="Picture 21"/>
          <p:cNvPicPr>
            <a:picLocks noChangeAspect="1"/>
          </p:cNvPicPr>
          <p:nvPr userDrawn="1"/>
        </p:nvPicPr>
        <p:blipFill rotWithShape="1">
          <a:blip r:embed="rId3" cstate="email">
            <a:extLst>
              <a:ext uri="{28A0092B-C50C-407E-A947-70E740481C1C}">
                <a14:useLocalDpi xmlns:a14="http://schemas.microsoft.com/office/drawing/2010/main"/>
              </a:ext>
            </a:extLst>
          </a:blip>
          <a:srcRect r="33498"/>
          <a:stretch/>
        </p:blipFill>
        <p:spPr>
          <a:xfrm>
            <a:off x="17520863" y="3411560"/>
            <a:ext cx="6863139" cy="10318139"/>
          </a:xfrm>
          <a:prstGeom prst="rect">
            <a:avLst/>
          </a:prstGeom>
        </p:spPr>
      </p:pic>
    </p:spTree>
    <p:extLst>
      <p:ext uri="{BB962C8B-B14F-4D97-AF65-F5344CB8AC3E}">
        <p14:creationId xmlns:p14="http://schemas.microsoft.com/office/powerpoint/2010/main" val="183559455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0" y="13703"/>
            <a:ext cx="23164800" cy="1828797"/>
          </a:xfrm>
        </p:spPr>
        <p:txBody>
          <a:bodyPr/>
          <a:lstStyle>
            <a:lvl1pPr>
              <a:defRPr>
                <a:latin typeface="+mj-lt"/>
              </a:defRPr>
            </a:lvl1pPr>
          </a:lstStyle>
          <a:p>
            <a:r>
              <a:rPr lang="en-US" dirty="0"/>
              <a:t>Slide Title</a:t>
            </a:r>
          </a:p>
        </p:txBody>
      </p:sp>
      <p:sp>
        <p:nvSpPr>
          <p:cNvPr id="4" name="Text Placeholder 3"/>
          <p:cNvSpPr>
            <a:spLocks noGrp="1"/>
          </p:cNvSpPr>
          <p:nvPr>
            <p:ph type="body" sz="quarter" idx="12"/>
          </p:nvPr>
        </p:nvSpPr>
        <p:spPr/>
        <p:txBody>
          <a:bodyPr/>
          <a:lstStyle>
            <a:lvl2pPr>
              <a:defRPr/>
            </a:lvl2pPr>
          </a:lstStyle>
          <a:p>
            <a:pPr lvl="0"/>
            <a:r>
              <a:rPr lang="en-US" dirty="0"/>
              <a:t>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314648987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sub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0" y="13703"/>
            <a:ext cx="23164800" cy="1828797"/>
          </a:xfrm>
        </p:spPr>
        <p:txBody>
          <a:bodyPr/>
          <a:lstStyle>
            <a:lvl1pPr>
              <a:defRPr>
                <a:latin typeface="+mj-lt"/>
              </a:defRPr>
            </a:lvl1pPr>
          </a:lstStyle>
          <a:p>
            <a:r>
              <a:rPr lang="en-US" dirty="0"/>
              <a:t>Slide Title</a:t>
            </a:r>
          </a:p>
        </p:txBody>
      </p:sp>
      <p:sp>
        <p:nvSpPr>
          <p:cNvPr id="12" name="Text Placeholder 11"/>
          <p:cNvSpPr>
            <a:spLocks noGrp="1"/>
          </p:cNvSpPr>
          <p:nvPr>
            <p:ph type="body" sz="quarter" idx="11" hasCustomPrompt="1"/>
          </p:nvPr>
        </p:nvSpPr>
        <p:spPr>
          <a:xfrm>
            <a:off x="609600" y="1828800"/>
            <a:ext cx="23164800" cy="914400"/>
          </a:xfrm>
          <a:prstGeom prst="rect">
            <a:avLst/>
          </a:prstGeom>
        </p:spPr>
        <p:txBody>
          <a:bodyPr lIns="243834" tIns="0" rIns="0" bIns="0" anchor="b" anchorCtr="0">
            <a:normAutofit/>
          </a:bodyPr>
          <a:lstStyle>
            <a:lvl1pPr>
              <a:defRPr sz="5300">
                <a:latin typeface="Segoe UI" panose="020B0502040204020203" pitchFamily="34" charset="0"/>
                <a:cs typeface="Segoe UI" panose="020B0502040204020203" pitchFamily="34" charset="0"/>
              </a:defRPr>
            </a:lvl1pPr>
          </a:lstStyle>
          <a:p>
            <a:pPr lvl="0"/>
            <a:r>
              <a:rPr lang="en-US" dirty="0"/>
              <a:t>Subtitle</a:t>
            </a:r>
          </a:p>
        </p:txBody>
      </p:sp>
      <p:sp>
        <p:nvSpPr>
          <p:cNvPr id="4" name="Text Placeholder 3"/>
          <p:cNvSpPr>
            <a:spLocks noGrp="1"/>
          </p:cNvSpPr>
          <p:nvPr>
            <p:ph type="body" sz="quarter" idx="12"/>
          </p:nvPr>
        </p:nvSpPr>
        <p:spPr/>
        <p:txBody>
          <a:bodyPr/>
          <a:lstStyle>
            <a:lvl2pPr>
              <a:defRPr/>
            </a:lvl2pPr>
          </a:lstStyle>
          <a:p>
            <a:pPr lvl="0"/>
            <a:r>
              <a:rPr lang="en-US" dirty="0"/>
              <a:t>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192254262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content and back picture">
    <p:spTree>
      <p:nvGrpSpPr>
        <p:cNvPr id="1" name=""/>
        <p:cNvGrpSpPr/>
        <p:nvPr/>
      </p:nvGrpSpPr>
      <p:grpSpPr>
        <a:xfrm>
          <a:off x="0" y="0"/>
          <a:ext cx="0" cy="0"/>
          <a:chOff x="0" y="0"/>
          <a:chExt cx="0" cy="0"/>
        </a:xfrm>
      </p:grpSpPr>
      <p:sp>
        <p:nvSpPr>
          <p:cNvPr id="3" name="Rectangle 2"/>
          <p:cNvSpPr/>
          <p:nvPr userDrawn="1"/>
        </p:nvSpPr>
        <p:spPr>
          <a:xfrm>
            <a:off x="0" y="0"/>
            <a:ext cx="24384000" cy="13716000"/>
          </a:xfrm>
          <a:prstGeom prst="rect">
            <a:avLst/>
          </a:prstGeom>
          <a:solidFill>
            <a:schemeClr val="bg1"/>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243834" tIns="121917" rIns="243834" bIns="121917" rtlCol="0" anchor="ctr"/>
          <a:lstStyle/>
          <a:p>
            <a:pPr algn="ctr" defTabSz="1828754" eaLnBrk="1" fontAlgn="auto" hangingPunct="1">
              <a:spcBef>
                <a:spcPts val="0"/>
              </a:spcBef>
              <a:spcAft>
                <a:spcPts val="0"/>
              </a:spcAft>
            </a:pPr>
            <a:endParaRPr lang="en-US" sz="3600">
              <a:solidFill>
                <a:srgbClr val="FFFFFF"/>
              </a:solidFill>
            </a:endParaRPr>
          </a:p>
        </p:txBody>
      </p:sp>
      <p:sp>
        <p:nvSpPr>
          <p:cNvPr id="10" name="Picture Placeholder 9"/>
          <p:cNvSpPr>
            <a:spLocks noGrp="1"/>
          </p:cNvSpPr>
          <p:nvPr>
            <p:ph type="pic" sz="quarter" idx="13"/>
          </p:nvPr>
        </p:nvSpPr>
        <p:spPr>
          <a:xfrm>
            <a:off x="0" y="0"/>
            <a:ext cx="24384000" cy="12801600"/>
          </a:xfrm>
          <a:solidFill>
            <a:schemeClr val="bg1"/>
          </a:solidFill>
        </p:spPr>
        <p:txBody>
          <a:bodyPr/>
          <a:lstStyle/>
          <a:p>
            <a:endParaRPr lang="en-US"/>
          </a:p>
        </p:txBody>
      </p:sp>
      <p:sp>
        <p:nvSpPr>
          <p:cNvPr id="16" name="TextBox 15"/>
          <p:cNvSpPr txBox="1"/>
          <p:nvPr userDrawn="1"/>
        </p:nvSpPr>
        <p:spPr>
          <a:xfrm>
            <a:off x="-1" y="13192432"/>
            <a:ext cx="1227736" cy="536448"/>
          </a:xfrm>
          <a:prstGeom prst="rect">
            <a:avLst/>
          </a:prstGeom>
          <a:noFill/>
        </p:spPr>
        <p:txBody>
          <a:bodyPr wrap="square" lIns="243834" tIns="121917" rIns="243834" bIns="121917" rtlCol="0">
            <a:spAutoFit/>
          </a:bodyPr>
          <a:lstStyle/>
          <a:p>
            <a:pPr algn="r" defTabSz="1828754" eaLnBrk="1" fontAlgn="auto" hangingPunct="1">
              <a:spcBef>
                <a:spcPts val="0"/>
              </a:spcBef>
              <a:spcAft>
                <a:spcPts val="0"/>
              </a:spcAft>
            </a:pPr>
            <a:fld id="{F835BF9B-1E3F-4985-8662-C32EBC97455C}" type="slidenum">
              <a:rPr lang="en-US" sz="1900" smtClean="0">
                <a:solidFill>
                  <a:srgbClr val="F4F8FD"/>
                </a:solidFill>
                <a:latin typeface="Segoe UI"/>
                <a:ea typeface="Source Sans Pro Light" panose="020B0403030403020204" pitchFamily="34" charset="0"/>
                <a:cs typeface="Verdana" panose="020B0604030504040204" pitchFamily="34" charset="0"/>
              </a:rPr>
              <a:pPr algn="r" defTabSz="1828754" eaLnBrk="1" fontAlgn="auto" hangingPunct="1">
                <a:spcBef>
                  <a:spcPts val="0"/>
                </a:spcBef>
                <a:spcAft>
                  <a:spcPts val="0"/>
                </a:spcAft>
              </a:pPr>
              <a:t>‹#›</a:t>
            </a:fld>
            <a:endParaRPr lang="en-US" sz="1900" dirty="0">
              <a:solidFill>
                <a:srgbClr val="F4F8FD"/>
              </a:solidFill>
              <a:latin typeface="Segoe UI"/>
              <a:ea typeface="Source Sans Pro Light" panose="020B0403030403020204" pitchFamily="34" charset="0"/>
              <a:cs typeface="Verdana" panose="020B0604030504040204" pitchFamily="34" charset="0"/>
            </a:endParaRPr>
          </a:p>
        </p:txBody>
      </p:sp>
      <p:sp>
        <p:nvSpPr>
          <p:cNvPr id="19" name="Text Placeholder 11"/>
          <p:cNvSpPr>
            <a:spLocks noGrp="1"/>
          </p:cNvSpPr>
          <p:nvPr>
            <p:ph type="body" sz="quarter" idx="11" hasCustomPrompt="1"/>
          </p:nvPr>
        </p:nvSpPr>
        <p:spPr>
          <a:xfrm>
            <a:off x="609600" y="1828800"/>
            <a:ext cx="23164800" cy="914400"/>
          </a:xfrm>
          <a:prstGeom prst="rect">
            <a:avLst/>
          </a:prstGeom>
        </p:spPr>
        <p:txBody>
          <a:bodyPr lIns="243834" tIns="0" rIns="0" bIns="0" anchor="b" anchorCtr="0">
            <a:normAutofit/>
          </a:bodyPr>
          <a:lstStyle>
            <a:lvl1pPr>
              <a:defRPr sz="5300">
                <a:latin typeface="Segoe UI" panose="020B0502040204020203" pitchFamily="34" charset="0"/>
                <a:cs typeface="Segoe UI" panose="020B0502040204020203" pitchFamily="34" charset="0"/>
              </a:defRPr>
            </a:lvl1pPr>
          </a:lstStyle>
          <a:p>
            <a:pPr lvl="0"/>
            <a:r>
              <a:rPr lang="en-US" dirty="0"/>
              <a:t>Subtitle</a:t>
            </a:r>
          </a:p>
        </p:txBody>
      </p:sp>
      <p:sp>
        <p:nvSpPr>
          <p:cNvPr id="4" name="Text Placeholder 3"/>
          <p:cNvSpPr>
            <a:spLocks noGrp="1"/>
          </p:cNvSpPr>
          <p:nvPr>
            <p:ph type="body" sz="quarter" idx="12"/>
          </p:nvPr>
        </p:nvSpPr>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p:txBody>
      </p:sp>
      <p:pic>
        <p:nvPicPr>
          <p:cNvPr id="11" name="Picture 2"/>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21674647" y="13016137"/>
            <a:ext cx="2111757" cy="5798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TextBox 12"/>
          <p:cNvSpPr txBox="1"/>
          <p:nvPr userDrawn="1"/>
        </p:nvSpPr>
        <p:spPr>
          <a:xfrm>
            <a:off x="609600" y="13195401"/>
            <a:ext cx="23164800" cy="533480"/>
          </a:xfrm>
          <a:prstGeom prst="rect">
            <a:avLst/>
          </a:prstGeom>
          <a:noFill/>
        </p:spPr>
        <p:txBody>
          <a:bodyPr wrap="square" lIns="243834" tIns="121917" rIns="243834" bIns="121917" rtlCol="0">
            <a:spAutoFit/>
          </a:bodyPr>
          <a:lstStyle/>
          <a:p>
            <a:pPr algn="ctr" defTabSz="1828754" eaLnBrk="1" fontAlgn="auto" hangingPunct="1">
              <a:spcBef>
                <a:spcPct val="20000"/>
              </a:spcBef>
              <a:spcAft>
                <a:spcPts val="0"/>
              </a:spcAft>
              <a:buClr>
                <a:srgbClr val="FF9900"/>
              </a:buClr>
              <a:defRPr/>
            </a:pPr>
            <a:r>
              <a:rPr lang="en-US" sz="1900" dirty="0">
                <a:solidFill>
                  <a:srgbClr val="3C3C3B"/>
                </a:solidFill>
                <a:latin typeface="Segoe UI"/>
                <a:ea typeface="Source Sans Pro Light" panose="020B0403030403020204" pitchFamily="34" charset="0"/>
                <a:cs typeface="Verdana" panose="020B0604030504040204" pitchFamily="34" charset="0"/>
              </a:rPr>
              <a:t>© 2018 ADVA Optical Networking. All rights reserved. Confidential.</a:t>
            </a:r>
          </a:p>
        </p:txBody>
      </p:sp>
      <p:sp>
        <p:nvSpPr>
          <p:cNvPr id="17" name="TextBox 16"/>
          <p:cNvSpPr txBox="1"/>
          <p:nvPr userDrawn="1"/>
        </p:nvSpPr>
        <p:spPr>
          <a:xfrm>
            <a:off x="1" y="13192432"/>
            <a:ext cx="1227736" cy="536448"/>
          </a:xfrm>
          <a:prstGeom prst="rect">
            <a:avLst/>
          </a:prstGeom>
          <a:noFill/>
        </p:spPr>
        <p:txBody>
          <a:bodyPr wrap="square" lIns="243834" tIns="121917" rIns="243834" bIns="121917" rtlCol="0">
            <a:spAutoFit/>
          </a:bodyPr>
          <a:lstStyle/>
          <a:p>
            <a:pPr algn="r" defTabSz="1828754" eaLnBrk="1" fontAlgn="auto" hangingPunct="1">
              <a:spcBef>
                <a:spcPts val="0"/>
              </a:spcBef>
              <a:spcAft>
                <a:spcPts val="0"/>
              </a:spcAft>
            </a:pPr>
            <a:fld id="{F835BF9B-1E3F-4985-8662-C32EBC97455C}" type="slidenum">
              <a:rPr lang="en-US" sz="1900" smtClean="0">
                <a:latin typeface="Segoe UI"/>
                <a:ea typeface="Source Sans Pro Light" panose="020B0403030403020204" pitchFamily="34" charset="0"/>
                <a:cs typeface="Verdana" panose="020B0604030504040204" pitchFamily="34" charset="0"/>
              </a:rPr>
              <a:pPr algn="r" defTabSz="1828754" eaLnBrk="1" fontAlgn="auto" hangingPunct="1">
                <a:spcBef>
                  <a:spcPts val="0"/>
                </a:spcBef>
                <a:spcAft>
                  <a:spcPts val="0"/>
                </a:spcAft>
              </a:pPr>
              <a:t>‹#›</a:t>
            </a:fld>
            <a:endParaRPr lang="en-US" sz="1900" dirty="0">
              <a:latin typeface="Segoe UI"/>
              <a:ea typeface="Source Sans Pro Light" panose="020B0403030403020204" pitchFamily="34" charset="0"/>
              <a:cs typeface="Verdana" panose="020B0604030504040204" pitchFamily="34" charset="0"/>
            </a:endParaRPr>
          </a:p>
        </p:txBody>
      </p:sp>
      <p:sp>
        <p:nvSpPr>
          <p:cNvPr id="12" name="Title 1"/>
          <p:cNvSpPr>
            <a:spLocks noGrp="1"/>
          </p:cNvSpPr>
          <p:nvPr>
            <p:ph type="title" hasCustomPrompt="1"/>
          </p:nvPr>
        </p:nvSpPr>
        <p:spPr>
          <a:xfrm>
            <a:off x="609600" y="4"/>
            <a:ext cx="23164800" cy="1828797"/>
          </a:xfrm>
        </p:spPr>
        <p:txBody>
          <a:bodyPr/>
          <a:lstStyle>
            <a:lvl1pPr>
              <a:defRPr>
                <a:latin typeface="+mj-lt"/>
              </a:defRPr>
            </a:lvl1pPr>
          </a:lstStyle>
          <a:p>
            <a:r>
              <a:rPr lang="en-US" dirty="0"/>
              <a:t>Slide Title</a:t>
            </a:r>
          </a:p>
        </p:txBody>
      </p:sp>
    </p:spTree>
    <p:extLst>
      <p:ext uri="{BB962C8B-B14F-4D97-AF65-F5344CB8AC3E}">
        <p14:creationId xmlns:p14="http://schemas.microsoft.com/office/powerpoint/2010/main" val="331050130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609600" y="4"/>
            <a:ext cx="23164800" cy="1828797"/>
          </a:xfrm>
        </p:spPr>
        <p:txBody>
          <a:bodyPr/>
          <a:lstStyle>
            <a:lvl1pPr>
              <a:defRPr>
                <a:latin typeface="+mj-lt"/>
              </a:defRPr>
            </a:lvl1pPr>
          </a:lstStyle>
          <a:p>
            <a:r>
              <a:rPr lang="en-US" dirty="0"/>
              <a:t>Slide Title</a:t>
            </a:r>
          </a:p>
        </p:txBody>
      </p:sp>
    </p:spTree>
    <p:extLst>
      <p:ext uri="{BB962C8B-B14F-4D97-AF65-F5344CB8AC3E}">
        <p14:creationId xmlns:p14="http://schemas.microsoft.com/office/powerpoint/2010/main" val="21249441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Portadillas">
    <p:spTree>
      <p:nvGrpSpPr>
        <p:cNvPr id="1" name=""/>
        <p:cNvGrpSpPr/>
        <p:nvPr/>
      </p:nvGrpSpPr>
      <p:grpSpPr>
        <a:xfrm>
          <a:off x="0" y="0"/>
          <a:ext cx="0" cy="0"/>
          <a:chOff x="0" y="0"/>
          <a:chExt cx="0" cy="0"/>
        </a:xfrm>
      </p:grpSpPr>
      <p:sp>
        <p:nvSpPr>
          <p:cNvPr id="4" name="Marcador de texto 10"/>
          <p:cNvSpPr>
            <a:spLocks noGrp="1"/>
          </p:cNvSpPr>
          <p:nvPr>
            <p:ph type="body" sz="quarter" idx="13"/>
          </p:nvPr>
        </p:nvSpPr>
        <p:spPr>
          <a:xfrm>
            <a:off x="4044753" y="5083347"/>
            <a:ext cx="9787626" cy="6620974"/>
          </a:xfrm>
          <a:prstGeom prst="rect">
            <a:avLst/>
          </a:prstGeom>
        </p:spPr>
        <p:txBody>
          <a:bodyPr lIns="0" tIns="0" rIns="0" bIns="0"/>
          <a:lstStyle>
            <a:lvl1pPr marL="0" indent="0">
              <a:buNone/>
              <a:defRPr sz="3200">
                <a:solidFill>
                  <a:schemeClr val="tx1">
                    <a:lumMod val="65000"/>
                    <a:lumOff val="35000"/>
                  </a:schemeClr>
                </a:solidFill>
              </a:defRPr>
            </a:lvl1pPr>
          </a:lstStyle>
          <a:p>
            <a:pPr lvl="0"/>
            <a:r>
              <a:rPr lang="es-ES" dirty="0"/>
              <a:t>Haga clic para modificar el estilo de texto del patrón</a:t>
            </a:r>
            <a:endParaRPr lang="es-ES_tradnl" dirty="0"/>
          </a:p>
        </p:txBody>
      </p:sp>
      <p:sp>
        <p:nvSpPr>
          <p:cNvPr id="6" name="Marcador de texto 10"/>
          <p:cNvSpPr>
            <a:spLocks noGrp="1"/>
          </p:cNvSpPr>
          <p:nvPr>
            <p:ph type="body" sz="quarter" idx="11" hasCustomPrompt="1"/>
          </p:nvPr>
        </p:nvSpPr>
        <p:spPr>
          <a:xfrm>
            <a:off x="4044753" y="1692101"/>
            <a:ext cx="12065314" cy="1084350"/>
          </a:xfrm>
          <a:prstGeom prst="rect">
            <a:avLst/>
          </a:prstGeom>
        </p:spPr>
        <p:txBody>
          <a:bodyPr lIns="0" tIns="0" rIns="0" bIns="0"/>
          <a:lstStyle>
            <a:lvl1pPr marL="0" indent="0">
              <a:buFontTx/>
              <a:buNone/>
              <a:defRPr sz="9600" b="1">
                <a:solidFill>
                  <a:schemeClr val="tx1">
                    <a:lumMod val="65000"/>
                    <a:lumOff val="35000"/>
                  </a:schemeClr>
                </a:solidFill>
                <a:latin typeface="Arial" charset="0"/>
                <a:ea typeface="Arial" charset="0"/>
                <a:cs typeface="Arial" charset="0"/>
              </a:defRPr>
            </a:lvl1pPr>
            <a:lvl2pPr marL="914400" indent="0">
              <a:buFontTx/>
              <a:buNone/>
              <a:defRPr sz="5600">
                <a:solidFill>
                  <a:schemeClr val="tx1">
                    <a:lumMod val="65000"/>
                    <a:lumOff val="35000"/>
                  </a:schemeClr>
                </a:solidFill>
                <a:latin typeface="Arial" charset="0"/>
                <a:ea typeface="Arial" charset="0"/>
                <a:cs typeface="Arial" charset="0"/>
              </a:defRPr>
            </a:lvl2pPr>
            <a:lvl3pPr marL="1828800" indent="0">
              <a:buFontTx/>
              <a:buNone/>
              <a:defRPr/>
            </a:lvl3pPr>
            <a:lvl4pPr marL="2743200" indent="0">
              <a:buFontTx/>
              <a:buNone/>
              <a:defRPr/>
            </a:lvl4pPr>
            <a:lvl5pPr marL="3657600" indent="0">
              <a:buFontTx/>
              <a:buNone/>
              <a:defRPr/>
            </a:lvl5pPr>
          </a:lstStyle>
          <a:p>
            <a:pPr lvl="0"/>
            <a:r>
              <a:rPr lang="es-ES" dirty="0"/>
              <a:t>Titular Presentación</a:t>
            </a:r>
          </a:p>
        </p:txBody>
      </p:sp>
      <p:sp>
        <p:nvSpPr>
          <p:cNvPr id="7" name="Marcador de texto 2"/>
          <p:cNvSpPr>
            <a:spLocks noGrp="1"/>
          </p:cNvSpPr>
          <p:nvPr>
            <p:ph type="body" sz="quarter" idx="12" hasCustomPrompt="1"/>
          </p:nvPr>
        </p:nvSpPr>
        <p:spPr>
          <a:xfrm>
            <a:off x="1400176" y="761420"/>
            <a:ext cx="15757524" cy="930680"/>
          </a:xfrm>
          <a:prstGeom prst="rect">
            <a:avLst/>
          </a:prstGeom>
        </p:spPr>
        <p:txBody>
          <a:bodyPr lIns="0" tIns="0" rIns="0" bIns="0"/>
          <a:lstStyle>
            <a:lvl1pPr marL="0" indent="0">
              <a:buNone/>
              <a:defRPr sz="3200" b="0" i="0" u="sng">
                <a:solidFill>
                  <a:srgbClr val="A8D200"/>
                </a:solidFill>
                <a:latin typeface="Arial" charset="0"/>
                <a:ea typeface="Arial" charset="0"/>
                <a:cs typeface="Arial" charset="0"/>
              </a:defRPr>
            </a:lvl1pPr>
            <a:lvl2pPr marL="914400" indent="0">
              <a:buNone/>
              <a:defRPr sz="3600" b="0" i="0">
                <a:latin typeface="Arial" charset="0"/>
                <a:ea typeface="Arial" charset="0"/>
                <a:cs typeface="Arial" charset="0"/>
              </a:defRPr>
            </a:lvl2pPr>
            <a:lvl3pPr marL="1828800" indent="0">
              <a:buNone/>
              <a:defRPr sz="3600" b="0" i="0">
                <a:latin typeface="Arial" charset="0"/>
                <a:ea typeface="Arial" charset="0"/>
                <a:cs typeface="Arial" charset="0"/>
              </a:defRPr>
            </a:lvl3pPr>
            <a:lvl4pPr marL="2743200" indent="0">
              <a:buNone/>
              <a:defRPr sz="3600" b="0" i="0">
                <a:latin typeface="Arial" charset="0"/>
                <a:ea typeface="Arial" charset="0"/>
                <a:cs typeface="Arial" charset="0"/>
              </a:defRPr>
            </a:lvl4pPr>
            <a:lvl5pPr marL="3657600" indent="0">
              <a:buNone/>
              <a:defRPr sz="3600" b="0" i="0">
                <a:latin typeface="Arial" charset="0"/>
                <a:ea typeface="Arial" charset="0"/>
                <a:cs typeface="Arial" charset="0"/>
              </a:defRPr>
            </a:lvl5pPr>
          </a:lstStyle>
          <a:p>
            <a:pPr lvl="0"/>
            <a:r>
              <a:rPr lang="es-ES" dirty="0"/>
              <a:t>Titular presentación / Subtitular</a:t>
            </a:r>
            <a:endParaRPr lang="es-ES_tradnl" dirty="0"/>
          </a:p>
        </p:txBody>
      </p:sp>
      <p:sp>
        <p:nvSpPr>
          <p:cNvPr id="8" name="Marcador de texto 2"/>
          <p:cNvSpPr>
            <a:spLocks noGrp="1"/>
          </p:cNvSpPr>
          <p:nvPr>
            <p:ph type="body" sz="quarter" idx="14" hasCustomPrompt="1"/>
          </p:nvPr>
        </p:nvSpPr>
        <p:spPr>
          <a:xfrm>
            <a:off x="1400178" y="1851810"/>
            <a:ext cx="1924912" cy="924640"/>
          </a:xfrm>
          <a:prstGeom prst="rect">
            <a:avLst/>
          </a:prstGeom>
          <a:solidFill>
            <a:srgbClr val="A8D200"/>
          </a:solidFill>
        </p:spPr>
        <p:txBody>
          <a:bodyPr lIns="72000" tIns="72000" rIns="72000" bIns="72000"/>
          <a:lstStyle>
            <a:lvl1pPr marL="0" indent="0" algn="ctr">
              <a:buNone/>
              <a:defRPr sz="6400" b="1">
                <a:solidFill>
                  <a:schemeClr val="tx1">
                    <a:lumMod val="65000"/>
                    <a:lumOff val="35000"/>
                  </a:schemeClr>
                </a:solidFill>
              </a:defRPr>
            </a:lvl1pPr>
            <a:lvl2pPr marL="914400" indent="0">
              <a:buNone/>
              <a:defRPr sz="9600"/>
            </a:lvl2pPr>
            <a:lvl3pPr marL="1828800" indent="0">
              <a:buNone/>
              <a:defRPr sz="9600"/>
            </a:lvl3pPr>
            <a:lvl4pPr marL="2743200" indent="0">
              <a:buNone/>
              <a:defRPr sz="9600"/>
            </a:lvl4pPr>
            <a:lvl5pPr marL="3657600" indent="0">
              <a:buNone/>
              <a:defRPr sz="9600"/>
            </a:lvl5pPr>
          </a:lstStyle>
          <a:p>
            <a:pPr lvl="0"/>
            <a:r>
              <a:rPr lang="es-ES" dirty="0"/>
              <a:t>12.3</a:t>
            </a:r>
            <a:endParaRPr lang="es-ES_tradnl" dirty="0"/>
          </a:p>
        </p:txBody>
      </p:sp>
      <p:sp>
        <p:nvSpPr>
          <p:cNvPr id="9" name="Marcador de texto 10"/>
          <p:cNvSpPr>
            <a:spLocks noGrp="1"/>
          </p:cNvSpPr>
          <p:nvPr>
            <p:ph type="body" sz="quarter" idx="15" hasCustomPrompt="1"/>
          </p:nvPr>
        </p:nvSpPr>
        <p:spPr>
          <a:xfrm>
            <a:off x="4044753" y="3707131"/>
            <a:ext cx="5117002" cy="770234"/>
          </a:xfrm>
          <a:prstGeom prst="rect">
            <a:avLst/>
          </a:prstGeom>
        </p:spPr>
        <p:txBody>
          <a:bodyPr lIns="0" tIns="0" rIns="0" bIns="0"/>
          <a:lstStyle>
            <a:lvl1pPr marL="0" indent="0">
              <a:buNone/>
              <a:defRPr sz="5600" b="1">
                <a:solidFill>
                  <a:srgbClr val="A8D200"/>
                </a:solidFill>
              </a:defRPr>
            </a:lvl1pPr>
            <a:lvl2pPr marL="914400" indent="0">
              <a:buNone/>
              <a:defRPr sz="4000"/>
            </a:lvl2pPr>
            <a:lvl3pPr marL="1828800" indent="0">
              <a:buNone/>
              <a:defRPr sz="4000"/>
            </a:lvl3pPr>
            <a:lvl4pPr marL="2743200" indent="0">
              <a:buNone/>
              <a:defRPr sz="4000"/>
            </a:lvl4pPr>
            <a:lvl5pPr marL="3657600" indent="0">
              <a:buNone/>
              <a:defRPr sz="4000"/>
            </a:lvl5pPr>
          </a:lstStyle>
          <a:p>
            <a:pPr lvl="0"/>
            <a:r>
              <a:rPr lang="es-ES" dirty="0"/>
              <a:t>Subtitular</a:t>
            </a:r>
            <a:endParaRPr lang="es-ES_tradnl" dirty="0"/>
          </a:p>
        </p:txBody>
      </p:sp>
      <p:sp>
        <p:nvSpPr>
          <p:cNvPr id="10" name="Marcador de gráfico 9"/>
          <p:cNvSpPr>
            <a:spLocks noGrp="1"/>
          </p:cNvSpPr>
          <p:nvPr>
            <p:ph type="chart" sz="quarter" idx="16"/>
          </p:nvPr>
        </p:nvSpPr>
        <p:spPr>
          <a:xfrm>
            <a:off x="14281151" y="5083177"/>
            <a:ext cx="9442450" cy="6619874"/>
          </a:xfrm>
          <a:prstGeom prst="rect">
            <a:avLst/>
          </a:prstGeom>
        </p:spPr>
        <p:txBody>
          <a:bodyPr lIns="182880" tIns="91440" rIns="182880" bIns="91440"/>
          <a:lstStyle/>
          <a:p>
            <a:endParaRPr lang="es-ES_tradnl"/>
          </a:p>
        </p:txBody>
      </p:sp>
    </p:spTree>
    <p:extLst>
      <p:ext uri="{BB962C8B-B14F-4D97-AF65-F5344CB8AC3E}">
        <p14:creationId xmlns:p14="http://schemas.microsoft.com/office/powerpoint/2010/main" val="25755883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content and punchline">
    <p:spTree>
      <p:nvGrpSpPr>
        <p:cNvPr id="1" name=""/>
        <p:cNvGrpSpPr/>
        <p:nvPr/>
      </p:nvGrpSpPr>
      <p:grpSpPr>
        <a:xfrm>
          <a:off x="0" y="0"/>
          <a:ext cx="0" cy="0"/>
          <a:chOff x="0" y="0"/>
          <a:chExt cx="0" cy="0"/>
        </a:xfrm>
      </p:grpSpPr>
      <p:sp>
        <p:nvSpPr>
          <p:cNvPr id="11" name="Text Placeholder 10"/>
          <p:cNvSpPr>
            <a:spLocks noGrp="1"/>
          </p:cNvSpPr>
          <p:nvPr>
            <p:ph type="body" sz="quarter" idx="13"/>
          </p:nvPr>
        </p:nvSpPr>
        <p:spPr>
          <a:xfrm>
            <a:off x="609600" y="3200400"/>
            <a:ext cx="23164800" cy="8331200"/>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p:txBody>
      </p:sp>
      <p:sp>
        <p:nvSpPr>
          <p:cNvPr id="12" name="Text Placeholder 3"/>
          <p:cNvSpPr>
            <a:spLocks noGrp="1"/>
          </p:cNvSpPr>
          <p:nvPr>
            <p:ph type="body" sz="quarter" idx="10" hasCustomPrompt="1"/>
          </p:nvPr>
        </p:nvSpPr>
        <p:spPr>
          <a:xfrm>
            <a:off x="609600" y="11745600"/>
            <a:ext cx="23164800" cy="1056000"/>
          </a:xfrm>
          <a:prstGeom prst="roundRect">
            <a:avLst>
              <a:gd name="adj" fmla="val 0"/>
            </a:avLst>
          </a:prstGeom>
          <a:solidFill>
            <a:schemeClr val="accent2"/>
          </a:solidFill>
          <a:ln w="9525">
            <a:noFill/>
          </a:ln>
          <a:effectLst/>
        </p:spPr>
        <p:txBody>
          <a:bodyPr anchor="ctr" anchorCtr="0">
            <a:noAutofit/>
          </a:bodyPr>
          <a:lstStyle>
            <a:lvl1pPr marL="0" indent="0" algn="ctr">
              <a:buFontTx/>
              <a:buNone/>
              <a:defRPr sz="4800">
                <a:solidFill>
                  <a:schemeClr val="bg1"/>
                </a:solidFill>
              </a:defRPr>
            </a:lvl1pPr>
          </a:lstStyle>
          <a:p>
            <a:pPr lvl="0"/>
            <a:r>
              <a:rPr lang="de-DE" dirty="0" err="1"/>
              <a:t>Punchline</a:t>
            </a:r>
            <a:endParaRPr lang="en-US" dirty="0"/>
          </a:p>
        </p:txBody>
      </p:sp>
      <p:sp>
        <p:nvSpPr>
          <p:cNvPr id="6" name="Title 1"/>
          <p:cNvSpPr>
            <a:spLocks noGrp="1"/>
          </p:cNvSpPr>
          <p:nvPr>
            <p:ph type="title" hasCustomPrompt="1"/>
          </p:nvPr>
        </p:nvSpPr>
        <p:spPr>
          <a:xfrm>
            <a:off x="609600" y="4"/>
            <a:ext cx="23164800" cy="1828797"/>
          </a:xfrm>
        </p:spPr>
        <p:txBody>
          <a:bodyPr/>
          <a:lstStyle>
            <a:lvl1pPr>
              <a:defRPr>
                <a:latin typeface="+mj-lt"/>
              </a:defRPr>
            </a:lvl1pPr>
          </a:lstStyle>
          <a:p>
            <a:r>
              <a:rPr lang="en-US" dirty="0"/>
              <a:t>Slide Title</a:t>
            </a:r>
          </a:p>
        </p:txBody>
      </p:sp>
    </p:spTree>
    <p:extLst>
      <p:ext uri="{BB962C8B-B14F-4D97-AF65-F5344CB8AC3E}">
        <p14:creationId xmlns:p14="http://schemas.microsoft.com/office/powerpoint/2010/main" val="242731579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subtitle, content and punchline">
    <p:spTree>
      <p:nvGrpSpPr>
        <p:cNvPr id="1" name=""/>
        <p:cNvGrpSpPr/>
        <p:nvPr/>
      </p:nvGrpSpPr>
      <p:grpSpPr>
        <a:xfrm>
          <a:off x="0" y="0"/>
          <a:ext cx="0" cy="0"/>
          <a:chOff x="0" y="0"/>
          <a:chExt cx="0" cy="0"/>
        </a:xfrm>
      </p:grpSpPr>
      <p:sp>
        <p:nvSpPr>
          <p:cNvPr id="9" name="Text Placeholder 11"/>
          <p:cNvSpPr>
            <a:spLocks noGrp="1"/>
          </p:cNvSpPr>
          <p:nvPr>
            <p:ph type="body" sz="quarter" idx="11" hasCustomPrompt="1"/>
          </p:nvPr>
        </p:nvSpPr>
        <p:spPr>
          <a:xfrm>
            <a:off x="609600" y="1828800"/>
            <a:ext cx="23164800" cy="914400"/>
          </a:xfrm>
          <a:prstGeom prst="rect">
            <a:avLst/>
          </a:prstGeom>
        </p:spPr>
        <p:txBody>
          <a:bodyPr lIns="243834" tIns="0" rIns="0" bIns="0" anchor="b" anchorCtr="0">
            <a:normAutofit/>
          </a:bodyPr>
          <a:lstStyle>
            <a:lvl1pPr>
              <a:defRPr sz="5300">
                <a:latin typeface="Segoe UI" panose="020B0502040204020203" pitchFamily="34" charset="0"/>
                <a:cs typeface="Segoe UI" panose="020B0502040204020203" pitchFamily="34" charset="0"/>
              </a:defRPr>
            </a:lvl1pPr>
          </a:lstStyle>
          <a:p>
            <a:pPr lvl="0"/>
            <a:r>
              <a:rPr lang="en-US" dirty="0"/>
              <a:t>Subtitle</a:t>
            </a:r>
          </a:p>
        </p:txBody>
      </p:sp>
      <p:sp>
        <p:nvSpPr>
          <p:cNvPr id="11" name="Text Placeholder 10"/>
          <p:cNvSpPr>
            <a:spLocks noGrp="1"/>
          </p:cNvSpPr>
          <p:nvPr>
            <p:ph type="body" sz="quarter" idx="13"/>
          </p:nvPr>
        </p:nvSpPr>
        <p:spPr>
          <a:xfrm>
            <a:off x="609600" y="3200400"/>
            <a:ext cx="23164800" cy="8331200"/>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p:txBody>
      </p:sp>
      <p:sp>
        <p:nvSpPr>
          <p:cNvPr id="12" name="Text Placeholder 3"/>
          <p:cNvSpPr>
            <a:spLocks noGrp="1"/>
          </p:cNvSpPr>
          <p:nvPr>
            <p:ph type="body" sz="quarter" idx="10" hasCustomPrompt="1"/>
          </p:nvPr>
        </p:nvSpPr>
        <p:spPr>
          <a:xfrm>
            <a:off x="609600" y="11745600"/>
            <a:ext cx="23164800" cy="1056000"/>
          </a:xfrm>
          <a:prstGeom prst="roundRect">
            <a:avLst>
              <a:gd name="adj" fmla="val 0"/>
            </a:avLst>
          </a:prstGeom>
          <a:solidFill>
            <a:schemeClr val="accent2"/>
          </a:solidFill>
          <a:ln w="9525">
            <a:noFill/>
          </a:ln>
          <a:effectLst/>
        </p:spPr>
        <p:txBody>
          <a:bodyPr anchor="ctr" anchorCtr="0">
            <a:noAutofit/>
          </a:bodyPr>
          <a:lstStyle>
            <a:lvl1pPr marL="0" indent="0" algn="ctr">
              <a:buFontTx/>
              <a:buNone/>
              <a:defRPr sz="4800">
                <a:solidFill>
                  <a:schemeClr val="bg1"/>
                </a:solidFill>
              </a:defRPr>
            </a:lvl1pPr>
          </a:lstStyle>
          <a:p>
            <a:pPr lvl="0"/>
            <a:r>
              <a:rPr lang="de-DE" dirty="0" err="1"/>
              <a:t>Punchline</a:t>
            </a:r>
            <a:endParaRPr lang="en-US" dirty="0"/>
          </a:p>
        </p:txBody>
      </p:sp>
      <p:sp>
        <p:nvSpPr>
          <p:cNvPr id="6" name="Title 1"/>
          <p:cNvSpPr>
            <a:spLocks noGrp="1"/>
          </p:cNvSpPr>
          <p:nvPr>
            <p:ph type="title" hasCustomPrompt="1"/>
          </p:nvPr>
        </p:nvSpPr>
        <p:spPr>
          <a:xfrm>
            <a:off x="609600" y="4"/>
            <a:ext cx="23164800" cy="1828797"/>
          </a:xfrm>
        </p:spPr>
        <p:txBody>
          <a:bodyPr/>
          <a:lstStyle>
            <a:lvl1pPr>
              <a:defRPr>
                <a:latin typeface="+mj-lt"/>
              </a:defRPr>
            </a:lvl1pPr>
          </a:lstStyle>
          <a:p>
            <a:r>
              <a:rPr lang="en-US" dirty="0"/>
              <a:t>Slide Title</a:t>
            </a:r>
          </a:p>
        </p:txBody>
      </p:sp>
    </p:spTree>
    <p:extLst>
      <p:ext uri="{BB962C8B-B14F-4D97-AF65-F5344CB8AC3E}">
        <p14:creationId xmlns:p14="http://schemas.microsoft.com/office/powerpoint/2010/main" val="31458877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and punchline">
    <p:spTree>
      <p:nvGrpSpPr>
        <p:cNvPr id="1" name=""/>
        <p:cNvGrpSpPr/>
        <p:nvPr/>
      </p:nvGrpSpPr>
      <p:grpSpPr>
        <a:xfrm>
          <a:off x="0" y="0"/>
          <a:ext cx="0" cy="0"/>
          <a:chOff x="0" y="0"/>
          <a:chExt cx="0" cy="0"/>
        </a:xfrm>
      </p:grpSpPr>
      <p:sp>
        <p:nvSpPr>
          <p:cNvPr id="12" name="Text Placeholder 3"/>
          <p:cNvSpPr>
            <a:spLocks noGrp="1"/>
          </p:cNvSpPr>
          <p:nvPr>
            <p:ph type="body" sz="quarter" idx="10" hasCustomPrompt="1"/>
          </p:nvPr>
        </p:nvSpPr>
        <p:spPr>
          <a:xfrm>
            <a:off x="609600" y="11745600"/>
            <a:ext cx="23164800" cy="1056000"/>
          </a:xfrm>
          <a:prstGeom prst="roundRect">
            <a:avLst>
              <a:gd name="adj" fmla="val 0"/>
            </a:avLst>
          </a:prstGeom>
          <a:solidFill>
            <a:schemeClr val="accent2"/>
          </a:solidFill>
          <a:ln w="9525">
            <a:noFill/>
          </a:ln>
          <a:effectLst/>
        </p:spPr>
        <p:txBody>
          <a:bodyPr anchor="ctr" anchorCtr="0">
            <a:noAutofit/>
          </a:bodyPr>
          <a:lstStyle>
            <a:lvl1pPr marL="0" indent="0" algn="ctr">
              <a:buFontTx/>
              <a:buNone/>
              <a:defRPr sz="4800">
                <a:solidFill>
                  <a:schemeClr val="bg1"/>
                </a:solidFill>
              </a:defRPr>
            </a:lvl1pPr>
          </a:lstStyle>
          <a:p>
            <a:pPr lvl="0"/>
            <a:r>
              <a:rPr lang="de-DE" dirty="0" err="1"/>
              <a:t>Punchline</a:t>
            </a:r>
            <a:endParaRPr lang="en-US" dirty="0"/>
          </a:p>
        </p:txBody>
      </p:sp>
      <p:sp>
        <p:nvSpPr>
          <p:cNvPr id="6" name="Title 1"/>
          <p:cNvSpPr>
            <a:spLocks noGrp="1"/>
          </p:cNvSpPr>
          <p:nvPr>
            <p:ph type="title" hasCustomPrompt="1"/>
          </p:nvPr>
        </p:nvSpPr>
        <p:spPr>
          <a:xfrm>
            <a:off x="609600" y="4"/>
            <a:ext cx="23164800" cy="1828797"/>
          </a:xfrm>
        </p:spPr>
        <p:txBody>
          <a:bodyPr/>
          <a:lstStyle>
            <a:lvl1pPr>
              <a:defRPr>
                <a:latin typeface="+mj-lt"/>
              </a:defRPr>
            </a:lvl1pPr>
          </a:lstStyle>
          <a:p>
            <a:r>
              <a:rPr lang="en-US" dirty="0"/>
              <a:t>Slide Title</a:t>
            </a:r>
          </a:p>
        </p:txBody>
      </p:sp>
    </p:spTree>
    <p:extLst>
      <p:ext uri="{BB962C8B-B14F-4D97-AF65-F5344CB8AC3E}">
        <p14:creationId xmlns:p14="http://schemas.microsoft.com/office/powerpoint/2010/main" val="256620491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15" name="Text Placeholder 2"/>
          <p:cNvSpPr>
            <a:spLocks noGrp="1"/>
          </p:cNvSpPr>
          <p:nvPr>
            <p:ph idx="1" hasCustomPrompt="1"/>
          </p:nvPr>
        </p:nvSpPr>
        <p:spPr>
          <a:xfrm>
            <a:off x="609600" y="3200400"/>
            <a:ext cx="11387328" cy="8331200"/>
          </a:xfrm>
          <a:prstGeom prst="rect">
            <a:avLst/>
          </a:prstGeom>
        </p:spPr>
        <p:txBody>
          <a:bodyPr vert="horz" lIns="243834" tIns="121917" rIns="243834" bIns="121917"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p:txBody>
      </p:sp>
      <p:sp>
        <p:nvSpPr>
          <p:cNvPr id="16" name="Text Placeholder 2"/>
          <p:cNvSpPr>
            <a:spLocks noGrp="1"/>
          </p:cNvSpPr>
          <p:nvPr>
            <p:ph idx="14"/>
          </p:nvPr>
        </p:nvSpPr>
        <p:spPr>
          <a:xfrm>
            <a:off x="12387072" y="3200400"/>
            <a:ext cx="11387328" cy="8331200"/>
          </a:xfrm>
          <a:prstGeom prst="rect">
            <a:avLst/>
          </a:prstGeom>
        </p:spPr>
        <p:txBody>
          <a:bodyPr vert="horz" lIns="243834" tIns="121917" rIns="243834" bIns="121917"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p:txBody>
      </p:sp>
      <p:sp>
        <p:nvSpPr>
          <p:cNvPr id="12" name="Text Placeholder 3"/>
          <p:cNvSpPr>
            <a:spLocks noGrp="1"/>
          </p:cNvSpPr>
          <p:nvPr>
            <p:ph type="body" sz="quarter" idx="10" hasCustomPrompt="1"/>
          </p:nvPr>
        </p:nvSpPr>
        <p:spPr>
          <a:xfrm>
            <a:off x="609600" y="11745600"/>
            <a:ext cx="23164800" cy="1056000"/>
          </a:xfrm>
          <a:prstGeom prst="roundRect">
            <a:avLst>
              <a:gd name="adj" fmla="val 0"/>
            </a:avLst>
          </a:prstGeom>
          <a:solidFill>
            <a:schemeClr val="accent2"/>
          </a:solidFill>
          <a:ln w="9525">
            <a:noFill/>
          </a:ln>
          <a:effectLst/>
        </p:spPr>
        <p:txBody>
          <a:bodyPr anchor="ctr" anchorCtr="0">
            <a:noAutofit/>
          </a:bodyPr>
          <a:lstStyle>
            <a:lvl1pPr marL="0" indent="0" algn="ctr">
              <a:buFontTx/>
              <a:buNone/>
              <a:defRPr sz="4800">
                <a:solidFill>
                  <a:schemeClr val="bg1"/>
                </a:solidFill>
              </a:defRPr>
            </a:lvl1pPr>
          </a:lstStyle>
          <a:p>
            <a:pPr lvl="0"/>
            <a:r>
              <a:rPr lang="de-DE" dirty="0" err="1"/>
              <a:t>Punchline</a:t>
            </a:r>
            <a:endParaRPr lang="en-US" dirty="0"/>
          </a:p>
        </p:txBody>
      </p:sp>
      <p:sp>
        <p:nvSpPr>
          <p:cNvPr id="7" name="Text Placeholder 11"/>
          <p:cNvSpPr>
            <a:spLocks noGrp="1"/>
          </p:cNvSpPr>
          <p:nvPr>
            <p:ph type="body" sz="quarter" idx="11" hasCustomPrompt="1"/>
          </p:nvPr>
        </p:nvSpPr>
        <p:spPr>
          <a:xfrm>
            <a:off x="609600" y="1828800"/>
            <a:ext cx="23164800" cy="914400"/>
          </a:xfrm>
          <a:prstGeom prst="rect">
            <a:avLst/>
          </a:prstGeom>
        </p:spPr>
        <p:txBody>
          <a:bodyPr lIns="243834" tIns="0" rIns="0" bIns="0" anchor="b" anchorCtr="0">
            <a:normAutofit/>
          </a:bodyPr>
          <a:lstStyle>
            <a:lvl1pPr>
              <a:defRPr sz="5300">
                <a:latin typeface="Segoe UI" panose="020B0502040204020203" pitchFamily="34" charset="0"/>
                <a:cs typeface="Segoe UI" panose="020B0502040204020203" pitchFamily="34" charset="0"/>
              </a:defRPr>
            </a:lvl1pPr>
          </a:lstStyle>
          <a:p>
            <a:pPr lvl="0"/>
            <a:r>
              <a:rPr lang="en-US" dirty="0"/>
              <a:t>Subtitle</a:t>
            </a:r>
          </a:p>
        </p:txBody>
      </p:sp>
      <p:sp>
        <p:nvSpPr>
          <p:cNvPr id="8" name="Title 1"/>
          <p:cNvSpPr>
            <a:spLocks noGrp="1"/>
          </p:cNvSpPr>
          <p:nvPr>
            <p:ph type="title" hasCustomPrompt="1"/>
          </p:nvPr>
        </p:nvSpPr>
        <p:spPr>
          <a:xfrm>
            <a:off x="609600" y="4"/>
            <a:ext cx="23164800" cy="1828797"/>
          </a:xfrm>
        </p:spPr>
        <p:txBody>
          <a:bodyPr/>
          <a:lstStyle>
            <a:lvl1pPr>
              <a:defRPr>
                <a:latin typeface="+mj-lt"/>
              </a:defRPr>
            </a:lvl1pPr>
          </a:lstStyle>
          <a:p>
            <a:r>
              <a:rPr lang="en-US" dirty="0"/>
              <a:t>Slide Title</a:t>
            </a:r>
          </a:p>
        </p:txBody>
      </p:sp>
    </p:spTree>
    <p:extLst>
      <p:ext uri="{BB962C8B-B14F-4D97-AF65-F5344CB8AC3E}">
        <p14:creationId xmlns:p14="http://schemas.microsoft.com/office/powerpoint/2010/main" val="398330791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3" name="Text Placeholder 2"/>
          <p:cNvSpPr>
            <a:spLocks noGrp="1"/>
          </p:cNvSpPr>
          <p:nvPr>
            <p:ph type="body" sz="quarter" idx="28"/>
          </p:nvPr>
        </p:nvSpPr>
        <p:spPr>
          <a:xfrm>
            <a:off x="609600" y="3200400"/>
            <a:ext cx="7559040" cy="8331200"/>
          </a:xfrm>
          <a:prstGeom prst="rect">
            <a:avLst/>
          </a:prstGeom>
          <a:ln w="3175">
            <a:noFill/>
          </a:ln>
        </p:spPr>
        <p:txBody>
          <a:bodyPr tIns="121917"/>
          <a:lstStyle/>
          <a:p>
            <a:pPr lvl="0"/>
            <a:r>
              <a:rPr lang="en-US" dirty="0"/>
              <a:t>Edit Master text styles</a:t>
            </a:r>
          </a:p>
          <a:p>
            <a:pPr lvl="1"/>
            <a:r>
              <a:rPr lang="en-US" dirty="0"/>
              <a:t>Second level</a:t>
            </a:r>
          </a:p>
          <a:p>
            <a:pPr lvl="2"/>
            <a:r>
              <a:rPr lang="en-US" dirty="0"/>
              <a:t>Third level</a:t>
            </a:r>
          </a:p>
          <a:p>
            <a:pPr lvl="3"/>
            <a:r>
              <a:rPr lang="en-US" dirty="0"/>
              <a:t>Fourth level</a:t>
            </a:r>
          </a:p>
        </p:txBody>
      </p:sp>
      <p:sp>
        <p:nvSpPr>
          <p:cNvPr id="20" name="Text Placeholder 2"/>
          <p:cNvSpPr>
            <a:spLocks noGrp="1"/>
          </p:cNvSpPr>
          <p:nvPr>
            <p:ph type="body" sz="quarter" idx="29"/>
          </p:nvPr>
        </p:nvSpPr>
        <p:spPr>
          <a:xfrm>
            <a:off x="8534400" y="3200400"/>
            <a:ext cx="7559040" cy="8331200"/>
          </a:xfrm>
          <a:prstGeom prst="rect">
            <a:avLst/>
          </a:prstGeom>
          <a:ln w="3175">
            <a:noFill/>
          </a:ln>
        </p:spPr>
        <p:txBody>
          <a:bodyPr tIns="121917"/>
          <a:lstStyle/>
          <a:p>
            <a:pPr lvl="0"/>
            <a:r>
              <a:rPr lang="en-US" dirty="0"/>
              <a:t>Edit Master text styles</a:t>
            </a:r>
          </a:p>
          <a:p>
            <a:pPr lvl="1"/>
            <a:r>
              <a:rPr lang="en-US" dirty="0"/>
              <a:t>Second level</a:t>
            </a:r>
          </a:p>
          <a:p>
            <a:pPr lvl="2"/>
            <a:r>
              <a:rPr lang="en-US" dirty="0"/>
              <a:t>Third level</a:t>
            </a:r>
          </a:p>
          <a:p>
            <a:pPr lvl="3"/>
            <a:r>
              <a:rPr lang="en-US" dirty="0"/>
              <a:t>Fourth level</a:t>
            </a:r>
          </a:p>
        </p:txBody>
      </p:sp>
      <p:sp>
        <p:nvSpPr>
          <p:cNvPr id="21" name="Text Placeholder 2"/>
          <p:cNvSpPr>
            <a:spLocks noGrp="1"/>
          </p:cNvSpPr>
          <p:nvPr>
            <p:ph type="body" sz="quarter" idx="30"/>
          </p:nvPr>
        </p:nvSpPr>
        <p:spPr>
          <a:xfrm>
            <a:off x="16459200" y="3200400"/>
            <a:ext cx="7315200" cy="8331200"/>
          </a:xfrm>
          <a:prstGeom prst="rect">
            <a:avLst/>
          </a:prstGeom>
          <a:ln w="3175">
            <a:noFill/>
          </a:ln>
        </p:spPr>
        <p:txBody>
          <a:bodyPr tIns="121917"/>
          <a:lstStyle/>
          <a:p>
            <a:pPr lvl="0"/>
            <a:r>
              <a:rPr lang="en-US" dirty="0"/>
              <a:t>Edit Master text styles</a:t>
            </a:r>
          </a:p>
          <a:p>
            <a:pPr lvl="1"/>
            <a:r>
              <a:rPr lang="en-US" dirty="0"/>
              <a:t>Second level</a:t>
            </a:r>
          </a:p>
          <a:p>
            <a:pPr lvl="2"/>
            <a:r>
              <a:rPr lang="en-US" dirty="0"/>
              <a:t>Third level</a:t>
            </a:r>
          </a:p>
          <a:p>
            <a:pPr lvl="3"/>
            <a:r>
              <a:rPr lang="en-US" dirty="0"/>
              <a:t>Fourth level</a:t>
            </a:r>
          </a:p>
        </p:txBody>
      </p:sp>
      <p:sp>
        <p:nvSpPr>
          <p:cNvPr id="13" name="Text Placeholder 3"/>
          <p:cNvSpPr>
            <a:spLocks noGrp="1"/>
          </p:cNvSpPr>
          <p:nvPr>
            <p:ph type="body" sz="quarter" idx="10" hasCustomPrompt="1"/>
          </p:nvPr>
        </p:nvSpPr>
        <p:spPr>
          <a:xfrm>
            <a:off x="609600" y="11745600"/>
            <a:ext cx="23164800" cy="1056000"/>
          </a:xfrm>
          <a:prstGeom prst="roundRect">
            <a:avLst>
              <a:gd name="adj" fmla="val 0"/>
            </a:avLst>
          </a:prstGeom>
          <a:solidFill>
            <a:schemeClr val="accent2"/>
          </a:solidFill>
          <a:ln w="9525">
            <a:noFill/>
          </a:ln>
          <a:effectLst/>
        </p:spPr>
        <p:txBody>
          <a:bodyPr anchor="ctr" anchorCtr="0">
            <a:noAutofit/>
          </a:bodyPr>
          <a:lstStyle>
            <a:lvl1pPr marL="0" indent="0" algn="ctr">
              <a:buFontTx/>
              <a:buNone/>
              <a:defRPr sz="4800">
                <a:solidFill>
                  <a:schemeClr val="bg1"/>
                </a:solidFill>
              </a:defRPr>
            </a:lvl1pPr>
          </a:lstStyle>
          <a:p>
            <a:pPr lvl="0"/>
            <a:r>
              <a:rPr lang="de-DE" dirty="0" err="1"/>
              <a:t>Punchline</a:t>
            </a:r>
            <a:endParaRPr lang="en-US" dirty="0"/>
          </a:p>
        </p:txBody>
      </p:sp>
      <p:sp>
        <p:nvSpPr>
          <p:cNvPr id="9" name="Text Placeholder 11"/>
          <p:cNvSpPr>
            <a:spLocks noGrp="1"/>
          </p:cNvSpPr>
          <p:nvPr>
            <p:ph type="body" sz="quarter" idx="11" hasCustomPrompt="1"/>
          </p:nvPr>
        </p:nvSpPr>
        <p:spPr>
          <a:xfrm>
            <a:off x="609600" y="1828800"/>
            <a:ext cx="23164800" cy="914400"/>
          </a:xfrm>
          <a:prstGeom prst="rect">
            <a:avLst/>
          </a:prstGeom>
        </p:spPr>
        <p:txBody>
          <a:bodyPr lIns="243834" tIns="0" rIns="0" bIns="0" anchor="b" anchorCtr="0">
            <a:normAutofit/>
          </a:bodyPr>
          <a:lstStyle>
            <a:lvl1pPr>
              <a:defRPr sz="5300">
                <a:latin typeface="Segoe UI" panose="020B0502040204020203" pitchFamily="34" charset="0"/>
                <a:cs typeface="Segoe UI" panose="020B0502040204020203" pitchFamily="34" charset="0"/>
              </a:defRPr>
            </a:lvl1pPr>
          </a:lstStyle>
          <a:p>
            <a:pPr lvl="0"/>
            <a:r>
              <a:rPr lang="en-US" dirty="0"/>
              <a:t>Subtitle</a:t>
            </a:r>
          </a:p>
        </p:txBody>
      </p:sp>
      <p:sp>
        <p:nvSpPr>
          <p:cNvPr id="12" name="Title 1"/>
          <p:cNvSpPr>
            <a:spLocks noGrp="1"/>
          </p:cNvSpPr>
          <p:nvPr>
            <p:ph type="title" hasCustomPrompt="1"/>
          </p:nvPr>
        </p:nvSpPr>
        <p:spPr>
          <a:xfrm>
            <a:off x="609600" y="4"/>
            <a:ext cx="23164800" cy="1828797"/>
          </a:xfrm>
        </p:spPr>
        <p:txBody>
          <a:bodyPr/>
          <a:lstStyle>
            <a:lvl1pPr>
              <a:defRPr>
                <a:latin typeface="+mj-lt"/>
              </a:defRPr>
            </a:lvl1pPr>
          </a:lstStyle>
          <a:p>
            <a:r>
              <a:rPr lang="en-US" dirty="0"/>
              <a:t>Slide Title</a:t>
            </a:r>
          </a:p>
        </p:txBody>
      </p:sp>
    </p:spTree>
    <p:extLst>
      <p:ext uri="{BB962C8B-B14F-4D97-AF65-F5344CB8AC3E}">
        <p14:creationId xmlns:p14="http://schemas.microsoft.com/office/powerpoint/2010/main" val="107532520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hird split layout right">
    <p:spTree>
      <p:nvGrpSpPr>
        <p:cNvPr id="1" name=""/>
        <p:cNvGrpSpPr/>
        <p:nvPr/>
      </p:nvGrpSpPr>
      <p:grpSpPr>
        <a:xfrm>
          <a:off x="0" y="0"/>
          <a:ext cx="0" cy="0"/>
          <a:chOff x="0" y="0"/>
          <a:chExt cx="0" cy="0"/>
        </a:xfrm>
      </p:grpSpPr>
      <p:cxnSp>
        <p:nvCxnSpPr>
          <p:cNvPr id="4" name="Straight Connector 3"/>
          <p:cNvCxnSpPr/>
          <p:nvPr userDrawn="1"/>
        </p:nvCxnSpPr>
        <p:spPr>
          <a:xfrm>
            <a:off x="15828005" y="3200400"/>
            <a:ext cx="0" cy="833120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9" name="Text Placeholder 8"/>
          <p:cNvSpPr>
            <a:spLocks noGrp="1"/>
          </p:cNvSpPr>
          <p:nvPr>
            <p:ph type="body" sz="quarter" idx="15"/>
          </p:nvPr>
        </p:nvSpPr>
        <p:spPr>
          <a:xfrm>
            <a:off x="609600" y="3200400"/>
            <a:ext cx="14874240" cy="8331200"/>
          </a:xfrm>
          <a:prstGeom prst="rect">
            <a:avLst/>
          </a:prstGeo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p:txBody>
      </p:sp>
      <p:sp>
        <p:nvSpPr>
          <p:cNvPr id="11" name="Text Placeholder 10"/>
          <p:cNvSpPr>
            <a:spLocks noGrp="1"/>
          </p:cNvSpPr>
          <p:nvPr>
            <p:ph type="body" sz="quarter" idx="16" hasCustomPrompt="1"/>
          </p:nvPr>
        </p:nvSpPr>
        <p:spPr>
          <a:xfrm>
            <a:off x="16215360" y="3219451"/>
            <a:ext cx="7559040" cy="8312149"/>
          </a:xfrm>
          <a:prstGeom prst="rect">
            <a:avLst/>
          </a:prstGeom>
        </p:spPr>
        <p:txBody>
          <a:bodyPr/>
          <a:lstStyle>
            <a:lvl2pPr marL="0" indent="0">
              <a:buFontTx/>
              <a:buNone/>
              <a:defRPr/>
            </a:lvl2pPr>
          </a:lstStyle>
          <a:p>
            <a:pPr lvl="1"/>
            <a:r>
              <a:rPr lang="en-US" dirty="0"/>
              <a:t>Second level</a:t>
            </a:r>
          </a:p>
          <a:p>
            <a:pPr lvl="2"/>
            <a:r>
              <a:rPr lang="en-US" dirty="0"/>
              <a:t>Third level</a:t>
            </a:r>
          </a:p>
          <a:p>
            <a:pPr lvl="3"/>
            <a:r>
              <a:rPr lang="en-US" dirty="0"/>
              <a:t>Fourth level</a:t>
            </a:r>
          </a:p>
        </p:txBody>
      </p:sp>
      <p:sp>
        <p:nvSpPr>
          <p:cNvPr id="8" name="Text Placeholder 3"/>
          <p:cNvSpPr>
            <a:spLocks noGrp="1"/>
          </p:cNvSpPr>
          <p:nvPr>
            <p:ph type="body" sz="quarter" idx="10" hasCustomPrompt="1"/>
          </p:nvPr>
        </p:nvSpPr>
        <p:spPr>
          <a:xfrm>
            <a:off x="609600" y="11745600"/>
            <a:ext cx="23164800" cy="1056000"/>
          </a:xfrm>
          <a:prstGeom prst="roundRect">
            <a:avLst>
              <a:gd name="adj" fmla="val 0"/>
            </a:avLst>
          </a:prstGeom>
          <a:solidFill>
            <a:schemeClr val="accent2"/>
          </a:solidFill>
          <a:ln w="9525">
            <a:noFill/>
          </a:ln>
          <a:effectLst/>
        </p:spPr>
        <p:txBody>
          <a:bodyPr anchor="ctr" anchorCtr="0">
            <a:noAutofit/>
          </a:bodyPr>
          <a:lstStyle>
            <a:lvl1pPr marL="0" indent="0" algn="ctr">
              <a:buFontTx/>
              <a:buNone/>
              <a:defRPr sz="4800">
                <a:solidFill>
                  <a:schemeClr val="bg1"/>
                </a:solidFill>
              </a:defRPr>
            </a:lvl1pPr>
          </a:lstStyle>
          <a:p>
            <a:pPr lvl="0"/>
            <a:r>
              <a:rPr lang="de-DE" dirty="0" err="1"/>
              <a:t>Punchline</a:t>
            </a:r>
            <a:endParaRPr lang="en-US" dirty="0"/>
          </a:p>
        </p:txBody>
      </p:sp>
      <p:sp>
        <p:nvSpPr>
          <p:cNvPr id="10" name="Text Placeholder 11"/>
          <p:cNvSpPr>
            <a:spLocks noGrp="1"/>
          </p:cNvSpPr>
          <p:nvPr>
            <p:ph type="body" sz="quarter" idx="11" hasCustomPrompt="1"/>
          </p:nvPr>
        </p:nvSpPr>
        <p:spPr>
          <a:xfrm>
            <a:off x="609600" y="1828800"/>
            <a:ext cx="23164800" cy="914400"/>
          </a:xfrm>
          <a:prstGeom prst="rect">
            <a:avLst/>
          </a:prstGeom>
        </p:spPr>
        <p:txBody>
          <a:bodyPr lIns="243834" tIns="0" rIns="0" bIns="0" anchor="b" anchorCtr="0">
            <a:normAutofit/>
          </a:bodyPr>
          <a:lstStyle>
            <a:lvl1pPr>
              <a:defRPr sz="5300">
                <a:latin typeface="Segoe UI" panose="020B0502040204020203" pitchFamily="34" charset="0"/>
                <a:cs typeface="Segoe UI" panose="020B0502040204020203" pitchFamily="34" charset="0"/>
              </a:defRPr>
            </a:lvl1pPr>
          </a:lstStyle>
          <a:p>
            <a:pPr lvl="0"/>
            <a:r>
              <a:rPr lang="en-US" dirty="0"/>
              <a:t>Subtitle</a:t>
            </a:r>
          </a:p>
        </p:txBody>
      </p:sp>
      <p:sp>
        <p:nvSpPr>
          <p:cNvPr id="14" name="Title 1"/>
          <p:cNvSpPr>
            <a:spLocks noGrp="1"/>
          </p:cNvSpPr>
          <p:nvPr>
            <p:ph type="title" hasCustomPrompt="1"/>
          </p:nvPr>
        </p:nvSpPr>
        <p:spPr>
          <a:xfrm>
            <a:off x="609600" y="4"/>
            <a:ext cx="23164800" cy="1828797"/>
          </a:xfrm>
        </p:spPr>
        <p:txBody>
          <a:bodyPr/>
          <a:lstStyle>
            <a:lvl1pPr>
              <a:defRPr>
                <a:latin typeface="+mj-lt"/>
              </a:defRPr>
            </a:lvl1pPr>
          </a:lstStyle>
          <a:p>
            <a:r>
              <a:rPr lang="en-US" dirty="0"/>
              <a:t>Slide Title</a:t>
            </a:r>
          </a:p>
        </p:txBody>
      </p:sp>
    </p:spTree>
    <p:extLst>
      <p:ext uri="{BB962C8B-B14F-4D97-AF65-F5344CB8AC3E}">
        <p14:creationId xmlns:p14="http://schemas.microsoft.com/office/powerpoint/2010/main" val="422006644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hird split layout left">
    <p:spTree>
      <p:nvGrpSpPr>
        <p:cNvPr id="1" name=""/>
        <p:cNvGrpSpPr/>
        <p:nvPr/>
      </p:nvGrpSpPr>
      <p:grpSpPr>
        <a:xfrm>
          <a:off x="0" y="0"/>
          <a:ext cx="0" cy="0"/>
          <a:chOff x="0" y="0"/>
          <a:chExt cx="0" cy="0"/>
        </a:xfrm>
      </p:grpSpPr>
      <p:sp>
        <p:nvSpPr>
          <p:cNvPr id="9" name="Text Placeholder 8"/>
          <p:cNvSpPr>
            <a:spLocks noGrp="1"/>
          </p:cNvSpPr>
          <p:nvPr>
            <p:ph type="body" sz="quarter" idx="15"/>
          </p:nvPr>
        </p:nvSpPr>
        <p:spPr>
          <a:xfrm>
            <a:off x="8900160" y="3200400"/>
            <a:ext cx="14874240" cy="8331200"/>
          </a:xfrm>
          <a:prstGeom prst="rect">
            <a:avLst/>
          </a:prstGeo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p:txBody>
      </p:sp>
      <p:sp>
        <p:nvSpPr>
          <p:cNvPr id="10" name="Text Placeholder 10"/>
          <p:cNvSpPr>
            <a:spLocks noGrp="1"/>
          </p:cNvSpPr>
          <p:nvPr>
            <p:ph type="body" sz="quarter" idx="16" hasCustomPrompt="1"/>
          </p:nvPr>
        </p:nvSpPr>
        <p:spPr>
          <a:xfrm>
            <a:off x="609600" y="3200400"/>
            <a:ext cx="7559040" cy="8331200"/>
          </a:xfrm>
          <a:prstGeom prst="rect">
            <a:avLst/>
          </a:prstGeom>
        </p:spPr>
        <p:txBody>
          <a:bodyPr/>
          <a:lstStyle>
            <a:lvl2pPr marL="0" indent="0">
              <a:buFontTx/>
              <a:buNone/>
              <a:defRPr/>
            </a:lvl2pPr>
          </a:lstStyle>
          <a:p>
            <a:pPr lvl="1"/>
            <a:r>
              <a:rPr lang="en-US" dirty="0"/>
              <a:t>Second level</a:t>
            </a:r>
          </a:p>
          <a:p>
            <a:pPr lvl="2"/>
            <a:r>
              <a:rPr lang="en-US" dirty="0"/>
              <a:t>Third level</a:t>
            </a:r>
          </a:p>
          <a:p>
            <a:pPr lvl="3"/>
            <a:r>
              <a:rPr lang="en-US" dirty="0"/>
              <a:t>Fourth level</a:t>
            </a:r>
          </a:p>
        </p:txBody>
      </p:sp>
      <p:cxnSp>
        <p:nvCxnSpPr>
          <p:cNvPr id="14" name="Straight Connector 13"/>
          <p:cNvCxnSpPr/>
          <p:nvPr userDrawn="1"/>
        </p:nvCxnSpPr>
        <p:spPr>
          <a:xfrm>
            <a:off x="8547147" y="3200400"/>
            <a:ext cx="0" cy="833120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8" name="Text Placeholder 3"/>
          <p:cNvSpPr>
            <a:spLocks noGrp="1"/>
          </p:cNvSpPr>
          <p:nvPr>
            <p:ph type="body" sz="quarter" idx="10" hasCustomPrompt="1"/>
          </p:nvPr>
        </p:nvSpPr>
        <p:spPr>
          <a:xfrm>
            <a:off x="609600" y="11745600"/>
            <a:ext cx="23164800" cy="1056000"/>
          </a:xfrm>
          <a:prstGeom prst="roundRect">
            <a:avLst>
              <a:gd name="adj" fmla="val 0"/>
            </a:avLst>
          </a:prstGeom>
          <a:solidFill>
            <a:schemeClr val="accent2"/>
          </a:solidFill>
          <a:ln w="9525">
            <a:noFill/>
          </a:ln>
          <a:effectLst/>
        </p:spPr>
        <p:txBody>
          <a:bodyPr anchor="ctr" anchorCtr="0">
            <a:noAutofit/>
          </a:bodyPr>
          <a:lstStyle>
            <a:lvl1pPr marL="0" indent="0" algn="ctr">
              <a:buFontTx/>
              <a:buNone/>
              <a:defRPr sz="4800">
                <a:solidFill>
                  <a:schemeClr val="bg1"/>
                </a:solidFill>
              </a:defRPr>
            </a:lvl1pPr>
          </a:lstStyle>
          <a:p>
            <a:pPr lvl="0"/>
            <a:r>
              <a:rPr lang="de-DE" dirty="0" err="1"/>
              <a:t>Punchline</a:t>
            </a:r>
            <a:endParaRPr lang="en-US" dirty="0"/>
          </a:p>
        </p:txBody>
      </p:sp>
      <p:sp>
        <p:nvSpPr>
          <p:cNvPr id="12" name="Text Placeholder 11"/>
          <p:cNvSpPr>
            <a:spLocks noGrp="1"/>
          </p:cNvSpPr>
          <p:nvPr>
            <p:ph type="body" sz="quarter" idx="11" hasCustomPrompt="1"/>
          </p:nvPr>
        </p:nvSpPr>
        <p:spPr>
          <a:xfrm>
            <a:off x="609600" y="1828800"/>
            <a:ext cx="23164800" cy="914400"/>
          </a:xfrm>
          <a:prstGeom prst="rect">
            <a:avLst/>
          </a:prstGeom>
        </p:spPr>
        <p:txBody>
          <a:bodyPr lIns="243834" tIns="0" rIns="0" bIns="0" anchor="b" anchorCtr="0">
            <a:normAutofit/>
          </a:bodyPr>
          <a:lstStyle>
            <a:lvl1pPr>
              <a:defRPr sz="5300">
                <a:latin typeface="Segoe UI" panose="020B0502040204020203" pitchFamily="34" charset="0"/>
                <a:cs typeface="Segoe UI" panose="020B0502040204020203" pitchFamily="34" charset="0"/>
              </a:defRPr>
            </a:lvl1pPr>
          </a:lstStyle>
          <a:p>
            <a:pPr lvl="0"/>
            <a:r>
              <a:rPr lang="en-US" dirty="0"/>
              <a:t>Subtitle</a:t>
            </a:r>
          </a:p>
        </p:txBody>
      </p:sp>
      <p:sp>
        <p:nvSpPr>
          <p:cNvPr id="16" name="Title 1"/>
          <p:cNvSpPr>
            <a:spLocks noGrp="1"/>
          </p:cNvSpPr>
          <p:nvPr>
            <p:ph type="title" hasCustomPrompt="1"/>
          </p:nvPr>
        </p:nvSpPr>
        <p:spPr>
          <a:xfrm>
            <a:off x="609600" y="4"/>
            <a:ext cx="23164800" cy="1828797"/>
          </a:xfrm>
        </p:spPr>
        <p:txBody>
          <a:bodyPr/>
          <a:lstStyle>
            <a:lvl1pPr>
              <a:defRPr>
                <a:latin typeface="+mj-lt"/>
              </a:defRPr>
            </a:lvl1pPr>
          </a:lstStyle>
          <a:p>
            <a:r>
              <a:rPr lang="en-US" dirty="0"/>
              <a:t>Slide Title</a:t>
            </a:r>
          </a:p>
        </p:txBody>
      </p:sp>
    </p:spTree>
    <p:extLst>
      <p:ext uri="{BB962C8B-B14F-4D97-AF65-F5344CB8AC3E}">
        <p14:creationId xmlns:p14="http://schemas.microsoft.com/office/powerpoint/2010/main" val="80964038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wo rows, headline">
    <p:spTree>
      <p:nvGrpSpPr>
        <p:cNvPr id="1" name=""/>
        <p:cNvGrpSpPr/>
        <p:nvPr/>
      </p:nvGrpSpPr>
      <p:grpSpPr>
        <a:xfrm>
          <a:off x="0" y="0"/>
          <a:ext cx="0" cy="0"/>
          <a:chOff x="0" y="0"/>
          <a:chExt cx="0" cy="0"/>
        </a:xfrm>
      </p:grpSpPr>
      <p:sp>
        <p:nvSpPr>
          <p:cNvPr id="11" name="Text Placeholder 2"/>
          <p:cNvSpPr>
            <a:spLocks noGrp="1"/>
          </p:cNvSpPr>
          <p:nvPr>
            <p:ph type="body" sz="quarter" idx="21" hasCustomPrompt="1"/>
          </p:nvPr>
        </p:nvSpPr>
        <p:spPr>
          <a:xfrm>
            <a:off x="609600" y="8370011"/>
            <a:ext cx="23164800" cy="3169920"/>
          </a:xfrm>
          <a:prstGeom prst="rect">
            <a:avLst/>
          </a:prstGeom>
          <a:ln w="3175">
            <a:solidFill>
              <a:schemeClr val="tx1">
                <a:lumMod val="50000"/>
                <a:lumOff val="50000"/>
              </a:schemeClr>
            </a:solidFill>
          </a:ln>
        </p:spPr>
        <p:txBody>
          <a:bodyPr tIns="121917"/>
          <a:lstStyle>
            <a:lvl2pPr marL="0" indent="0">
              <a:buFontTx/>
              <a:buNone/>
              <a:defRPr/>
            </a:lvl2pPr>
            <a:lvl4pPr marL="1377915" indent="-457189">
              <a:buFont typeface="Arial" panose="020B0604020202020204" pitchFamily="34" charset="0"/>
              <a:buChar char="•"/>
              <a:defRPr/>
            </a:lvl4pPr>
          </a:lstStyle>
          <a:p>
            <a:pPr lvl="1"/>
            <a:r>
              <a:rPr lang="en-US" dirty="0"/>
              <a:t>Second level</a:t>
            </a:r>
          </a:p>
          <a:p>
            <a:pPr lvl="2"/>
            <a:r>
              <a:rPr lang="en-US" dirty="0"/>
              <a:t>Third level</a:t>
            </a:r>
          </a:p>
          <a:p>
            <a:pPr lvl="3"/>
            <a:r>
              <a:rPr lang="en-US" dirty="0"/>
              <a:t>Fourth level</a:t>
            </a:r>
          </a:p>
        </p:txBody>
      </p:sp>
      <p:sp>
        <p:nvSpPr>
          <p:cNvPr id="13" name="Text Placeholder 2"/>
          <p:cNvSpPr>
            <a:spLocks noGrp="1"/>
          </p:cNvSpPr>
          <p:nvPr>
            <p:ph type="body" sz="quarter" idx="22" hasCustomPrompt="1"/>
          </p:nvPr>
        </p:nvSpPr>
        <p:spPr>
          <a:xfrm>
            <a:off x="609600" y="3931579"/>
            <a:ext cx="23164800" cy="3170261"/>
          </a:xfrm>
          <a:prstGeom prst="rect">
            <a:avLst/>
          </a:prstGeom>
          <a:ln w="3175">
            <a:solidFill>
              <a:schemeClr val="tx1">
                <a:lumMod val="50000"/>
                <a:lumOff val="50000"/>
              </a:schemeClr>
            </a:solidFill>
          </a:ln>
        </p:spPr>
        <p:txBody>
          <a:bodyPr tIns="121917"/>
          <a:lstStyle>
            <a:lvl2pPr marL="0" indent="0">
              <a:buFontTx/>
              <a:buNone/>
              <a:defRPr/>
            </a:lvl2pPr>
            <a:lvl4pPr marL="1377915" indent="-457189">
              <a:buFont typeface="Arial" panose="020B0604020202020204" pitchFamily="34" charset="0"/>
              <a:buChar char="•"/>
              <a:defRPr/>
            </a:lvl4pPr>
          </a:lstStyle>
          <a:p>
            <a:pPr lvl="1"/>
            <a:r>
              <a:rPr lang="en-US" dirty="0"/>
              <a:t>Second level</a:t>
            </a:r>
          </a:p>
          <a:p>
            <a:pPr lvl="2"/>
            <a:r>
              <a:rPr lang="en-US" dirty="0"/>
              <a:t>Third level</a:t>
            </a:r>
          </a:p>
          <a:p>
            <a:pPr lvl="3"/>
            <a:r>
              <a:rPr lang="en-US" dirty="0"/>
              <a:t>Fourth level</a:t>
            </a:r>
          </a:p>
        </p:txBody>
      </p:sp>
      <p:sp>
        <p:nvSpPr>
          <p:cNvPr id="15" name="Content Placeholder 3"/>
          <p:cNvSpPr>
            <a:spLocks noGrp="1"/>
          </p:cNvSpPr>
          <p:nvPr>
            <p:ph sz="quarter" idx="18" hasCustomPrompt="1"/>
          </p:nvPr>
        </p:nvSpPr>
        <p:spPr>
          <a:xfrm>
            <a:off x="609600" y="3200400"/>
            <a:ext cx="23164800" cy="731520"/>
          </a:xfrm>
          <a:prstGeom prst="rect">
            <a:avLst/>
          </a:prstGeom>
          <a:solidFill>
            <a:schemeClr val="accent2">
              <a:lumMod val="50000"/>
            </a:schemeClr>
          </a:solidFill>
          <a:ln w="3175">
            <a:solidFill>
              <a:schemeClr val="tx2">
                <a:lumMod val="60000"/>
                <a:lumOff val="40000"/>
              </a:schemeClr>
            </a:solidFill>
          </a:ln>
        </p:spPr>
        <p:txBody>
          <a:bodyPr anchor="ctr" anchorCtr="0">
            <a:noAutofit/>
          </a:bodyPr>
          <a:lstStyle>
            <a:lvl1pPr marL="0" indent="0">
              <a:buFontTx/>
              <a:buNone/>
              <a:defRPr sz="4800">
                <a:solidFill>
                  <a:schemeClr val="bg1"/>
                </a:solidFill>
                <a:latin typeface="+mj-lt"/>
              </a:defRPr>
            </a:lvl1pPr>
            <a:lvl2pPr marL="482577" indent="0">
              <a:buFontTx/>
              <a:buNone/>
              <a:defRPr/>
            </a:lvl2pPr>
            <a:lvl3pPr marL="952454" indent="0">
              <a:buFontTx/>
              <a:buNone/>
              <a:defRPr/>
            </a:lvl3pPr>
            <a:lvl4pPr marL="1435031" indent="0">
              <a:buFontTx/>
              <a:buNone/>
              <a:defRPr/>
            </a:lvl4pPr>
            <a:lvl5pPr>
              <a:buFontTx/>
              <a:buNone/>
              <a:defRPr/>
            </a:lvl5pPr>
          </a:lstStyle>
          <a:p>
            <a:pPr lvl="0"/>
            <a:r>
              <a:rPr lang="en-US" dirty="0"/>
              <a:t>Headline</a:t>
            </a:r>
          </a:p>
        </p:txBody>
      </p:sp>
      <p:sp>
        <p:nvSpPr>
          <p:cNvPr id="16" name="Content Placeholder 3"/>
          <p:cNvSpPr>
            <a:spLocks noGrp="1"/>
          </p:cNvSpPr>
          <p:nvPr>
            <p:ph sz="quarter" idx="19" hasCustomPrompt="1"/>
          </p:nvPr>
        </p:nvSpPr>
        <p:spPr>
          <a:xfrm>
            <a:off x="609600" y="7633592"/>
            <a:ext cx="23164800" cy="731520"/>
          </a:xfrm>
          <a:prstGeom prst="rect">
            <a:avLst/>
          </a:prstGeom>
          <a:solidFill>
            <a:schemeClr val="accent2">
              <a:lumMod val="75000"/>
            </a:schemeClr>
          </a:solidFill>
          <a:ln w="3175">
            <a:solidFill>
              <a:schemeClr val="tx2">
                <a:lumMod val="60000"/>
                <a:lumOff val="40000"/>
              </a:schemeClr>
            </a:solidFill>
          </a:ln>
        </p:spPr>
        <p:txBody>
          <a:bodyPr anchor="ctr" anchorCtr="0">
            <a:noAutofit/>
          </a:bodyPr>
          <a:lstStyle>
            <a:lvl1pPr marL="0" indent="0">
              <a:buFontTx/>
              <a:buNone/>
              <a:defRPr sz="4800">
                <a:solidFill>
                  <a:schemeClr val="bg1"/>
                </a:solidFill>
                <a:latin typeface="+mj-lt"/>
              </a:defRPr>
            </a:lvl1pPr>
            <a:lvl2pPr marL="482577" indent="0">
              <a:buFontTx/>
              <a:buNone/>
              <a:defRPr/>
            </a:lvl2pPr>
            <a:lvl3pPr marL="952454" indent="0">
              <a:buFontTx/>
              <a:buNone/>
              <a:defRPr/>
            </a:lvl3pPr>
            <a:lvl4pPr marL="1435031" indent="0">
              <a:buFontTx/>
              <a:buNone/>
              <a:defRPr/>
            </a:lvl4pPr>
            <a:lvl5pPr>
              <a:buFontTx/>
              <a:buNone/>
              <a:defRPr/>
            </a:lvl5pPr>
          </a:lstStyle>
          <a:p>
            <a:pPr lvl="0"/>
            <a:r>
              <a:rPr lang="en-US" dirty="0"/>
              <a:t>Headline</a:t>
            </a:r>
          </a:p>
        </p:txBody>
      </p:sp>
      <p:sp>
        <p:nvSpPr>
          <p:cNvPr id="12" name="Text Placeholder 3"/>
          <p:cNvSpPr>
            <a:spLocks noGrp="1"/>
          </p:cNvSpPr>
          <p:nvPr>
            <p:ph type="body" sz="quarter" idx="10" hasCustomPrompt="1"/>
          </p:nvPr>
        </p:nvSpPr>
        <p:spPr>
          <a:xfrm>
            <a:off x="609600" y="11745600"/>
            <a:ext cx="23164800" cy="1056000"/>
          </a:xfrm>
          <a:prstGeom prst="roundRect">
            <a:avLst>
              <a:gd name="adj" fmla="val 0"/>
            </a:avLst>
          </a:prstGeom>
          <a:solidFill>
            <a:schemeClr val="accent2"/>
          </a:solidFill>
          <a:ln w="9525">
            <a:noFill/>
          </a:ln>
          <a:effectLst/>
        </p:spPr>
        <p:txBody>
          <a:bodyPr anchor="ctr" anchorCtr="0">
            <a:noAutofit/>
          </a:bodyPr>
          <a:lstStyle>
            <a:lvl1pPr marL="0" indent="0" algn="ctr">
              <a:buFontTx/>
              <a:buNone/>
              <a:defRPr sz="4800">
                <a:solidFill>
                  <a:schemeClr val="bg1"/>
                </a:solidFill>
              </a:defRPr>
            </a:lvl1pPr>
          </a:lstStyle>
          <a:p>
            <a:pPr lvl="0"/>
            <a:r>
              <a:rPr lang="de-DE" dirty="0" err="1"/>
              <a:t>Punchline</a:t>
            </a:r>
            <a:endParaRPr lang="en-US" dirty="0"/>
          </a:p>
        </p:txBody>
      </p:sp>
      <p:sp>
        <p:nvSpPr>
          <p:cNvPr id="9" name="Text Placeholder 11"/>
          <p:cNvSpPr>
            <a:spLocks noGrp="1"/>
          </p:cNvSpPr>
          <p:nvPr>
            <p:ph type="body" sz="quarter" idx="11" hasCustomPrompt="1"/>
          </p:nvPr>
        </p:nvSpPr>
        <p:spPr>
          <a:xfrm>
            <a:off x="609600" y="1828800"/>
            <a:ext cx="23164800" cy="914400"/>
          </a:xfrm>
          <a:prstGeom prst="rect">
            <a:avLst/>
          </a:prstGeom>
        </p:spPr>
        <p:txBody>
          <a:bodyPr lIns="243834" tIns="0" rIns="0" bIns="0" anchor="b" anchorCtr="0">
            <a:normAutofit/>
          </a:bodyPr>
          <a:lstStyle>
            <a:lvl1pPr>
              <a:defRPr sz="5300">
                <a:latin typeface="Segoe UI" panose="020B0502040204020203" pitchFamily="34" charset="0"/>
                <a:cs typeface="Segoe UI" panose="020B0502040204020203" pitchFamily="34" charset="0"/>
              </a:defRPr>
            </a:lvl1pPr>
          </a:lstStyle>
          <a:p>
            <a:pPr lvl="0"/>
            <a:r>
              <a:rPr lang="en-US" dirty="0"/>
              <a:t>Subtitle</a:t>
            </a:r>
          </a:p>
        </p:txBody>
      </p:sp>
      <p:sp>
        <p:nvSpPr>
          <p:cNvPr id="14" name="Title 1"/>
          <p:cNvSpPr>
            <a:spLocks noGrp="1"/>
          </p:cNvSpPr>
          <p:nvPr>
            <p:ph type="title" hasCustomPrompt="1"/>
          </p:nvPr>
        </p:nvSpPr>
        <p:spPr>
          <a:xfrm>
            <a:off x="609600" y="4"/>
            <a:ext cx="23164800" cy="1828797"/>
          </a:xfrm>
        </p:spPr>
        <p:txBody>
          <a:bodyPr/>
          <a:lstStyle>
            <a:lvl1pPr>
              <a:defRPr>
                <a:latin typeface="+mj-lt"/>
              </a:defRPr>
            </a:lvl1pPr>
          </a:lstStyle>
          <a:p>
            <a:r>
              <a:rPr lang="en-US" dirty="0"/>
              <a:t>Slide Title</a:t>
            </a:r>
          </a:p>
        </p:txBody>
      </p:sp>
    </p:spTree>
    <p:extLst>
      <p:ext uri="{BB962C8B-B14F-4D97-AF65-F5344CB8AC3E}">
        <p14:creationId xmlns:p14="http://schemas.microsoft.com/office/powerpoint/2010/main" val="227370719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wo column, headline, picture">
    <p:spTree>
      <p:nvGrpSpPr>
        <p:cNvPr id="1" name=""/>
        <p:cNvGrpSpPr/>
        <p:nvPr/>
      </p:nvGrpSpPr>
      <p:grpSpPr>
        <a:xfrm>
          <a:off x="0" y="0"/>
          <a:ext cx="0" cy="0"/>
          <a:chOff x="0" y="0"/>
          <a:chExt cx="0" cy="0"/>
        </a:xfrm>
      </p:grpSpPr>
      <p:sp>
        <p:nvSpPr>
          <p:cNvPr id="3" name="Text Placeholder 2"/>
          <p:cNvSpPr>
            <a:spLocks noGrp="1"/>
          </p:cNvSpPr>
          <p:nvPr>
            <p:ph type="body" sz="quarter" idx="27" hasCustomPrompt="1"/>
          </p:nvPr>
        </p:nvSpPr>
        <p:spPr>
          <a:xfrm>
            <a:off x="609600" y="3928533"/>
            <a:ext cx="7485888" cy="7607808"/>
          </a:xfrm>
          <a:prstGeom prst="rect">
            <a:avLst/>
          </a:prstGeom>
          <a:ln w="3175">
            <a:solidFill>
              <a:schemeClr val="tx1">
                <a:lumMod val="50000"/>
                <a:lumOff val="50000"/>
              </a:schemeClr>
            </a:solidFill>
          </a:ln>
        </p:spPr>
        <p:txBody>
          <a:bodyPr/>
          <a:lstStyle>
            <a:lvl2pPr marL="0" indent="0">
              <a:buNone/>
              <a:defRPr/>
            </a:lvl2pPr>
          </a:lstStyle>
          <a:p>
            <a:pPr lvl="1"/>
            <a:r>
              <a:rPr lang="en-US" dirty="0"/>
              <a:t>Second level</a:t>
            </a:r>
          </a:p>
          <a:p>
            <a:pPr lvl="2"/>
            <a:r>
              <a:rPr lang="en-US" dirty="0"/>
              <a:t>Third level</a:t>
            </a:r>
          </a:p>
          <a:p>
            <a:pPr lvl="3"/>
            <a:r>
              <a:rPr lang="en-US" dirty="0"/>
              <a:t>Fourth level</a:t>
            </a:r>
          </a:p>
        </p:txBody>
      </p:sp>
      <p:sp>
        <p:nvSpPr>
          <p:cNvPr id="11" name="Text Placeholder 2"/>
          <p:cNvSpPr>
            <a:spLocks noGrp="1"/>
          </p:cNvSpPr>
          <p:nvPr>
            <p:ph type="body" sz="quarter" idx="28" hasCustomPrompt="1"/>
          </p:nvPr>
        </p:nvSpPr>
        <p:spPr>
          <a:xfrm>
            <a:off x="8449056" y="3928533"/>
            <a:ext cx="7485888" cy="7607808"/>
          </a:xfrm>
          <a:prstGeom prst="rect">
            <a:avLst/>
          </a:prstGeom>
          <a:ln w="3175">
            <a:solidFill>
              <a:schemeClr val="tx1">
                <a:lumMod val="50000"/>
                <a:lumOff val="50000"/>
              </a:schemeClr>
            </a:solidFill>
          </a:ln>
        </p:spPr>
        <p:txBody>
          <a:bodyPr/>
          <a:lstStyle>
            <a:lvl2pPr marL="0" indent="0">
              <a:buNone/>
              <a:defRPr/>
            </a:lvl2pPr>
          </a:lstStyle>
          <a:p>
            <a:pPr lvl="1"/>
            <a:r>
              <a:rPr lang="en-US" dirty="0"/>
              <a:t>Second level</a:t>
            </a:r>
          </a:p>
          <a:p>
            <a:pPr lvl="2"/>
            <a:r>
              <a:rPr lang="en-US" dirty="0"/>
              <a:t>Third level</a:t>
            </a:r>
          </a:p>
          <a:p>
            <a:pPr lvl="3"/>
            <a:r>
              <a:rPr lang="en-US" dirty="0"/>
              <a:t>Fourth level</a:t>
            </a:r>
          </a:p>
        </p:txBody>
      </p:sp>
      <p:sp>
        <p:nvSpPr>
          <p:cNvPr id="6" name="Picture Placeholder 5"/>
          <p:cNvSpPr>
            <a:spLocks noGrp="1"/>
          </p:cNvSpPr>
          <p:nvPr>
            <p:ph type="pic" sz="quarter" idx="29"/>
          </p:nvPr>
        </p:nvSpPr>
        <p:spPr>
          <a:xfrm>
            <a:off x="16288512" y="3200400"/>
            <a:ext cx="7485888" cy="8331200"/>
          </a:xfrm>
          <a:prstGeom prst="rect">
            <a:avLst/>
          </a:prstGeom>
          <a:ln w="3175">
            <a:solidFill>
              <a:schemeClr val="tx1">
                <a:lumMod val="50000"/>
                <a:lumOff val="50000"/>
              </a:schemeClr>
            </a:solidFill>
          </a:ln>
        </p:spPr>
        <p:txBody>
          <a:bodyPr/>
          <a:lstStyle/>
          <a:p>
            <a:endParaRPr lang="en-US"/>
          </a:p>
        </p:txBody>
      </p:sp>
      <p:sp>
        <p:nvSpPr>
          <p:cNvPr id="15" name="Text Placeholder 2"/>
          <p:cNvSpPr>
            <a:spLocks noGrp="1"/>
          </p:cNvSpPr>
          <p:nvPr>
            <p:ph type="body" sz="quarter" idx="23" hasCustomPrompt="1"/>
          </p:nvPr>
        </p:nvSpPr>
        <p:spPr>
          <a:xfrm>
            <a:off x="609600" y="3200400"/>
            <a:ext cx="7485888" cy="731520"/>
          </a:xfrm>
          <a:prstGeom prst="rect">
            <a:avLst/>
          </a:prstGeom>
          <a:solidFill>
            <a:schemeClr val="accent2">
              <a:lumMod val="50000"/>
            </a:schemeClr>
          </a:solidFill>
          <a:ln w="3175">
            <a:solidFill>
              <a:schemeClr val="tx2">
                <a:lumMod val="60000"/>
                <a:lumOff val="40000"/>
              </a:schemeClr>
            </a:solidFill>
          </a:ln>
        </p:spPr>
        <p:txBody>
          <a:bodyPr anchor="ctr" anchorCtr="0">
            <a:noAutofit/>
          </a:bodyPr>
          <a:lstStyle>
            <a:lvl1pPr marL="0" indent="0">
              <a:buFontTx/>
              <a:buNone/>
              <a:defRPr sz="4800">
                <a:solidFill>
                  <a:schemeClr val="bg1"/>
                </a:solidFill>
                <a:latin typeface="+mj-lt"/>
              </a:defRPr>
            </a:lvl1pPr>
            <a:lvl2pPr marL="482577" indent="0">
              <a:buFontTx/>
              <a:buNone/>
              <a:defRPr/>
            </a:lvl2pPr>
            <a:lvl3pPr marL="952454" indent="0">
              <a:buFontTx/>
              <a:buNone/>
              <a:defRPr/>
            </a:lvl3pPr>
            <a:lvl4pPr marL="1435031" indent="0">
              <a:buFontTx/>
              <a:buNone/>
              <a:defRPr/>
            </a:lvl4pPr>
            <a:lvl5pPr>
              <a:buFontTx/>
              <a:buNone/>
              <a:defRPr/>
            </a:lvl5pPr>
          </a:lstStyle>
          <a:p>
            <a:pPr lvl="0"/>
            <a:r>
              <a:rPr lang="en-US" dirty="0"/>
              <a:t>Headline</a:t>
            </a:r>
          </a:p>
        </p:txBody>
      </p:sp>
      <p:sp>
        <p:nvSpPr>
          <p:cNvPr id="17" name="Text Placeholder 2"/>
          <p:cNvSpPr>
            <a:spLocks noGrp="1"/>
          </p:cNvSpPr>
          <p:nvPr>
            <p:ph type="body" sz="quarter" idx="25" hasCustomPrompt="1"/>
          </p:nvPr>
        </p:nvSpPr>
        <p:spPr>
          <a:xfrm>
            <a:off x="8449056" y="3200400"/>
            <a:ext cx="7485888" cy="731520"/>
          </a:xfrm>
          <a:prstGeom prst="rect">
            <a:avLst/>
          </a:prstGeom>
          <a:solidFill>
            <a:schemeClr val="accent2">
              <a:lumMod val="75000"/>
            </a:schemeClr>
          </a:solidFill>
          <a:ln w="3175">
            <a:solidFill>
              <a:schemeClr val="tx2">
                <a:lumMod val="60000"/>
                <a:lumOff val="40000"/>
              </a:schemeClr>
            </a:solidFill>
          </a:ln>
        </p:spPr>
        <p:txBody>
          <a:bodyPr anchor="ctr" anchorCtr="0">
            <a:noAutofit/>
          </a:bodyPr>
          <a:lstStyle>
            <a:lvl1pPr marL="0" indent="0">
              <a:buFontTx/>
              <a:buNone/>
              <a:defRPr sz="4800">
                <a:solidFill>
                  <a:schemeClr val="bg1"/>
                </a:solidFill>
                <a:latin typeface="+mj-lt"/>
              </a:defRPr>
            </a:lvl1pPr>
            <a:lvl2pPr marL="482577" indent="0">
              <a:buFontTx/>
              <a:buNone/>
              <a:defRPr/>
            </a:lvl2pPr>
            <a:lvl3pPr marL="952454" indent="0">
              <a:buFontTx/>
              <a:buNone/>
              <a:defRPr/>
            </a:lvl3pPr>
            <a:lvl4pPr marL="1435031" indent="0">
              <a:buFontTx/>
              <a:buNone/>
              <a:defRPr/>
            </a:lvl4pPr>
            <a:lvl5pPr>
              <a:buFontTx/>
              <a:buNone/>
              <a:defRPr/>
            </a:lvl5pPr>
          </a:lstStyle>
          <a:p>
            <a:pPr lvl="0"/>
            <a:r>
              <a:rPr lang="en-US" dirty="0"/>
              <a:t>Headline</a:t>
            </a:r>
          </a:p>
        </p:txBody>
      </p:sp>
      <p:sp>
        <p:nvSpPr>
          <p:cNvPr id="12" name="Text Placeholder 3"/>
          <p:cNvSpPr>
            <a:spLocks noGrp="1"/>
          </p:cNvSpPr>
          <p:nvPr>
            <p:ph type="body" sz="quarter" idx="10" hasCustomPrompt="1"/>
          </p:nvPr>
        </p:nvSpPr>
        <p:spPr>
          <a:xfrm>
            <a:off x="609600" y="11745600"/>
            <a:ext cx="23164800" cy="1056000"/>
          </a:xfrm>
          <a:prstGeom prst="roundRect">
            <a:avLst>
              <a:gd name="adj" fmla="val 0"/>
            </a:avLst>
          </a:prstGeom>
          <a:solidFill>
            <a:schemeClr val="accent2"/>
          </a:solidFill>
          <a:ln w="9525">
            <a:noFill/>
          </a:ln>
          <a:effectLst/>
        </p:spPr>
        <p:txBody>
          <a:bodyPr anchor="ctr" anchorCtr="0">
            <a:noAutofit/>
          </a:bodyPr>
          <a:lstStyle>
            <a:lvl1pPr marL="0" indent="0" algn="ctr">
              <a:buFontTx/>
              <a:buNone/>
              <a:defRPr sz="4800">
                <a:solidFill>
                  <a:schemeClr val="bg1"/>
                </a:solidFill>
              </a:defRPr>
            </a:lvl1pPr>
          </a:lstStyle>
          <a:p>
            <a:pPr lvl="0"/>
            <a:r>
              <a:rPr lang="de-DE" dirty="0" err="1"/>
              <a:t>Punchline</a:t>
            </a:r>
            <a:endParaRPr lang="en-US" dirty="0"/>
          </a:p>
        </p:txBody>
      </p:sp>
      <p:sp>
        <p:nvSpPr>
          <p:cNvPr id="10" name="Text Placeholder 11"/>
          <p:cNvSpPr>
            <a:spLocks noGrp="1"/>
          </p:cNvSpPr>
          <p:nvPr>
            <p:ph type="body" sz="quarter" idx="11" hasCustomPrompt="1"/>
          </p:nvPr>
        </p:nvSpPr>
        <p:spPr>
          <a:xfrm>
            <a:off x="609600" y="1828800"/>
            <a:ext cx="23164800" cy="914400"/>
          </a:xfrm>
          <a:prstGeom prst="rect">
            <a:avLst/>
          </a:prstGeom>
        </p:spPr>
        <p:txBody>
          <a:bodyPr lIns="243834" tIns="0" rIns="0" bIns="0" anchor="b" anchorCtr="0">
            <a:normAutofit/>
          </a:bodyPr>
          <a:lstStyle>
            <a:lvl1pPr>
              <a:defRPr sz="5300">
                <a:latin typeface="Segoe UI" panose="020B0502040204020203" pitchFamily="34" charset="0"/>
                <a:cs typeface="Segoe UI" panose="020B0502040204020203" pitchFamily="34" charset="0"/>
              </a:defRPr>
            </a:lvl1pPr>
          </a:lstStyle>
          <a:p>
            <a:pPr lvl="0"/>
            <a:r>
              <a:rPr lang="en-US" dirty="0"/>
              <a:t>Subtitle</a:t>
            </a:r>
          </a:p>
        </p:txBody>
      </p:sp>
      <p:sp>
        <p:nvSpPr>
          <p:cNvPr id="14" name="Title 1"/>
          <p:cNvSpPr>
            <a:spLocks noGrp="1"/>
          </p:cNvSpPr>
          <p:nvPr>
            <p:ph type="title" hasCustomPrompt="1"/>
          </p:nvPr>
        </p:nvSpPr>
        <p:spPr>
          <a:xfrm>
            <a:off x="609600" y="4"/>
            <a:ext cx="23164800" cy="1828797"/>
          </a:xfrm>
        </p:spPr>
        <p:txBody>
          <a:bodyPr/>
          <a:lstStyle>
            <a:lvl1pPr>
              <a:defRPr>
                <a:latin typeface="+mj-lt"/>
              </a:defRPr>
            </a:lvl1pPr>
          </a:lstStyle>
          <a:p>
            <a:r>
              <a:rPr lang="en-US" dirty="0"/>
              <a:t>Slide Title</a:t>
            </a:r>
          </a:p>
        </p:txBody>
      </p:sp>
    </p:spTree>
    <p:extLst>
      <p:ext uri="{BB962C8B-B14F-4D97-AF65-F5344CB8AC3E}">
        <p14:creationId xmlns:p14="http://schemas.microsoft.com/office/powerpoint/2010/main" val="182923609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hree column, headline">
    <p:spTree>
      <p:nvGrpSpPr>
        <p:cNvPr id="1" name=""/>
        <p:cNvGrpSpPr/>
        <p:nvPr/>
      </p:nvGrpSpPr>
      <p:grpSpPr>
        <a:xfrm>
          <a:off x="0" y="0"/>
          <a:ext cx="0" cy="0"/>
          <a:chOff x="0" y="0"/>
          <a:chExt cx="0" cy="0"/>
        </a:xfrm>
      </p:grpSpPr>
      <p:sp>
        <p:nvSpPr>
          <p:cNvPr id="6" name="Text Placeholder 5"/>
          <p:cNvSpPr>
            <a:spLocks noGrp="1"/>
          </p:cNvSpPr>
          <p:nvPr>
            <p:ph type="body" sz="quarter" idx="32" hasCustomPrompt="1"/>
          </p:nvPr>
        </p:nvSpPr>
        <p:spPr>
          <a:xfrm>
            <a:off x="609600" y="3928533"/>
            <a:ext cx="7485888" cy="7603067"/>
          </a:xfrm>
          <a:prstGeom prst="rect">
            <a:avLst/>
          </a:prstGeom>
          <a:ln w="3175">
            <a:solidFill>
              <a:schemeClr val="tx1">
                <a:lumMod val="50000"/>
                <a:lumOff val="50000"/>
              </a:schemeClr>
            </a:solidFill>
          </a:ln>
        </p:spPr>
        <p:txBody>
          <a:bodyPr/>
          <a:lstStyle>
            <a:lvl2pPr marL="0" indent="0">
              <a:buNone/>
              <a:defRPr/>
            </a:lvl2pPr>
          </a:lstStyle>
          <a:p>
            <a:pPr lvl="1"/>
            <a:r>
              <a:rPr lang="en-US" dirty="0"/>
              <a:t>Second level</a:t>
            </a:r>
          </a:p>
          <a:p>
            <a:pPr lvl="2"/>
            <a:r>
              <a:rPr lang="en-US" dirty="0"/>
              <a:t>Third level</a:t>
            </a:r>
          </a:p>
          <a:p>
            <a:pPr lvl="3"/>
            <a:r>
              <a:rPr lang="en-US" dirty="0"/>
              <a:t>Fourth level</a:t>
            </a:r>
          </a:p>
        </p:txBody>
      </p:sp>
      <p:sp>
        <p:nvSpPr>
          <p:cNvPr id="26" name="Text Placeholder 5"/>
          <p:cNvSpPr>
            <a:spLocks noGrp="1"/>
          </p:cNvSpPr>
          <p:nvPr>
            <p:ph type="body" sz="quarter" idx="33" hasCustomPrompt="1"/>
          </p:nvPr>
        </p:nvSpPr>
        <p:spPr>
          <a:xfrm>
            <a:off x="8449056" y="3928533"/>
            <a:ext cx="7485888" cy="7603067"/>
          </a:xfrm>
          <a:prstGeom prst="rect">
            <a:avLst/>
          </a:prstGeom>
          <a:ln w="3175">
            <a:solidFill>
              <a:schemeClr val="tx1">
                <a:lumMod val="50000"/>
                <a:lumOff val="50000"/>
              </a:schemeClr>
            </a:solidFill>
          </a:ln>
        </p:spPr>
        <p:txBody>
          <a:bodyPr/>
          <a:lstStyle>
            <a:lvl2pPr marL="0" indent="0">
              <a:buFontTx/>
              <a:buNone/>
              <a:defRPr/>
            </a:lvl2pPr>
          </a:lstStyle>
          <a:p>
            <a:pPr lvl="1"/>
            <a:r>
              <a:rPr lang="en-US" dirty="0"/>
              <a:t>Second level</a:t>
            </a:r>
          </a:p>
          <a:p>
            <a:pPr lvl="2"/>
            <a:r>
              <a:rPr lang="en-US" dirty="0"/>
              <a:t>Third level</a:t>
            </a:r>
          </a:p>
          <a:p>
            <a:pPr lvl="3"/>
            <a:r>
              <a:rPr lang="en-US" dirty="0"/>
              <a:t>Fourth level</a:t>
            </a:r>
          </a:p>
        </p:txBody>
      </p:sp>
      <p:sp>
        <p:nvSpPr>
          <p:cNvPr id="27" name="Text Placeholder 5"/>
          <p:cNvSpPr>
            <a:spLocks noGrp="1"/>
          </p:cNvSpPr>
          <p:nvPr>
            <p:ph type="body" sz="quarter" idx="34" hasCustomPrompt="1"/>
          </p:nvPr>
        </p:nvSpPr>
        <p:spPr>
          <a:xfrm>
            <a:off x="16288512" y="3928533"/>
            <a:ext cx="7485888" cy="7603067"/>
          </a:xfrm>
          <a:prstGeom prst="rect">
            <a:avLst/>
          </a:prstGeom>
          <a:ln w="3175">
            <a:solidFill>
              <a:schemeClr val="tx1">
                <a:lumMod val="50000"/>
                <a:lumOff val="50000"/>
              </a:schemeClr>
            </a:solidFill>
          </a:ln>
        </p:spPr>
        <p:txBody>
          <a:bodyPr/>
          <a:lstStyle>
            <a:lvl2pPr marL="0" indent="0">
              <a:buFontTx/>
              <a:buNone/>
              <a:defRPr/>
            </a:lvl2pPr>
          </a:lstStyle>
          <a:p>
            <a:pPr lvl="1"/>
            <a:r>
              <a:rPr lang="en-US" dirty="0"/>
              <a:t>Second level</a:t>
            </a:r>
          </a:p>
          <a:p>
            <a:pPr lvl="2"/>
            <a:r>
              <a:rPr lang="en-US" dirty="0"/>
              <a:t>Third level</a:t>
            </a:r>
          </a:p>
          <a:p>
            <a:pPr lvl="3"/>
            <a:r>
              <a:rPr lang="en-US" dirty="0"/>
              <a:t>Fourth level</a:t>
            </a:r>
          </a:p>
        </p:txBody>
      </p:sp>
      <p:sp>
        <p:nvSpPr>
          <p:cNvPr id="17" name="Text Placeholder 2"/>
          <p:cNvSpPr>
            <a:spLocks noGrp="1"/>
          </p:cNvSpPr>
          <p:nvPr>
            <p:ph type="body" sz="quarter" idx="25" hasCustomPrompt="1"/>
          </p:nvPr>
        </p:nvSpPr>
        <p:spPr>
          <a:xfrm>
            <a:off x="8449056" y="3200400"/>
            <a:ext cx="7485888" cy="731520"/>
          </a:xfrm>
          <a:prstGeom prst="rect">
            <a:avLst/>
          </a:prstGeom>
          <a:solidFill>
            <a:schemeClr val="accent2">
              <a:lumMod val="75000"/>
            </a:schemeClr>
          </a:solidFill>
          <a:ln w="3175">
            <a:solidFill>
              <a:schemeClr val="tx2">
                <a:lumMod val="60000"/>
                <a:lumOff val="40000"/>
              </a:schemeClr>
            </a:solidFill>
          </a:ln>
        </p:spPr>
        <p:txBody>
          <a:bodyPr anchor="ctr" anchorCtr="0">
            <a:noAutofit/>
          </a:bodyPr>
          <a:lstStyle>
            <a:lvl1pPr marL="0" indent="0">
              <a:buFontTx/>
              <a:buNone/>
              <a:defRPr sz="4800">
                <a:solidFill>
                  <a:schemeClr val="bg1"/>
                </a:solidFill>
                <a:latin typeface="+mj-lt"/>
              </a:defRPr>
            </a:lvl1pPr>
            <a:lvl2pPr marL="482577" indent="0">
              <a:buFontTx/>
              <a:buNone/>
              <a:defRPr/>
            </a:lvl2pPr>
            <a:lvl3pPr marL="952454" indent="0">
              <a:buFontTx/>
              <a:buNone/>
              <a:defRPr/>
            </a:lvl3pPr>
            <a:lvl4pPr marL="1435031" indent="0">
              <a:buFontTx/>
              <a:buNone/>
              <a:defRPr/>
            </a:lvl4pPr>
            <a:lvl5pPr>
              <a:buFontTx/>
              <a:buNone/>
              <a:defRPr/>
            </a:lvl5pPr>
          </a:lstStyle>
          <a:p>
            <a:pPr lvl="0"/>
            <a:r>
              <a:rPr lang="en-US" dirty="0"/>
              <a:t>Headline</a:t>
            </a:r>
          </a:p>
        </p:txBody>
      </p:sp>
      <p:sp>
        <p:nvSpPr>
          <p:cNvPr id="19" name="Text Placeholder 2"/>
          <p:cNvSpPr>
            <a:spLocks noGrp="1"/>
          </p:cNvSpPr>
          <p:nvPr>
            <p:ph type="body" sz="quarter" idx="27" hasCustomPrompt="1"/>
          </p:nvPr>
        </p:nvSpPr>
        <p:spPr>
          <a:xfrm>
            <a:off x="16288512" y="3200400"/>
            <a:ext cx="7485888" cy="731520"/>
          </a:xfrm>
          <a:prstGeom prst="rect">
            <a:avLst/>
          </a:prstGeom>
          <a:solidFill>
            <a:schemeClr val="accent2">
              <a:lumMod val="60000"/>
              <a:lumOff val="40000"/>
            </a:schemeClr>
          </a:solidFill>
          <a:ln w="3175">
            <a:solidFill>
              <a:schemeClr val="tx2">
                <a:lumMod val="60000"/>
                <a:lumOff val="40000"/>
              </a:schemeClr>
            </a:solidFill>
          </a:ln>
        </p:spPr>
        <p:txBody>
          <a:bodyPr anchor="ctr" anchorCtr="0">
            <a:noAutofit/>
          </a:bodyPr>
          <a:lstStyle>
            <a:lvl1pPr marL="0" indent="0">
              <a:buFontTx/>
              <a:buNone/>
              <a:defRPr sz="4800">
                <a:solidFill>
                  <a:schemeClr val="bg1"/>
                </a:solidFill>
                <a:latin typeface="+mj-lt"/>
              </a:defRPr>
            </a:lvl1pPr>
            <a:lvl2pPr marL="482577" indent="0">
              <a:buFontTx/>
              <a:buNone/>
              <a:defRPr/>
            </a:lvl2pPr>
            <a:lvl3pPr marL="952454" indent="0">
              <a:buFontTx/>
              <a:buNone/>
              <a:defRPr/>
            </a:lvl3pPr>
            <a:lvl4pPr marL="1435031" indent="0">
              <a:buFontTx/>
              <a:buNone/>
              <a:defRPr/>
            </a:lvl4pPr>
            <a:lvl5pPr>
              <a:buFontTx/>
              <a:buNone/>
              <a:defRPr/>
            </a:lvl5pPr>
          </a:lstStyle>
          <a:p>
            <a:pPr lvl="0"/>
            <a:r>
              <a:rPr lang="en-US" dirty="0"/>
              <a:t>Headline</a:t>
            </a:r>
          </a:p>
        </p:txBody>
      </p:sp>
      <p:sp>
        <p:nvSpPr>
          <p:cNvPr id="22" name="Text Placeholder 2"/>
          <p:cNvSpPr>
            <a:spLocks noGrp="1"/>
          </p:cNvSpPr>
          <p:nvPr>
            <p:ph type="body" sz="quarter" idx="31" hasCustomPrompt="1"/>
          </p:nvPr>
        </p:nvSpPr>
        <p:spPr>
          <a:xfrm>
            <a:off x="609600" y="3200400"/>
            <a:ext cx="7485888" cy="731520"/>
          </a:xfrm>
          <a:prstGeom prst="rect">
            <a:avLst/>
          </a:prstGeom>
          <a:solidFill>
            <a:schemeClr val="accent2">
              <a:lumMod val="50000"/>
            </a:schemeClr>
          </a:solidFill>
          <a:ln w="3175">
            <a:solidFill>
              <a:schemeClr val="tx2">
                <a:lumMod val="60000"/>
                <a:lumOff val="40000"/>
              </a:schemeClr>
            </a:solidFill>
          </a:ln>
        </p:spPr>
        <p:txBody>
          <a:bodyPr anchor="ctr" anchorCtr="0">
            <a:noAutofit/>
          </a:bodyPr>
          <a:lstStyle>
            <a:lvl1pPr marL="0" indent="0">
              <a:buFontTx/>
              <a:buNone/>
              <a:defRPr sz="4800">
                <a:solidFill>
                  <a:schemeClr val="bg1"/>
                </a:solidFill>
                <a:latin typeface="+mj-lt"/>
              </a:defRPr>
            </a:lvl1pPr>
            <a:lvl2pPr marL="482577" indent="0">
              <a:buFontTx/>
              <a:buNone/>
              <a:defRPr/>
            </a:lvl2pPr>
            <a:lvl3pPr marL="952454" indent="0">
              <a:buFontTx/>
              <a:buNone/>
              <a:defRPr/>
            </a:lvl3pPr>
            <a:lvl4pPr marL="1435031" indent="0">
              <a:buFontTx/>
              <a:buNone/>
              <a:defRPr/>
            </a:lvl4pPr>
            <a:lvl5pPr>
              <a:buFontTx/>
              <a:buNone/>
              <a:defRPr/>
            </a:lvl5pPr>
          </a:lstStyle>
          <a:p>
            <a:pPr lvl="0"/>
            <a:r>
              <a:rPr lang="en-US" dirty="0"/>
              <a:t>Headline</a:t>
            </a:r>
          </a:p>
        </p:txBody>
      </p:sp>
      <p:sp>
        <p:nvSpPr>
          <p:cNvPr id="14" name="Text Placeholder 3"/>
          <p:cNvSpPr>
            <a:spLocks noGrp="1"/>
          </p:cNvSpPr>
          <p:nvPr>
            <p:ph type="body" sz="quarter" idx="10" hasCustomPrompt="1"/>
          </p:nvPr>
        </p:nvSpPr>
        <p:spPr>
          <a:xfrm>
            <a:off x="609600" y="11745600"/>
            <a:ext cx="23164800" cy="1056000"/>
          </a:xfrm>
          <a:prstGeom prst="roundRect">
            <a:avLst>
              <a:gd name="adj" fmla="val 0"/>
            </a:avLst>
          </a:prstGeom>
          <a:solidFill>
            <a:schemeClr val="accent2"/>
          </a:solidFill>
          <a:ln w="9525">
            <a:noFill/>
          </a:ln>
          <a:effectLst/>
        </p:spPr>
        <p:txBody>
          <a:bodyPr anchor="ctr" anchorCtr="0">
            <a:noAutofit/>
          </a:bodyPr>
          <a:lstStyle>
            <a:lvl1pPr marL="0" indent="0" algn="ctr">
              <a:buFontTx/>
              <a:buNone/>
              <a:defRPr sz="4800">
                <a:solidFill>
                  <a:schemeClr val="bg1"/>
                </a:solidFill>
              </a:defRPr>
            </a:lvl1pPr>
          </a:lstStyle>
          <a:p>
            <a:pPr lvl="0"/>
            <a:r>
              <a:rPr lang="de-DE" dirty="0" err="1"/>
              <a:t>Punchline</a:t>
            </a:r>
            <a:endParaRPr lang="en-US" dirty="0"/>
          </a:p>
        </p:txBody>
      </p:sp>
      <p:sp>
        <p:nvSpPr>
          <p:cNvPr id="11" name="Text Placeholder 11"/>
          <p:cNvSpPr>
            <a:spLocks noGrp="1"/>
          </p:cNvSpPr>
          <p:nvPr>
            <p:ph type="body" sz="quarter" idx="11" hasCustomPrompt="1"/>
          </p:nvPr>
        </p:nvSpPr>
        <p:spPr>
          <a:xfrm>
            <a:off x="609600" y="1828800"/>
            <a:ext cx="23164800" cy="914400"/>
          </a:xfrm>
          <a:prstGeom prst="rect">
            <a:avLst/>
          </a:prstGeom>
        </p:spPr>
        <p:txBody>
          <a:bodyPr lIns="243834" tIns="0" rIns="0" bIns="0" anchor="b" anchorCtr="0">
            <a:normAutofit/>
          </a:bodyPr>
          <a:lstStyle>
            <a:lvl1pPr>
              <a:defRPr sz="5300">
                <a:latin typeface="Segoe UI" panose="020B0502040204020203" pitchFamily="34" charset="0"/>
                <a:cs typeface="Segoe UI" panose="020B0502040204020203" pitchFamily="34" charset="0"/>
              </a:defRPr>
            </a:lvl1pPr>
          </a:lstStyle>
          <a:p>
            <a:pPr lvl="0"/>
            <a:r>
              <a:rPr lang="en-US" dirty="0"/>
              <a:t>Subtitle</a:t>
            </a:r>
          </a:p>
        </p:txBody>
      </p:sp>
      <p:sp>
        <p:nvSpPr>
          <p:cNvPr id="15" name="Title 1"/>
          <p:cNvSpPr>
            <a:spLocks noGrp="1"/>
          </p:cNvSpPr>
          <p:nvPr>
            <p:ph type="title" hasCustomPrompt="1"/>
          </p:nvPr>
        </p:nvSpPr>
        <p:spPr>
          <a:xfrm>
            <a:off x="609600" y="4"/>
            <a:ext cx="23164800" cy="1828797"/>
          </a:xfrm>
        </p:spPr>
        <p:txBody>
          <a:bodyPr/>
          <a:lstStyle>
            <a:lvl1pPr>
              <a:defRPr>
                <a:latin typeface="+mj-lt"/>
              </a:defRPr>
            </a:lvl1pPr>
          </a:lstStyle>
          <a:p>
            <a:r>
              <a:rPr lang="en-US" dirty="0"/>
              <a:t>Slide Title</a:t>
            </a:r>
          </a:p>
        </p:txBody>
      </p:sp>
    </p:spTree>
    <p:extLst>
      <p:ext uri="{BB962C8B-B14F-4D97-AF65-F5344CB8AC3E}">
        <p14:creationId xmlns:p14="http://schemas.microsoft.com/office/powerpoint/2010/main" val="39364109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828800" y="4260861"/>
            <a:ext cx="20726400" cy="2940050"/>
          </a:xfrm>
        </p:spPr>
        <p:txBody>
          <a:bodyPr/>
          <a:lstStyle/>
          <a:p>
            <a:r>
              <a:rPr lang="en-US" smtClean="0"/>
              <a:t>Click to edit Master title style</a:t>
            </a:r>
            <a:endParaRPr lang="en-GB"/>
          </a:p>
        </p:txBody>
      </p:sp>
      <p:sp>
        <p:nvSpPr>
          <p:cNvPr id="3" name="Subtitle 2"/>
          <p:cNvSpPr>
            <a:spLocks noGrp="1"/>
          </p:cNvSpPr>
          <p:nvPr>
            <p:ph type="subTitle" idx="1"/>
          </p:nvPr>
        </p:nvSpPr>
        <p:spPr>
          <a:xfrm>
            <a:off x="3657600" y="7772400"/>
            <a:ext cx="17068800" cy="3505200"/>
          </a:xfrm>
        </p:spPr>
        <p:txBody>
          <a:bodyPr/>
          <a:lstStyle>
            <a:lvl1pPr marL="0" indent="0" algn="ctr">
              <a:buNone/>
              <a:defRPr>
                <a:solidFill>
                  <a:schemeClr val="tx1">
                    <a:tint val="75000"/>
                  </a:schemeClr>
                </a:solidFill>
              </a:defRPr>
            </a:lvl1pPr>
            <a:lvl2pPr marL="1088428" indent="0" algn="ctr">
              <a:buNone/>
              <a:defRPr>
                <a:solidFill>
                  <a:schemeClr val="tx1">
                    <a:tint val="75000"/>
                  </a:schemeClr>
                </a:solidFill>
              </a:defRPr>
            </a:lvl2pPr>
            <a:lvl3pPr marL="2176857" indent="0" algn="ctr">
              <a:buNone/>
              <a:defRPr>
                <a:solidFill>
                  <a:schemeClr val="tx1">
                    <a:tint val="75000"/>
                  </a:schemeClr>
                </a:solidFill>
              </a:defRPr>
            </a:lvl3pPr>
            <a:lvl4pPr marL="3265285" indent="0" algn="ctr">
              <a:buNone/>
              <a:defRPr>
                <a:solidFill>
                  <a:schemeClr val="tx1">
                    <a:tint val="75000"/>
                  </a:schemeClr>
                </a:solidFill>
              </a:defRPr>
            </a:lvl4pPr>
            <a:lvl5pPr marL="4353714" indent="0" algn="ctr">
              <a:buNone/>
              <a:defRPr>
                <a:solidFill>
                  <a:schemeClr val="tx1">
                    <a:tint val="75000"/>
                  </a:schemeClr>
                </a:solidFill>
              </a:defRPr>
            </a:lvl5pPr>
            <a:lvl6pPr marL="5442142" indent="0" algn="ctr">
              <a:buNone/>
              <a:defRPr>
                <a:solidFill>
                  <a:schemeClr val="tx1">
                    <a:tint val="75000"/>
                  </a:schemeClr>
                </a:solidFill>
              </a:defRPr>
            </a:lvl6pPr>
            <a:lvl7pPr marL="6530568" indent="0" algn="ctr">
              <a:buNone/>
              <a:defRPr>
                <a:solidFill>
                  <a:schemeClr val="tx1">
                    <a:tint val="75000"/>
                  </a:schemeClr>
                </a:solidFill>
              </a:defRPr>
            </a:lvl7pPr>
            <a:lvl8pPr marL="7618992" indent="0" algn="ctr">
              <a:buNone/>
              <a:defRPr>
                <a:solidFill>
                  <a:schemeClr val="tx1">
                    <a:tint val="75000"/>
                  </a:schemeClr>
                </a:solidFill>
              </a:defRPr>
            </a:lvl8pPr>
            <a:lvl9pPr marL="8707425"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65C9EC9D-4369-4EC4-95F3-88922B4B0C1C}" type="datetimeFigureOut">
              <a:rPr lang="en-GB" smtClean="0"/>
              <a:t>24/09/2019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0C5A916-48A2-48A2-9A75-3DD55F3698BD}" type="slidenum">
              <a:rPr lang="en-GB" smtClean="0"/>
              <a:t>‹#›</a:t>
            </a:fld>
            <a:endParaRPr lang="en-GB"/>
          </a:p>
        </p:txBody>
      </p:sp>
    </p:spTree>
    <p:extLst>
      <p:ext uri="{BB962C8B-B14F-4D97-AF65-F5344CB8AC3E}">
        <p14:creationId xmlns:p14="http://schemas.microsoft.com/office/powerpoint/2010/main" val="3714561710"/>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hree column, headline, picture">
    <p:spTree>
      <p:nvGrpSpPr>
        <p:cNvPr id="1" name=""/>
        <p:cNvGrpSpPr/>
        <p:nvPr/>
      </p:nvGrpSpPr>
      <p:grpSpPr>
        <a:xfrm>
          <a:off x="0" y="0"/>
          <a:ext cx="0" cy="0"/>
          <a:chOff x="0" y="0"/>
          <a:chExt cx="0" cy="0"/>
        </a:xfrm>
      </p:grpSpPr>
      <p:sp>
        <p:nvSpPr>
          <p:cNvPr id="12" name="Text Placeholder 3"/>
          <p:cNvSpPr>
            <a:spLocks noGrp="1"/>
          </p:cNvSpPr>
          <p:nvPr>
            <p:ph type="body" sz="quarter" idx="10" hasCustomPrompt="1"/>
          </p:nvPr>
        </p:nvSpPr>
        <p:spPr>
          <a:xfrm>
            <a:off x="609600" y="11745600"/>
            <a:ext cx="23164800" cy="1056000"/>
          </a:xfrm>
          <a:prstGeom prst="roundRect">
            <a:avLst>
              <a:gd name="adj" fmla="val 0"/>
            </a:avLst>
          </a:prstGeom>
          <a:solidFill>
            <a:schemeClr val="accent2"/>
          </a:solidFill>
          <a:ln w="9525">
            <a:noFill/>
          </a:ln>
          <a:effectLst/>
        </p:spPr>
        <p:txBody>
          <a:bodyPr anchor="ctr" anchorCtr="0">
            <a:noAutofit/>
          </a:bodyPr>
          <a:lstStyle>
            <a:lvl1pPr marL="0" indent="0" algn="ctr">
              <a:buFontTx/>
              <a:buNone/>
              <a:defRPr sz="4800">
                <a:solidFill>
                  <a:schemeClr val="bg1"/>
                </a:solidFill>
              </a:defRPr>
            </a:lvl1pPr>
          </a:lstStyle>
          <a:p>
            <a:pPr lvl="0"/>
            <a:r>
              <a:rPr lang="de-DE" dirty="0" err="1"/>
              <a:t>Punchline</a:t>
            </a:r>
            <a:endParaRPr lang="en-US" dirty="0"/>
          </a:p>
        </p:txBody>
      </p:sp>
      <p:sp>
        <p:nvSpPr>
          <p:cNvPr id="6" name="Text Placeholder 5"/>
          <p:cNvSpPr>
            <a:spLocks noGrp="1"/>
          </p:cNvSpPr>
          <p:nvPr>
            <p:ph type="body" sz="quarter" idx="38" hasCustomPrompt="1"/>
          </p:nvPr>
        </p:nvSpPr>
        <p:spPr>
          <a:xfrm>
            <a:off x="609600" y="3928533"/>
            <a:ext cx="5608320" cy="7603067"/>
          </a:xfrm>
          <a:prstGeom prst="rect">
            <a:avLst/>
          </a:prstGeom>
          <a:ln w="3175">
            <a:solidFill>
              <a:schemeClr val="tx1">
                <a:lumMod val="50000"/>
                <a:lumOff val="50000"/>
              </a:schemeClr>
            </a:solidFill>
          </a:ln>
        </p:spPr>
        <p:txBody>
          <a:bodyPr/>
          <a:lstStyle>
            <a:lvl2pPr marL="0" indent="0">
              <a:buNone/>
              <a:defRPr/>
            </a:lvl2pPr>
          </a:lstStyle>
          <a:p>
            <a:pPr lvl="1"/>
            <a:r>
              <a:rPr lang="en-US" dirty="0"/>
              <a:t>Second level</a:t>
            </a:r>
          </a:p>
          <a:p>
            <a:pPr lvl="2"/>
            <a:r>
              <a:rPr lang="en-US" dirty="0"/>
              <a:t>Third level</a:t>
            </a:r>
          </a:p>
          <a:p>
            <a:pPr lvl="3"/>
            <a:r>
              <a:rPr lang="en-US" dirty="0"/>
              <a:t>Fourth level</a:t>
            </a:r>
          </a:p>
        </p:txBody>
      </p:sp>
      <p:sp>
        <p:nvSpPr>
          <p:cNvPr id="19" name="Text Placeholder 5"/>
          <p:cNvSpPr>
            <a:spLocks noGrp="1"/>
          </p:cNvSpPr>
          <p:nvPr>
            <p:ph type="body" sz="quarter" idx="39" hasCustomPrompt="1"/>
          </p:nvPr>
        </p:nvSpPr>
        <p:spPr>
          <a:xfrm>
            <a:off x="6457149" y="3928533"/>
            <a:ext cx="5608320" cy="7603067"/>
          </a:xfrm>
          <a:prstGeom prst="rect">
            <a:avLst/>
          </a:prstGeom>
          <a:ln w="3175">
            <a:solidFill>
              <a:schemeClr val="tx1">
                <a:lumMod val="50000"/>
                <a:lumOff val="50000"/>
              </a:schemeClr>
            </a:solidFill>
          </a:ln>
        </p:spPr>
        <p:txBody>
          <a:bodyPr/>
          <a:lstStyle>
            <a:lvl2pPr marL="0" indent="0">
              <a:buNone/>
              <a:defRPr/>
            </a:lvl2pPr>
          </a:lstStyle>
          <a:p>
            <a:pPr lvl="1"/>
            <a:r>
              <a:rPr lang="en-US" dirty="0"/>
              <a:t>Second level</a:t>
            </a:r>
          </a:p>
          <a:p>
            <a:pPr lvl="2"/>
            <a:r>
              <a:rPr lang="en-US" dirty="0"/>
              <a:t>Third level</a:t>
            </a:r>
          </a:p>
          <a:p>
            <a:pPr lvl="3"/>
            <a:r>
              <a:rPr lang="en-US" dirty="0"/>
              <a:t>Fourth level</a:t>
            </a:r>
          </a:p>
        </p:txBody>
      </p:sp>
      <p:sp>
        <p:nvSpPr>
          <p:cNvPr id="22" name="Text Placeholder 5"/>
          <p:cNvSpPr>
            <a:spLocks noGrp="1"/>
          </p:cNvSpPr>
          <p:nvPr>
            <p:ph type="body" sz="quarter" idx="40" hasCustomPrompt="1"/>
          </p:nvPr>
        </p:nvSpPr>
        <p:spPr>
          <a:xfrm>
            <a:off x="12313280" y="3928533"/>
            <a:ext cx="5608320" cy="7603067"/>
          </a:xfrm>
          <a:prstGeom prst="rect">
            <a:avLst/>
          </a:prstGeom>
          <a:ln w="3175">
            <a:solidFill>
              <a:schemeClr val="tx1">
                <a:lumMod val="50000"/>
                <a:lumOff val="50000"/>
              </a:schemeClr>
            </a:solidFill>
          </a:ln>
        </p:spPr>
        <p:txBody>
          <a:bodyPr/>
          <a:lstStyle>
            <a:lvl2pPr marL="0" indent="0">
              <a:buNone/>
              <a:defRPr/>
            </a:lvl2pPr>
          </a:lstStyle>
          <a:p>
            <a:pPr lvl="1"/>
            <a:r>
              <a:rPr lang="en-US" dirty="0"/>
              <a:t>Second level</a:t>
            </a:r>
          </a:p>
          <a:p>
            <a:pPr lvl="2"/>
            <a:r>
              <a:rPr lang="en-US" dirty="0"/>
              <a:t>Third level</a:t>
            </a:r>
          </a:p>
          <a:p>
            <a:pPr lvl="3"/>
            <a:r>
              <a:rPr lang="en-US" dirty="0"/>
              <a:t>Fourth level</a:t>
            </a:r>
          </a:p>
        </p:txBody>
      </p:sp>
      <p:sp>
        <p:nvSpPr>
          <p:cNvPr id="8" name="Picture Placeholder 7"/>
          <p:cNvSpPr>
            <a:spLocks noGrp="1"/>
          </p:cNvSpPr>
          <p:nvPr>
            <p:ph type="pic" sz="quarter" idx="41"/>
          </p:nvPr>
        </p:nvSpPr>
        <p:spPr>
          <a:xfrm>
            <a:off x="18166080" y="3200400"/>
            <a:ext cx="5608320" cy="8346832"/>
          </a:xfrm>
          <a:prstGeom prst="rect">
            <a:avLst/>
          </a:prstGeom>
          <a:ln w="3175">
            <a:solidFill>
              <a:schemeClr val="tx1">
                <a:lumMod val="50000"/>
                <a:lumOff val="50000"/>
              </a:schemeClr>
            </a:solidFill>
          </a:ln>
        </p:spPr>
        <p:txBody>
          <a:bodyPr/>
          <a:lstStyle/>
          <a:p>
            <a:endParaRPr lang="en-US"/>
          </a:p>
        </p:txBody>
      </p:sp>
      <p:sp>
        <p:nvSpPr>
          <p:cNvPr id="18" name="Text Placeholder 2"/>
          <p:cNvSpPr>
            <a:spLocks noGrp="1"/>
          </p:cNvSpPr>
          <p:nvPr>
            <p:ph type="body" sz="quarter" idx="27" hasCustomPrompt="1"/>
          </p:nvPr>
        </p:nvSpPr>
        <p:spPr>
          <a:xfrm>
            <a:off x="609599" y="3200400"/>
            <a:ext cx="5623773" cy="731520"/>
          </a:xfrm>
          <a:prstGeom prst="rect">
            <a:avLst/>
          </a:prstGeom>
          <a:solidFill>
            <a:schemeClr val="accent2">
              <a:lumMod val="50000"/>
            </a:schemeClr>
          </a:solidFill>
          <a:ln w="3175">
            <a:solidFill>
              <a:schemeClr val="tx2">
                <a:lumMod val="60000"/>
                <a:lumOff val="40000"/>
              </a:schemeClr>
            </a:solidFill>
          </a:ln>
        </p:spPr>
        <p:txBody>
          <a:bodyPr anchor="ctr" anchorCtr="0">
            <a:normAutofit/>
          </a:bodyPr>
          <a:lstStyle>
            <a:lvl1pPr marL="0" indent="0">
              <a:buFontTx/>
              <a:buNone/>
              <a:defRPr sz="4800">
                <a:solidFill>
                  <a:schemeClr val="bg1"/>
                </a:solidFill>
                <a:latin typeface="+mj-lt"/>
              </a:defRPr>
            </a:lvl1pPr>
            <a:lvl2pPr marL="482577" indent="0">
              <a:buFontTx/>
              <a:buNone/>
              <a:defRPr/>
            </a:lvl2pPr>
            <a:lvl3pPr marL="952454" indent="0">
              <a:buFontTx/>
              <a:buNone/>
              <a:defRPr/>
            </a:lvl3pPr>
            <a:lvl4pPr marL="1435031" indent="0">
              <a:buFontTx/>
              <a:buNone/>
              <a:defRPr/>
            </a:lvl4pPr>
            <a:lvl5pPr>
              <a:buFontTx/>
              <a:buNone/>
              <a:defRPr/>
            </a:lvl5pPr>
          </a:lstStyle>
          <a:p>
            <a:pPr lvl="0"/>
            <a:r>
              <a:rPr lang="en-US" dirty="0"/>
              <a:t>Headline</a:t>
            </a:r>
          </a:p>
        </p:txBody>
      </p:sp>
      <p:sp>
        <p:nvSpPr>
          <p:cNvPr id="21" name="Text Placeholder 2"/>
          <p:cNvSpPr>
            <a:spLocks noGrp="1"/>
          </p:cNvSpPr>
          <p:nvPr>
            <p:ph type="body" sz="quarter" idx="29" hasCustomPrompt="1"/>
          </p:nvPr>
        </p:nvSpPr>
        <p:spPr>
          <a:xfrm>
            <a:off x="6457149" y="3200400"/>
            <a:ext cx="5608320" cy="731520"/>
          </a:xfrm>
          <a:prstGeom prst="rect">
            <a:avLst/>
          </a:prstGeom>
          <a:solidFill>
            <a:schemeClr val="accent2">
              <a:lumMod val="75000"/>
            </a:schemeClr>
          </a:solidFill>
          <a:ln w="3175">
            <a:solidFill>
              <a:schemeClr val="tx2">
                <a:lumMod val="60000"/>
                <a:lumOff val="40000"/>
              </a:schemeClr>
            </a:solidFill>
          </a:ln>
        </p:spPr>
        <p:txBody>
          <a:bodyPr anchor="ctr" anchorCtr="0">
            <a:normAutofit/>
          </a:bodyPr>
          <a:lstStyle>
            <a:lvl1pPr marL="0" indent="0">
              <a:buFontTx/>
              <a:buNone/>
              <a:defRPr sz="4800">
                <a:solidFill>
                  <a:schemeClr val="bg1"/>
                </a:solidFill>
                <a:latin typeface="+mj-lt"/>
              </a:defRPr>
            </a:lvl1pPr>
            <a:lvl2pPr marL="482577" indent="0">
              <a:buFontTx/>
              <a:buNone/>
              <a:defRPr/>
            </a:lvl2pPr>
            <a:lvl3pPr marL="952454" indent="0">
              <a:buFontTx/>
              <a:buNone/>
              <a:defRPr/>
            </a:lvl3pPr>
            <a:lvl4pPr marL="1435031" indent="0">
              <a:buFontTx/>
              <a:buNone/>
              <a:defRPr/>
            </a:lvl4pPr>
            <a:lvl5pPr>
              <a:buFontTx/>
              <a:buNone/>
              <a:defRPr/>
            </a:lvl5pPr>
          </a:lstStyle>
          <a:p>
            <a:pPr lvl="0"/>
            <a:r>
              <a:rPr lang="en-US" dirty="0"/>
              <a:t>Headline</a:t>
            </a:r>
          </a:p>
        </p:txBody>
      </p:sp>
      <p:sp>
        <p:nvSpPr>
          <p:cNvPr id="27" name="Text Placeholder 2"/>
          <p:cNvSpPr>
            <a:spLocks noGrp="1"/>
          </p:cNvSpPr>
          <p:nvPr>
            <p:ph type="body" sz="quarter" idx="31" hasCustomPrompt="1"/>
          </p:nvPr>
        </p:nvSpPr>
        <p:spPr>
          <a:xfrm>
            <a:off x="12313280" y="3200400"/>
            <a:ext cx="5608320" cy="731520"/>
          </a:xfrm>
          <a:prstGeom prst="rect">
            <a:avLst/>
          </a:prstGeom>
          <a:solidFill>
            <a:schemeClr val="accent2">
              <a:lumMod val="60000"/>
              <a:lumOff val="40000"/>
            </a:schemeClr>
          </a:solidFill>
          <a:ln w="3175">
            <a:solidFill>
              <a:schemeClr val="tx2">
                <a:lumMod val="60000"/>
                <a:lumOff val="40000"/>
              </a:schemeClr>
            </a:solidFill>
          </a:ln>
        </p:spPr>
        <p:txBody>
          <a:bodyPr anchor="ctr" anchorCtr="0">
            <a:normAutofit/>
          </a:bodyPr>
          <a:lstStyle>
            <a:lvl1pPr marL="0" indent="0">
              <a:buFontTx/>
              <a:buNone/>
              <a:defRPr sz="4800">
                <a:solidFill>
                  <a:schemeClr val="bg1"/>
                </a:solidFill>
                <a:latin typeface="+mj-lt"/>
              </a:defRPr>
            </a:lvl1pPr>
            <a:lvl2pPr marL="482577" indent="0">
              <a:buFontTx/>
              <a:buNone/>
              <a:defRPr/>
            </a:lvl2pPr>
            <a:lvl3pPr marL="952454" indent="0">
              <a:buFontTx/>
              <a:buNone/>
              <a:defRPr/>
            </a:lvl3pPr>
            <a:lvl4pPr marL="1435031" indent="0">
              <a:buFontTx/>
              <a:buNone/>
              <a:defRPr/>
            </a:lvl4pPr>
            <a:lvl5pPr>
              <a:buFontTx/>
              <a:buNone/>
              <a:defRPr/>
            </a:lvl5pPr>
          </a:lstStyle>
          <a:p>
            <a:pPr lvl="0"/>
            <a:r>
              <a:rPr lang="en-US" dirty="0"/>
              <a:t>Headline</a:t>
            </a:r>
          </a:p>
        </p:txBody>
      </p:sp>
      <p:sp>
        <p:nvSpPr>
          <p:cNvPr id="14" name="Text Placeholder 11"/>
          <p:cNvSpPr>
            <a:spLocks noGrp="1"/>
          </p:cNvSpPr>
          <p:nvPr>
            <p:ph type="body" sz="quarter" idx="11" hasCustomPrompt="1"/>
          </p:nvPr>
        </p:nvSpPr>
        <p:spPr>
          <a:xfrm>
            <a:off x="609600" y="1828800"/>
            <a:ext cx="23164800" cy="914400"/>
          </a:xfrm>
          <a:prstGeom prst="rect">
            <a:avLst/>
          </a:prstGeom>
        </p:spPr>
        <p:txBody>
          <a:bodyPr lIns="243834" tIns="0" rIns="0" bIns="0" anchor="b" anchorCtr="0">
            <a:normAutofit/>
          </a:bodyPr>
          <a:lstStyle>
            <a:lvl1pPr>
              <a:defRPr sz="5300">
                <a:latin typeface="Segoe UI" panose="020B0502040204020203" pitchFamily="34" charset="0"/>
                <a:cs typeface="Segoe UI" panose="020B0502040204020203" pitchFamily="34" charset="0"/>
              </a:defRPr>
            </a:lvl1pPr>
          </a:lstStyle>
          <a:p>
            <a:pPr lvl="0"/>
            <a:r>
              <a:rPr lang="en-US" dirty="0"/>
              <a:t>Subtitle</a:t>
            </a:r>
          </a:p>
        </p:txBody>
      </p:sp>
      <p:sp>
        <p:nvSpPr>
          <p:cNvPr id="15" name="Title 1"/>
          <p:cNvSpPr>
            <a:spLocks noGrp="1"/>
          </p:cNvSpPr>
          <p:nvPr>
            <p:ph type="title" hasCustomPrompt="1"/>
          </p:nvPr>
        </p:nvSpPr>
        <p:spPr>
          <a:xfrm>
            <a:off x="609600" y="4"/>
            <a:ext cx="23164800" cy="1828797"/>
          </a:xfrm>
        </p:spPr>
        <p:txBody>
          <a:bodyPr/>
          <a:lstStyle>
            <a:lvl1pPr>
              <a:defRPr>
                <a:latin typeface="+mj-lt"/>
              </a:defRPr>
            </a:lvl1pPr>
          </a:lstStyle>
          <a:p>
            <a:r>
              <a:rPr lang="en-US" dirty="0"/>
              <a:t>Slide Title</a:t>
            </a:r>
          </a:p>
        </p:txBody>
      </p:sp>
    </p:spTree>
    <p:extLst>
      <p:ext uri="{BB962C8B-B14F-4D97-AF65-F5344CB8AC3E}">
        <p14:creationId xmlns:p14="http://schemas.microsoft.com/office/powerpoint/2010/main" val="58164090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Four column, headline">
    <p:spTree>
      <p:nvGrpSpPr>
        <p:cNvPr id="1" name=""/>
        <p:cNvGrpSpPr/>
        <p:nvPr/>
      </p:nvGrpSpPr>
      <p:grpSpPr>
        <a:xfrm>
          <a:off x="0" y="0"/>
          <a:ext cx="0" cy="0"/>
          <a:chOff x="0" y="0"/>
          <a:chExt cx="0" cy="0"/>
        </a:xfrm>
      </p:grpSpPr>
      <p:sp>
        <p:nvSpPr>
          <p:cNvPr id="3" name="Text Placeholder 2"/>
          <p:cNvSpPr>
            <a:spLocks noGrp="1"/>
          </p:cNvSpPr>
          <p:nvPr>
            <p:ph type="body" sz="quarter" idx="30" hasCustomPrompt="1"/>
          </p:nvPr>
        </p:nvSpPr>
        <p:spPr>
          <a:xfrm>
            <a:off x="609597" y="3929235"/>
            <a:ext cx="11387328" cy="3294528"/>
          </a:xfrm>
          <a:prstGeom prst="rect">
            <a:avLst/>
          </a:prstGeom>
          <a:ln w="3175">
            <a:solidFill>
              <a:schemeClr val="tx1">
                <a:lumMod val="50000"/>
                <a:lumOff val="50000"/>
              </a:schemeClr>
            </a:solidFill>
          </a:ln>
        </p:spPr>
        <p:txBody>
          <a:bodyPr tIns="121917" bIns="121917"/>
          <a:lstStyle>
            <a:lvl2pPr marL="0" indent="0">
              <a:buNone/>
              <a:defRPr/>
            </a:lvl2pPr>
          </a:lstStyle>
          <a:p>
            <a:pPr lvl="1"/>
            <a:r>
              <a:rPr lang="en-US" dirty="0"/>
              <a:t>Second level</a:t>
            </a:r>
          </a:p>
          <a:p>
            <a:pPr lvl="2"/>
            <a:r>
              <a:rPr lang="en-US" dirty="0"/>
              <a:t>Third level</a:t>
            </a:r>
          </a:p>
          <a:p>
            <a:pPr lvl="3"/>
            <a:r>
              <a:rPr lang="en-US" dirty="0"/>
              <a:t>Fourth level</a:t>
            </a:r>
          </a:p>
        </p:txBody>
      </p:sp>
      <p:sp>
        <p:nvSpPr>
          <p:cNvPr id="20" name="Text Placeholder 3"/>
          <p:cNvSpPr>
            <a:spLocks noGrp="1"/>
          </p:cNvSpPr>
          <p:nvPr>
            <p:ph type="body" sz="quarter" idx="10" hasCustomPrompt="1"/>
          </p:nvPr>
        </p:nvSpPr>
        <p:spPr>
          <a:xfrm>
            <a:off x="609600" y="11745600"/>
            <a:ext cx="23164800" cy="1056000"/>
          </a:xfrm>
          <a:prstGeom prst="roundRect">
            <a:avLst>
              <a:gd name="adj" fmla="val 0"/>
            </a:avLst>
          </a:prstGeom>
          <a:solidFill>
            <a:schemeClr val="accent2"/>
          </a:solidFill>
          <a:ln w="9525">
            <a:noFill/>
          </a:ln>
          <a:effectLst/>
        </p:spPr>
        <p:txBody>
          <a:bodyPr anchor="ctr" anchorCtr="0">
            <a:noAutofit/>
          </a:bodyPr>
          <a:lstStyle>
            <a:lvl1pPr marL="0" indent="0" algn="ctr">
              <a:buFontTx/>
              <a:buNone/>
              <a:defRPr sz="4800">
                <a:solidFill>
                  <a:schemeClr val="bg1"/>
                </a:solidFill>
              </a:defRPr>
            </a:lvl1pPr>
          </a:lstStyle>
          <a:p>
            <a:pPr lvl="0"/>
            <a:r>
              <a:rPr lang="de-DE" dirty="0" err="1"/>
              <a:t>Punchline</a:t>
            </a:r>
            <a:endParaRPr lang="en-US" dirty="0"/>
          </a:p>
        </p:txBody>
      </p:sp>
      <p:sp>
        <p:nvSpPr>
          <p:cNvPr id="24" name="Text Placeholder 2"/>
          <p:cNvSpPr>
            <a:spLocks noGrp="1"/>
          </p:cNvSpPr>
          <p:nvPr>
            <p:ph type="body" sz="quarter" idx="31" hasCustomPrompt="1"/>
          </p:nvPr>
        </p:nvSpPr>
        <p:spPr>
          <a:xfrm>
            <a:off x="12387072" y="3925824"/>
            <a:ext cx="11387328" cy="3281893"/>
          </a:xfrm>
          <a:prstGeom prst="rect">
            <a:avLst/>
          </a:prstGeom>
          <a:ln w="3175">
            <a:solidFill>
              <a:schemeClr val="tx1">
                <a:lumMod val="50000"/>
                <a:lumOff val="50000"/>
              </a:schemeClr>
            </a:solidFill>
          </a:ln>
        </p:spPr>
        <p:txBody>
          <a:bodyPr tIns="121917" bIns="121917"/>
          <a:lstStyle>
            <a:lvl2pPr marL="0" indent="0">
              <a:buNone/>
              <a:defRPr/>
            </a:lvl2pPr>
          </a:lstStyle>
          <a:p>
            <a:pPr lvl="1"/>
            <a:r>
              <a:rPr lang="en-US" dirty="0"/>
              <a:t>Second level</a:t>
            </a:r>
          </a:p>
          <a:p>
            <a:pPr lvl="2"/>
            <a:r>
              <a:rPr lang="en-US" dirty="0"/>
              <a:t>Third level</a:t>
            </a:r>
          </a:p>
          <a:p>
            <a:pPr lvl="3"/>
            <a:r>
              <a:rPr lang="en-US" dirty="0"/>
              <a:t>Fourth level</a:t>
            </a:r>
          </a:p>
        </p:txBody>
      </p:sp>
      <p:sp>
        <p:nvSpPr>
          <p:cNvPr id="34" name="Text Placeholder 2"/>
          <p:cNvSpPr>
            <a:spLocks noGrp="1"/>
          </p:cNvSpPr>
          <p:nvPr>
            <p:ph type="body" sz="quarter" idx="32" hasCustomPrompt="1"/>
          </p:nvPr>
        </p:nvSpPr>
        <p:spPr>
          <a:xfrm>
            <a:off x="609597" y="8237495"/>
            <a:ext cx="11387328" cy="3294109"/>
          </a:xfrm>
          <a:prstGeom prst="rect">
            <a:avLst/>
          </a:prstGeom>
          <a:ln w="3175">
            <a:solidFill>
              <a:schemeClr val="tx1">
                <a:lumMod val="50000"/>
                <a:lumOff val="50000"/>
              </a:schemeClr>
            </a:solidFill>
          </a:ln>
        </p:spPr>
        <p:txBody>
          <a:bodyPr tIns="121917" bIns="121917"/>
          <a:lstStyle>
            <a:lvl2pPr marL="0" indent="0">
              <a:buNone/>
              <a:defRPr/>
            </a:lvl2pPr>
          </a:lstStyle>
          <a:p>
            <a:pPr lvl="1"/>
            <a:r>
              <a:rPr lang="en-US" dirty="0"/>
              <a:t>Second level</a:t>
            </a:r>
          </a:p>
          <a:p>
            <a:pPr lvl="2"/>
            <a:r>
              <a:rPr lang="en-US" dirty="0"/>
              <a:t>Third level</a:t>
            </a:r>
          </a:p>
          <a:p>
            <a:pPr lvl="3"/>
            <a:r>
              <a:rPr lang="en-US" dirty="0"/>
              <a:t>Fourth level</a:t>
            </a:r>
          </a:p>
        </p:txBody>
      </p:sp>
      <p:sp>
        <p:nvSpPr>
          <p:cNvPr id="37" name="Text Placeholder 2"/>
          <p:cNvSpPr>
            <a:spLocks noGrp="1"/>
          </p:cNvSpPr>
          <p:nvPr>
            <p:ph type="body" sz="quarter" idx="35" hasCustomPrompt="1"/>
          </p:nvPr>
        </p:nvSpPr>
        <p:spPr>
          <a:xfrm>
            <a:off x="12387072" y="8237495"/>
            <a:ext cx="11387328" cy="3294109"/>
          </a:xfrm>
          <a:prstGeom prst="rect">
            <a:avLst/>
          </a:prstGeom>
          <a:ln w="3175">
            <a:solidFill>
              <a:schemeClr val="tx1">
                <a:lumMod val="50000"/>
                <a:lumOff val="50000"/>
              </a:schemeClr>
            </a:solidFill>
          </a:ln>
        </p:spPr>
        <p:txBody>
          <a:bodyPr tIns="121917" bIns="121917"/>
          <a:lstStyle>
            <a:lvl2pPr marL="0" indent="0">
              <a:buNone/>
              <a:defRPr/>
            </a:lvl2pPr>
          </a:lstStyle>
          <a:p>
            <a:pPr lvl="1"/>
            <a:r>
              <a:rPr lang="en-US" dirty="0"/>
              <a:t>Second level</a:t>
            </a:r>
          </a:p>
          <a:p>
            <a:pPr lvl="2"/>
            <a:r>
              <a:rPr lang="en-US" dirty="0"/>
              <a:t>Third level</a:t>
            </a:r>
          </a:p>
          <a:p>
            <a:pPr lvl="3"/>
            <a:r>
              <a:rPr lang="en-US" dirty="0"/>
              <a:t>Fourth level</a:t>
            </a:r>
          </a:p>
        </p:txBody>
      </p:sp>
      <p:sp>
        <p:nvSpPr>
          <p:cNvPr id="35" name="Text Placeholder 2"/>
          <p:cNvSpPr>
            <a:spLocks noGrp="1"/>
          </p:cNvSpPr>
          <p:nvPr>
            <p:ph type="body" sz="quarter" idx="33" hasCustomPrompt="1"/>
          </p:nvPr>
        </p:nvSpPr>
        <p:spPr>
          <a:xfrm>
            <a:off x="609597" y="7508243"/>
            <a:ext cx="11387328" cy="731520"/>
          </a:xfrm>
          <a:prstGeom prst="rect">
            <a:avLst/>
          </a:prstGeom>
          <a:solidFill>
            <a:schemeClr val="accent2">
              <a:lumMod val="60000"/>
              <a:lumOff val="40000"/>
            </a:schemeClr>
          </a:solidFill>
          <a:ln w="3175">
            <a:solidFill>
              <a:schemeClr val="tx2">
                <a:lumMod val="60000"/>
                <a:lumOff val="40000"/>
              </a:schemeClr>
            </a:solidFill>
          </a:ln>
        </p:spPr>
        <p:txBody>
          <a:bodyPr anchor="ctr" anchorCtr="0">
            <a:noAutofit/>
          </a:bodyPr>
          <a:lstStyle>
            <a:lvl1pPr marL="0" indent="0">
              <a:buFontTx/>
              <a:buNone/>
              <a:defRPr sz="4800">
                <a:solidFill>
                  <a:schemeClr val="bg1"/>
                </a:solidFill>
                <a:latin typeface="+mj-lt"/>
              </a:defRPr>
            </a:lvl1pPr>
            <a:lvl2pPr marL="482577" indent="0">
              <a:buFontTx/>
              <a:buNone/>
              <a:defRPr/>
            </a:lvl2pPr>
            <a:lvl3pPr marL="952454" indent="0">
              <a:buFontTx/>
              <a:buNone/>
              <a:defRPr/>
            </a:lvl3pPr>
            <a:lvl4pPr marL="1435031" indent="0">
              <a:buFontTx/>
              <a:buNone/>
              <a:defRPr/>
            </a:lvl4pPr>
            <a:lvl5pPr>
              <a:buFontTx/>
              <a:buNone/>
              <a:defRPr/>
            </a:lvl5pPr>
          </a:lstStyle>
          <a:p>
            <a:pPr lvl="0"/>
            <a:r>
              <a:rPr lang="en-US" dirty="0"/>
              <a:t>Headline</a:t>
            </a:r>
          </a:p>
        </p:txBody>
      </p:sp>
      <p:sp>
        <p:nvSpPr>
          <p:cNvPr id="36" name="Text Placeholder 2"/>
          <p:cNvSpPr>
            <a:spLocks noGrp="1"/>
          </p:cNvSpPr>
          <p:nvPr>
            <p:ph type="body" sz="quarter" idx="34" hasCustomPrompt="1"/>
          </p:nvPr>
        </p:nvSpPr>
        <p:spPr>
          <a:xfrm>
            <a:off x="12387072" y="7508244"/>
            <a:ext cx="11387328" cy="729251"/>
          </a:xfrm>
          <a:prstGeom prst="rect">
            <a:avLst/>
          </a:prstGeom>
          <a:solidFill>
            <a:schemeClr val="accent2">
              <a:lumMod val="40000"/>
              <a:lumOff val="60000"/>
            </a:schemeClr>
          </a:solidFill>
          <a:ln w="3175">
            <a:solidFill>
              <a:schemeClr val="tx2">
                <a:lumMod val="60000"/>
                <a:lumOff val="40000"/>
              </a:schemeClr>
            </a:solidFill>
          </a:ln>
        </p:spPr>
        <p:txBody>
          <a:bodyPr anchor="ctr" anchorCtr="0">
            <a:noAutofit/>
          </a:bodyPr>
          <a:lstStyle>
            <a:lvl1pPr marL="0" indent="0">
              <a:buFontTx/>
              <a:buNone/>
              <a:defRPr sz="4800">
                <a:solidFill>
                  <a:schemeClr val="bg1"/>
                </a:solidFill>
                <a:latin typeface="+mj-lt"/>
              </a:defRPr>
            </a:lvl1pPr>
            <a:lvl2pPr marL="482577" indent="0">
              <a:buFontTx/>
              <a:buNone/>
              <a:defRPr/>
            </a:lvl2pPr>
            <a:lvl3pPr marL="952454" indent="0">
              <a:buFontTx/>
              <a:buNone/>
              <a:defRPr/>
            </a:lvl3pPr>
            <a:lvl4pPr marL="1435031" indent="0">
              <a:buFontTx/>
              <a:buNone/>
              <a:defRPr/>
            </a:lvl4pPr>
            <a:lvl5pPr>
              <a:buFontTx/>
              <a:buNone/>
              <a:defRPr/>
            </a:lvl5pPr>
          </a:lstStyle>
          <a:p>
            <a:pPr lvl="0"/>
            <a:r>
              <a:rPr lang="en-US" dirty="0"/>
              <a:t>Headline</a:t>
            </a:r>
          </a:p>
        </p:txBody>
      </p:sp>
      <p:sp>
        <p:nvSpPr>
          <p:cNvPr id="12" name="Text Placeholder 2"/>
          <p:cNvSpPr>
            <a:spLocks noGrp="1"/>
          </p:cNvSpPr>
          <p:nvPr>
            <p:ph type="body" sz="quarter" idx="23" hasCustomPrompt="1"/>
          </p:nvPr>
        </p:nvSpPr>
        <p:spPr>
          <a:xfrm>
            <a:off x="609597" y="3200400"/>
            <a:ext cx="11387328" cy="731520"/>
          </a:xfrm>
          <a:prstGeom prst="rect">
            <a:avLst/>
          </a:prstGeom>
          <a:solidFill>
            <a:schemeClr val="accent2">
              <a:lumMod val="50000"/>
            </a:schemeClr>
          </a:solidFill>
          <a:ln w="3175">
            <a:solidFill>
              <a:schemeClr val="tx2">
                <a:lumMod val="60000"/>
                <a:lumOff val="40000"/>
              </a:schemeClr>
            </a:solidFill>
          </a:ln>
        </p:spPr>
        <p:txBody>
          <a:bodyPr anchor="ctr" anchorCtr="0">
            <a:noAutofit/>
          </a:bodyPr>
          <a:lstStyle>
            <a:lvl1pPr marL="0" indent="0">
              <a:buFontTx/>
              <a:buNone/>
              <a:defRPr sz="4800">
                <a:solidFill>
                  <a:schemeClr val="bg1"/>
                </a:solidFill>
                <a:latin typeface="+mj-lt"/>
              </a:defRPr>
            </a:lvl1pPr>
            <a:lvl2pPr marL="482577" indent="0">
              <a:buFontTx/>
              <a:buNone/>
              <a:defRPr/>
            </a:lvl2pPr>
            <a:lvl3pPr marL="952454" indent="0">
              <a:buFontTx/>
              <a:buNone/>
              <a:defRPr/>
            </a:lvl3pPr>
            <a:lvl4pPr marL="1435031" indent="0">
              <a:buFontTx/>
              <a:buNone/>
              <a:defRPr/>
            </a:lvl4pPr>
            <a:lvl5pPr>
              <a:buFontTx/>
              <a:buNone/>
              <a:defRPr/>
            </a:lvl5pPr>
          </a:lstStyle>
          <a:p>
            <a:pPr lvl="0"/>
            <a:r>
              <a:rPr lang="en-US" dirty="0"/>
              <a:t>Headline</a:t>
            </a:r>
          </a:p>
        </p:txBody>
      </p:sp>
      <p:sp>
        <p:nvSpPr>
          <p:cNvPr id="14" name="Text Placeholder 2"/>
          <p:cNvSpPr>
            <a:spLocks noGrp="1"/>
          </p:cNvSpPr>
          <p:nvPr>
            <p:ph type="body" sz="quarter" idx="25" hasCustomPrompt="1"/>
          </p:nvPr>
        </p:nvSpPr>
        <p:spPr>
          <a:xfrm>
            <a:off x="12387072" y="3200400"/>
            <a:ext cx="11387328" cy="731520"/>
          </a:xfrm>
          <a:prstGeom prst="rect">
            <a:avLst/>
          </a:prstGeom>
          <a:solidFill>
            <a:schemeClr val="accent2">
              <a:lumMod val="75000"/>
            </a:schemeClr>
          </a:solidFill>
          <a:ln w="3175">
            <a:solidFill>
              <a:schemeClr val="tx2">
                <a:lumMod val="60000"/>
                <a:lumOff val="40000"/>
              </a:schemeClr>
            </a:solidFill>
          </a:ln>
        </p:spPr>
        <p:txBody>
          <a:bodyPr anchor="ctr" anchorCtr="0">
            <a:noAutofit/>
          </a:bodyPr>
          <a:lstStyle>
            <a:lvl1pPr marL="0" indent="0">
              <a:buFontTx/>
              <a:buNone/>
              <a:defRPr sz="4800">
                <a:solidFill>
                  <a:schemeClr val="bg1"/>
                </a:solidFill>
                <a:latin typeface="+mj-lt"/>
              </a:defRPr>
            </a:lvl1pPr>
            <a:lvl2pPr marL="482577" indent="0">
              <a:buFontTx/>
              <a:buNone/>
              <a:defRPr/>
            </a:lvl2pPr>
            <a:lvl3pPr marL="952454" indent="0">
              <a:buFontTx/>
              <a:buNone/>
              <a:defRPr/>
            </a:lvl3pPr>
            <a:lvl4pPr marL="1435031" indent="0">
              <a:buFontTx/>
              <a:buNone/>
              <a:defRPr/>
            </a:lvl4pPr>
            <a:lvl5pPr>
              <a:buFontTx/>
              <a:buNone/>
              <a:defRPr/>
            </a:lvl5pPr>
          </a:lstStyle>
          <a:p>
            <a:pPr lvl="0"/>
            <a:r>
              <a:rPr lang="en-US" dirty="0"/>
              <a:t>Headline</a:t>
            </a:r>
          </a:p>
        </p:txBody>
      </p:sp>
      <p:sp>
        <p:nvSpPr>
          <p:cNvPr id="15" name="Text Placeholder 11"/>
          <p:cNvSpPr>
            <a:spLocks noGrp="1"/>
          </p:cNvSpPr>
          <p:nvPr>
            <p:ph type="body" sz="quarter" idx="11" hasCustomPrompt="1"/>
          </p:nvPr>
        </p:nvSpPr>
        <p:spPr>
          <a:xfrm>
            <a:off x="609600" y="1828800"/>
            <a:ext cx="23164800" cy="914400"/>
          </a:xfrm>
          <a:prstGeom prst="rect">
            <a:avLst/>
          </a:prstGeom>
        </p:spPr>
        <p:txBody>
          <a:bodyPr lIns="243834" tIns="0" rIns="0" bIns="0" anchor="b" anchorCtr="0">
            <a:normAutofit/>
          </a:bodyPr>
          <a:lstStyle>
            <a:lvl1pPr>
              <a:defRPr sz="5300">
                <a:latin typeface="Segoe UI" panose="020B0502040204020203" pitchFamily="34" charset="0"/>
                <a:cs typeface="Segoe UI" panose="020B0502040204020203" pitchFamily="34" charset="0"/>
              </a:defRPr>
            </a:lvl1pPr>
          </a:lstStyle>
          <a:p>
            <a:pPr lvl="0"/>
            <a:r>
              <a:rPr lang="en-US" dirty="0"/>
              <a:t>Subtitle</a:t>
            </a:r>
          </a:p>
        </p:txBody>
      </p:sp>
      <p:sp>
        <p:nvSpPr>
          <p:cNvPr id="16" name="Title 1"/>
          <p:cNvSpPr>
            <a:spLocks noGrp="1"/>
          </p:cNvSpPr>
          <p:nvPr>
            <p:ph type="title" hasCustomPrompt="1"/>
          </p:nvPr>
        </p:nvSpPr>
        <p:spPr>
          <a:xfrm>
            <a:off x="609600" y="4"/>
            <a:ext cx="23164800" cy="1828797"/>
          </a:xfrm>
        </p:spPr>
        <p:txBody>
          <a:bodyPr/>
          <a:lstStyle>
            <a:lvl1pPr>
              <a:defRPr>
                <a:latin typeface="+mj-lt"/>
              </a:defRPr>
            </a:lvl1pPr>
          </a:lstStyle>
          <a:p>
            <a:r>
              <a:rPr lang="en-US" dirty="0"/>
              <a:t>Slide Title</a:t>
            </a:r>
          </a:p>
        </p:txBody>
      </p:sp>
    </p:spTree>
    <p:extLst>
      <p:ext uri="{BB962C8B-B14F-4D97-AF65-F5344CB8AC3E}">
        <p14:creationId xmlns:p14="http://schemas.microsoft.com/office/powerpoint/2010/main" val="251651744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Chapter, half picture">
    <p:spTree>
      <p:nvGrpSpPr>
        <p:cNvPr id="1" name=""/>
        <p:cNvGrpSpPr/>
        <p:nvPr/>
      </p:nvGrpSpPr>
      <p:grpSpPr>
        <a:xfrm>
          <a:off x="0" y="0"/>
          <a:ext cx="0" cy="0"/>
          <a:chOff x="0" y="0"/>
          <a:chExt cx="0" cy="0"/>
        </a:xfrm>
      </p:grpSpPr>
      <p:sp>
        <p:nvSpPr>
          <p:cNvPr id="12" name="Rectangle 11"/>
          <p:cNvSpPr/>
          <p:nvPr userDrawn="1"/>
        </p:nvSpPr>
        <p:spPr>
          <a:xfrm>
            <a:off x="0" y="0"/>
            <a:ext cx="24384000" cy="13716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243834" tIns="121917" rIns="243834" bIns="121917" rtlCol="0" anchor="ctr"/>
          <a:lstStyle/>
          <a:p>
            <a:pPr algn="ctr" defTabSz="1828754" eaLnBrk="1" fontAlgn="auto" hangingPunct="1">
              <a:spcBef>
                <a:spcPts val="0"/>
              </a:spcBef>
              <a:spcAft>
                <a:spcPts val="0"/>
              </a:spcAft>
            </a:pPr>
            <a:endParaRPr lang="en-US" sz="2700">
              <a:solidFill>
                <a:srgbClr val="FFFFFF"/>
              </a:solidFill>
            </a:endParaRPr>
          </a:p>
        </p:txBody>
      </p:sp>
      <p:sp>
        <p:nvSpPr>
          <p:cNvPr id="4" name="Picture Placeholder 3"/>
          <p:cNvSpPr>
            <a:spLocks noGrp="1"/>
          </p:cNvSpPr>
          <p:nvPr>
            <p:ph type="pic" sz="quarter" idx="13"/>
          </p:nvPr>
        </p:nvSpPr>
        <p:spPr>
          <a:xfrm>
            <a:off x="0" y="-3"/>
            <a:ext cx="24384000" cy="7680960"/>
          </a:xfrm>
          <a:prstGeom prst="rect">
            <a:avLst/>
          </a:prstGeom>
          <a:solidFill>
            <a:schemeClr val="accent2"/>
          </a:solidFill>
        </p:spPr>
        <p:txBody>
          <a:bodyPr/>
          <a:lstStyle/>
          <a:p>
            <a:endParaRPr lang="en-US"/>
          </a:p>
        </p:txBody>
      </p:sp>
      <p:sp>
        <p:nvSpPr>
          <p:cNvPr id="3" name="Title 1"/>
          <p:cNvSpPr>
            <a:spLocks noGrp="1"/>
          </p:cNvSpPr>
          <p:nvPr>
            <p:ph type="ctrTitle" hasCustomPrompt="1"/>
          </p:nvPr>
        </p:nvSpPr>
        <p:spPr>
          <a:xfrm>
            <a:off x="635362" y="8523275"/>
            <a:ext cx="19766509" cy="1373424"/>
          </a:xfrm>
        </p:spPr>
        <p:txBody>
          <a:bodyPr lIns="243834" anchor="b" anchorCtr="0">
            <a:normAutofit/>
          </a:bodyPr>
          <a:lstStyle>
            <a:lvl1pPr algn="l">
              <a:defRPr sz="8500" baseline="0">
                <a:solidFill>
                  <a:srgbClr val="3296D5"/>
                </a:solidFill>
                <a:latin typeface="Segoe UI Semibold" panose="020B0702040204020203" pitchFamily="34" charset="0"/>
                <a:ea typeface="Source Sans Pro Semibold" panose="020B0603030403020204" pitchFamily="34" charset="0"/>
                <a:cs typeface="Segoe UI Semibold" panose="020B0702040204020203" pitchFamily="34" charset="0"/>
              </a:defRPr>
            </a:lvl1pPr>
          </a:lstStyle>
          <a:p>
            <a:r>
              <a:rPr lang="en-US" dirty="0"/>
              <a:t>Chapter Title</a:t>
            </a:r>
          </a:p>
        </p:txBody>
      </p:sp>
      <p:sp>
        <p:nvSpPr>
          <p:cNvPr id="6" name="Text Placeholder 8"/>
          <p:cNvSpPr>
            <a:spLocks noGrp="1"/>
          </p:cNvSpPr>
          <p:nvPr>
            <p:ph type="body" sz="quarter" idx="12" hasCustomPrompt="1"/>
          </p:nvPr>
        </p:nvSpPr>
        <p:spPr>
          <a:xfrm>
            <a:off x="635361" y="10085225"/>
            <a:ext cx="19754851" cy="1447800"/>
          </a:xfrm>
          <a:prstGeom prst="rect">
            <a:avLst/>
          </a:prstGeom>
        </p:spPr>
        <p:txBody>
          <a:bodyPr lIns="243834" tIns="0" rIns="0" bIns="0" anchor="ctr">
            <a:normAutofit/>
          </a:bodyPr>
          <a:lstStyle>
            <a:lvl1pPr>
              <a:defRPr sz="6400">
                <a:latin typeface="Segoe UI" panose="020B0502040204020203" pitchFamily="34" charset="0"/>
                <a:cs typeface="Segoe UI" panose="020B0502040204020203" pitchFamily="34" charset="0"/>
              </a:defRPr>
            </a:lvl1pPr>
          </a:lstStyle>
          <a:p>
            <a:pPr lvl="0"/>
            <a:r>
              <a:rPr lang="en-US" dirty="0"/>
              <a:t>Subtitle</a:t>
            </a:r>
          </a:p>
        </p:txBody>
      </p:sp>
      <p:sp>
        <p:nvSpPr>
          <p:cNvPr id="9" name="TextBox 8"/>
          <p:cNvSpPr txBox="1"/>
          <p:nvPr userDrawn="1"/>
        </p:nvSpPr>
        <p:spPr>
          <a:xfrm>
            <a:off x="609600" y="13195401"/>
            <a:ext cx="23164800" cy="533480"/>
          </a:xfrm>
          <a:prstGeom prst="rect">
            <a:avLst/>
          </a:prstGeom>
          <a:noFill/>
        </p:spPr>
        <p:txBody>
          <a:bodyPr wrap="square" lIns="243834" tIns="121917" rIns="243834" bIns="121917" rtlCol="0">
            <a:spAutoFit/>
          </a:bodyPr>
          <a:lstStyle/>
          <a:p>
            <a:pPr algn="ctr" defTabSz="1828754" eaLnBrk="1" fontAlgn="auto" hangingPunct="1">
              <a:spcBef>
                <a:spcPct val="20000"/>
              </a:spcBef>
              <a:spcAft>
                <a:spcPts val="0"/>
              </a:spcAft>
              <a:buClr>
                <a:srgbClr val="FF9900"/>
              </a:buClr>
              <a:defRPr/>
            </a:pPr>
            <a:r>
              <a:rPr lang="en-US" sz="1900" dirty="0">
                <a:solidFill>
                  <a:srgbClr val="3C3C3B"/>
                </a:solidFill>
                <a:latin typeface="Segoe UI"/>
                <a:ea typeface="Source Sans Pro Light" panose="020B0403030403020204" pitchFamily="34" charset="0"/>
                <a:cs typeface="Verdana" panose="020B0604030504040204" pitchFamily="34" charset="0"/>
              </a:rPr>
              <a:t>© 2018 ADVA Optical Networking. All rights reserved. Confidential.</a:t>
            </a:r>
          </a:p>
        </p:txBody>
      </p:sp>
      <p:sp>
        <p:nvSpPr>
          <p:cNvPr id="10" name="TextBox 9"/>
          <p:cNvSpPr txBox="1"/>
          <p:nvPr userDrawn="1"/>
        </p:nvSpPr>
        <p:spPr>
          <a:xfrm>
            <a:off x="-1" y="13192432"/>
            <a:ext cx="1227736" cy="536448"/>
          </a:xfrm>
          <a:prstGeom prst="rect">
            <a:avLst/>
          </a:prstGeom>
          <a:noFill/>
        </p:spPr>
        <p:txBody>
          <a:bodyPr wrap="square" lIns="243834" tIns="121917" rIns="243834" bIns="121917" rtlCol="0">
            <a:spAutoFit/>
          </a:bodyPr>
          <a:lstStyle/>
          <a:p>
            <a:pPr algn="r" defTabSz="1828754" eaLnBrk="1" fontAlgn="auto" hangingPunct="1">
              <a:spcBef>
                <a:spcPts val="0"/>
              </a:spcBef>
              <a:spcAft>
                <a:spcPts val="0"/>
              </a:spcAft>
            </a:pPr>
            <a:fld id="{F835BF9B-1E3F-4985-8662-C32EBC97455C}" type="slidenum">
              <a:rPr lang="en-US" sz="1900" smtClean="0">
                <a:solidFill>
                  <a:srgbClr val="F4F8FD"/>
                </a:solidFill>
                <a:latin typeface="Segoe UI"/>
                <a:ea typeface="Source Sans Pro Light" panose="020B0403030403020204" pitchFamily="34" charset="0"/>
                <a:cs typeface="Verdana" panose="020B0604030504040204" pitchFamily="34" charset="0"/>
              </a:rPr>
              <a:pPr algn="r" defTabSz="1828754" eaLnBrk="1" fontAlgn="auto" hangingPunct="1">
                <a:spcBef>
                  <a:spcPts val="0"/>
                </a:spcBef>
                <a:spcAft>
                  <a:spcPts val="0"/>
                </a:spcAft>
              </a:pPr>
              <a:t>‹#›</a:t>
            </a:fld>
            <a:endParaRPr lang="en-US" sz="1900" dirty="0">
              <a:solidFill>
                <a:srgbClr val="F4F8FD"/>
              </a:solidFill>
              <a:latin typeface="Segoe UI"/>
              <a:ea typeface="Source Sans Pro Light" panose="020B0403030403020204" pitchFamily="34" charset="0"/>
              <a:cs typeface="Verdana" panose="020B0604030504040204" pitchFamily="34" charset="0"/>
            </a:endParaRPr>
          </a:p>
        </p:txBody>
      </p:sp>
      <p:pic>
        <p:nvPicPr>
          <p:cNvPr id="13" name="Picture 2"/>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21674647" y="13016137"/>
            <a:ext cx="2111757" cy="5798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3066106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Chapter full picture">
    <p:spTree>
      <p:nvGrpSpPr>
        <p:cNvPr id="1" name=""/>
        <p:cNvGrpSpPr/>
        <p:nvPr/>
      </p:nvGrpSpPr>
      <p:grpSpPr>
        <a:xfrm>
          <a:off x="0" y="0"/>
          <a:ext cx="0" cy="0"/>
          <a:chOff x="0" y="0"/>
          <a:chExt cx="0" cy="0"/>
        </a:xfrm>
      </p:grpSpPr>
      <p:sp>
        <p:nvSpPr>
          <p:cNvPr id="2" name="Rectangle 1"/>
          <p:cNvSpPr/>
          <p:nvPr userDrawn="1"/>
        </p:nvSpPr>
        <p:spPr>
          <a:xfrm>
            <a:off x="0" y="4"/>
            <a:ext cx="24384000" cy="13715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243834" tIns="121917" rIns="243834" bIns="121917" rtlCol="0" anchor="ctr"/>
          <a:lstStyle/>
          <a:p>
            <a:pPr algn="ctr" defTabSz="1828754" eaLnBrk="1" fontAlgn="auto" hangingPunct="1">
              <a:spcBef>
                <a:spcPts val="0"/>
              </a:spcBef>
              <a:spcAft>
                <a:spcPts val="0"/>
              </a:spcAft>
            </a:pPr>
            <a:endParaRPr lang="en-US" sz="2700">
              <a:solidFill>
                <a:srgbClr val="FFFFFF"/>
              </a:solidFill>
            </a:endParaRPr>
          </a:p>
        </p:txBody>
      </p:sp>
      <p:sp>
        <p:nvSpPr>
          <p:cNvPr id="4" name="Picture Placeholder 3"/>
          <p:cNvSpPr>
            <a:spLocks noGrp="1"/>
          </p:cNvSpPr>
          <p:nvPr>
            <p:ph type="pic" sz="quarter" idx="13"/>
          </p:nvPr>
        </p:nvSpPr>
        <p:spPr>
          <a:xfrm>
            <a:off x="0" y="0"/>
            <a:ext cx="24384000" cy="12801600"/>
          </a:xfrm>
          <a:prstGeom prst="rect">
            <a:avLst/>
          </a:prstGeom>
        </p:spPr>
        <p:txBody>
          <a:bodyPr/>
          <a:lstStyle/>
          <a:p>
            <a:endParaRPr lang="en-US"/>
          </a:p>
        </p:txBody>
      </p:sp>
      <p:sp>
        <p:nvSpPr>
          <p:cNvPr id="3" name="Title 1"/>
          <p:cNvSpPr>
            <a:spLocks noGrp="1"/>
          </p:cNvSpPr>
          <p:nvPr>
            <p:ph type="ctrTitle" hasCustomPrompt="1"/>
          </p:nvPr>
        </p:nvSpPr>
        <p:spPr>
          <a:xfrm>
            <a:off x="635362" y="8523275"/>
            <a:ext cx="19766509" cy="1373424"/>
          </a:xfrm>
        </p:spPr>
        <p:txBody>
          <a:bodyPr lIns="243834" anchor="b" anchorCtr="0">
            <a:normAutofit/>
          </a:bodyPr>
          <a:lstStyle>
            <a:lvl1pPr algn="l">
              <a:defRPr sz="8500" baseline="0">
                <a:solidFill>
                  <a:srgbClr val="3296D5"/>
                </a:solidFill>
                <a:latin typeface="Segoe UI Semibold" panose="020B0702040204020203" pitchFamily="34" charset="0"/>
                <a:ea typeface="Source Sans Pro Semibold" panose="020B0603030403020204" pitchFamily="34" charset="0"/>
                <a:cs typeface="Segoe UI Semibold" panose="020B0702040204020203" pitchFamily="34" charset="0"/>
              </a:defRPr>
            </a:lvl1pPr>
          </a:lstStyle>
          <a:p>
            <a:r>
              <a:rPr lang="en-US" dirty="0"/>
              <a:t>Chapter Title</a:t>
            </a:r>
          </a:p>
        </p:txBody>
      </p:sp>
      <p:sp>
        <p:nvSpPr>
          <p:cNvPr id="6" name="Text Placeholder 8"/>
          <p:cNvSpPr>
            <a:spLocks noGrp="1"/>
          </p:cNvSpPr>
          <p:nvPr>
            <p:ph type="body" sz="quarter" idx="12" hasCustomPrompt="1"/>
          </p:nvPr>
        </p:nvSpPr>
        <p:spPr>
          <a:xfrm>
            <a:off x="635361" y="10085225"/>
            <a:ext cx="19754851" cy="1447800"/>
          </a:xfrm>
          <a:prstGeom prst="rect">
            <a:avLst/>
          </a:prstGeom>
        </p:spPr>
        <p:txBody>
          <a:bodyPr lIns="243834" tIns="0" rIns="0" bIns="0" anchor="ctr">
            <a:normAutofit/>
          </a:bodyPr>
          <a:lstStyle>
            <a:lvl1pPr>
              <a:defRPr sz="6400">
                <a:latin typeface="Segoe UI" panose="020B0502040204020203" pitchFamily="34" charset="0"/>
                <a:cs typeface="Segoe UI" panose="020B0502040204020203" pitchFamily="34" charset="0"/>
              </a:defRPr>
            </a:lvl1pPr>
          </a:lstStyle>
          <a:p>
            <a:pPr lvl="0"/>
            <a:r>
              <a:rPr lang="en-US" dirty="0"/>
              <a:t>Subtitle</a:t>
            </a:r>
          </a:p>
        </p:txBody>
      </p:sp>
      <p:pic>
        <p:nvPicPr>
          <p:cNvPr id="11" name="Picture 10"/>
          <p:cNvPicPr>
            <a:picLocks noChangeAspect="1"/>
          </p:cNvPicPr>
          <p:nvPr userDrawn="1"/>
        </p:nvPicPr>
        <p:blipFill>
          <a:blip r:embed="rId2"/>
          <a:stretch>
            <a:fillRect/>
          </a:stretch>
        </p:blipFill>
        <p:spPr>
          <a:xfrm>
            <a:off x="19099617" y="725246"/>
            <a:ext cx="4065187" cy="4035909"/>
          </a:xfrm>
          <a:prstGeom prst="rect">
            <a:avLst/>
          </a:prstGeom>
        </p:spPr>
      </p:pic>
      <p:sp>
        <p:nvSpPr>
          <p:cNvPr id="12" name="TextBox 11"/>
          <p:cNvSpPr txBox="1"/>
          <p:nvPr userDrawn="1"/>
        </p:nvSpPr>
        <p:spPr>
          <a:xfrm>
            <a:off x="609600" y="13195401"/>
            <a:ext cx="23164800" cy="533480"/>
          </a:xfrm>
          <a:prstGeom prst="rect">
            <a:avLst/>
          </a:prstGeom>
          <a:noFill/>
        </p:spPr>
        <p:txBody>
          <a:bodyPr wrap="square" lIns="243834" tIns="121917" rIns="243834" bIns="121917" rtlCol="0">
            <a:spAutoFit/>
          </a:bodyPr>
          <a:lstStyle/>
          <a:p>
            <a:pPr algn="ctr" defTabSz="1828754" eaLnBrk="1" fontAlgn="auto" hangingPunct="1">
              <a:spcBef>
                <a:spcPct val="20000"/>
              </a:spcBef>
              <a:spcAft>
                <a:spcPts val="0"/>
              </a:spcAft>
              <a:buClr>
                <a:srgbClr val="FF9900"/>
              </a:buClr>
              <a:defRPr/>
            </a:pPr>
            <a:r>
              <a:rPr lang="en-US" sz="1900" dirty="0">
                <a:solidFill>
                  <a:srgbClr val="3C3C3B"/>
                </a:solidFill>
                <a:latin typeface="Segoe UI"/>
                <a:ea typeface="Source Sans Pro Light" panose="020B0403030403020204" pitchFamily="34" charset="0"/>
                <a:cs typeface="Verdana" panose="020B0604030504040204" pitchFamily="34" charset="0"/>
              </a:rPr>
              <a:t>© 2018 ADVA Optical Networking. All rights reserved. Confidential.</a:t>
            </a:r>
          </a:p>
        </p:txBody>
      </p:sp>
      <p:sp>
        <p:nvSpPr>
          <p:cNvPr id="14" name="TextBox 13"/>
          <p:cNvSpPr txBox="1"/>
          <p:nvPr userDrawn="1"/>
        </p:nvSpPr>
        <p:spPr>
          <a:xfrm>
            <a:off x="-1" y="13192432"/>
            <a:ext cx="1227736" cy="536448"/>
          </a:xfrm>
          <a:prstGeom prst="rect">
            <a:avLst/>
          </a:prstGeom>
          <a:noFill/>
        </p:spPr>
        <p:txBody>
          <a:bodyPr wrap="square" lIns="243834" tIns="121917" rIns="243834" bIns="121917" rtlCol="0">
            <a:spAutoFit/>
          </a:bodyPr>
          <a:lstStyle/>
          <a:p>
            <a:pPr algn="r" defTabSz="1828754" eaLnBrk="1" fontAlgn="auto" hangingPunct="1">
              <a:spcBef>
                <a:spcPts val="0"/>
              </a:spcBef>
              <a:spcAft>
                <a:spcPts val="0"/>
              </a:spcAft>
            </a:pPr>
            <a:fld id="{F835BF9B-1E3F-4985-8662-C32EBC97455C}" type="slidenum">
              <a:rPr lang="en-US" sz="1900" smtClean="0">
                <a:solidFill>
                  <a:srgbClr val="F4F8FD"/>
                </a:solidFill>
                <a:latin typeface="Segoe UI"/>
                <a:ea typeface="Source Sans Pro Light" panose="020B0403030403020204" pitchFamily="34" charset="0"/>
                <a:cs typeface="Verdana" panose="020B0604030504040204" pitchFamily="34" charset="0"/>
              </a:rPr>
              <a:pPr algn="r" defTabSz="1828754" eaLnBrk="1" fontAlgn="auto" hangingPunct="1">
                <a:spcBef>
                  <a:spcPts val="0"/>
                </a:spcBef>
                <a:spcAft>
                  <a:spcPts val="0"/>
                </a:spcAft>
              </a:pPr>
              <a:t>‹#›</a:t>
            </a:fld>
            <a:endParaRPr lang="en-US" sz="1900" dirty="0">
              <a:solidFill>
                <a:srgbClr val="F4F8FD"/>
              </a:solidFill>
              <a:latin typeface="Segoe UI"/>
              <a:ea typeface="Source Sans Pro Light" panose="020B0403030403020204" pitchFamily="34" charset="0"/>
              <a:cs typeface="Verdana" panose="020B0604030504040204" pitchFamily="34" charset="0"/>
            </a:endParaRPr>
          </a:p>
        </p:txBody>
      </p:sp>
      <p:pic>
        <p:nvPicPr>
          <p:cNvPr id="15" name="Picture 2"/>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21674647" y="13016137"/>
            <a:ext cx="2111757" cy="5798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0558331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FSP 3000">
    <p:spTree>
      <p:nvGrpSpPr>
        <p:cNvPr id="1" name=""/>
        <p:cNvGrpSpPr/>
        <p:nvPr/>
      </p:nvGrpSpPr>
      <p:grpSpPr>
        <a:xfrm>
          <a:off x="0" y="0"/>
          <a:ext cx="0" cy="0"/>
          <a:chOff x="0" y="0"/>
          <a:chExt cx="0" cy="0"/>
        </a:xfrm>
      </p:grpSpPr>
      <p:sp>
        <p:nvSpPr>
          <p:cNvPr id="5" name="Rectangle 4"/>
          <p:cNvSpPr/>
          <p:nvPr userDrawn="1"/>
        </p:nvSpPr>
        <p:spPr>
          <a:xfrm>
            <a:off x="0" y="0"/>
            <a:ext cx="24384000" cy="13716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243834" tIns="121917" rIns="243834" bIns="121917" rtlCol="0" anchor="ctr"/>
          <a:lstStyle/>
          <a:p>
            <a:pPr algn="ctr" defTabSz="1828754" eaLnBrk="1" fontAlgn="auto" hangingPunct="1">
              <a:spcBef>
                <a:spcPts val="0"/>
              </a:spcBef>
              <a:spcAft>
                <a:spcPts val="0"/>
              </a:spcAft>
            </a:pPr>
            <a:endParaRPr lang="en-US" sz="2700">
              <a:solidFill>
                <a:srgbClr val="FFFFFF"/>
              </a:solidFill>
            </a:endParaRPr>
          </a:p>
        </p:txBody>
      </p:sp>
      <p:pic>
        <p:nvPicPr>
          <p:cNvPr id="25" name="Picture 24"/>
          <p:cNvPicPr>
            <a:picLocks noChangeAspect="1"/>
          </p:cNvPicPr>
          <p:nvPr userDrawn="1"/>
        </p:nvPicPr>
        <p:blipFill rotWithShape="1">
          <a:blip r:embed="rId2" cstate="email">
            <a:extLst>
              <a:ext uri="{28A0092B-C50C-407E-A947-70E740481C1C}">
                <a14:useLocalDpi xmlns:a14="http://schemas.microsoft.com/office/drawing/2010/main"/>
              </a:ext>
            </a:extLst>
          </a:blip>
          <a:srcRect l="1" r="44516"/>
          <a:stretch/>
        </p:blipFill>
        <p:spPr>
          <a:xfrm>
            <a:off x="17589353" y="2758315"/>
            <a:ext cx="6794648" cy="10972800"/>
          </a:xfrm>
          <a:prstGeom prst="rect">
            <a:avLst/>
          </a:prstGeom>
        </p:spPr>
      </p:pic>
      <p:sp>
        <p:nvSpPr>
          <p:cNvPr id="7" name="Content Placeholder 4"/>
          <p:cNvSpPr>
            <a:spLocks noGrp="1"/>
          </p:cNvSpPr>
          <p:nvPr>
            <p:ph sz="quarter" idx="10"/>
          </p:nvPr>
        </p:nvSpPr>
        <p:spPr>
          <a:xfrm>
            <a:off x="609600" y="3200400"/>
            <a:ext cx="23164800" cy="8331200"/>
          </a:xfrm>
          <a:prstGeom prst="rect">
            <a:avLst/>
          </a:prstGeo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p:txBody>
      </p:sp>
      <p:sp>
        <p:nvSpPr>
          <p:cNvPr id="16" name="TextBox 15"/>
          <p:cNvSpPr txBox="1"/>
          <p:nvPr userDrawn="1"/>
        </p:nvSpPr>
        <p:spPr>
          <a:xfrm>
            <a:off x="-1" y="13192432"/>
            <a:ext cx="1227736" cy="536448"/>
          </a:xfrm>
          <a:prstGeom prst="rect">
            <a:avLst/>
          </a:prstGeom>
          <a:noFill/>
        </p:spPr>
        <p:txBody>
          <a:bodyPr wrap="square" lIns="243834" tIns="121917" rIns="243834" bIns="121917" rtlCol="0">
            <a:spAutoFit/>
          </a:bodyPr>
          <a:lstStyle/>
          <a:p>
            <a:pPr algn="r" defTabSz="1828754" eaLnBrk="1" fontAlgn="auto" hangingPunct="1">
              <a:spcBef>
                <a:spcPts val="0"/>
              </a:spcBef>
              <a:spcAft>
                <a:spcPts val="0"/>
              </a:spcAft>
            </a:pPr>
            <a:fld id="{F835BF9B-1E3F-4985-8662-C32EBC97455C}" type="slidenum">
              <a:rPr lang="en-US" sz="1900" smtClean="0">
                <a:solidFill>
                  <a:srgbClr val="F4F8FD"/>
                </a:solidFill>
                <a:latin typeface="Segoe UI"/>
                <a:ea typeface="Source Sans Pro Light" panose="020B0403030403020204" pitchFamily="34" charset="0"/>
                <a:cs typeface="Verdana" panose="020B0604030504040204" pitchFamily="34" charset="0"/>
              </a:rPr>
              <a:pPr algn="r" defTabSz="1828754" eaLnBrk="1" fontAlgn="auto" hangingPunct="1">
                <a:spcBef>
                  <a:spcPts val="0"/>
                </a:spcBef>
                <a:spcAft>
                  <a:spcPts val="0"/>
                </a:spcAft>
              </a:pPr>
              <a:t>‹#›</a:t>
            </a:fld>
            <a:endParaRPr lang="en-US" sz="1900" dirty="0">
              <a:solidFill>
                <a:srgbClr val="F4F8FD"/>
              </a:solidFill>
              <a:latin typeface="Segoe UI"/>
              <a:ea typeface="Source Sans Pro Light" panose="020B0403030403020204" pitchFamily="34" charset="0"/>
              <a:cs typeface="Verdana" panose="020B0604030504040204" pitchFamily="34" charset="0"/>
            </a:endParaRPr>
          </a:p>
        </p:txBody>
      </p:sp>
      <p:sp>
        <p:nvSpPr>
          <p:cNvPr id="18" name="Text Placeholder 11"/>
          <p:cNvSpPr>
            <a:spLocks noGrp="1"/>
          </p:cNvSpPr>
          <p:nvPr>
            <p:ph type="body" sz="quarter" idx="12" hasCustomPrompt="1"/>
          </p:nvPr>
        </p:nvSpPr>
        <p:spPr>
          <a:xfrm>
            <a:off x="609600" y="1828800"/>
            <a:ext cx="23164800" cy="914400"/>
          </a:xfrm>
          <a:prstGeom prst="rect">
            <a:avLst/>
          </a:prstGeom>
        </p:spPr>
        <p:txBody>
          <a:bodyPr lIns="243834" tIns="0" rIns="0" bIns="0" anchor="b" anchorCtr="0">
            <a:normAutofit/>
          </a:bodyPr>
          <a:lstStyle>
            <a:lvl1pPr>
              <a:defRPr sz="5300">
                <a:latin typeface="Segoe UI" panose="020B0502040204020203" pitchFamily="34" charset="0"/>
                <a:cs typeface="Segoe UI" panose="020B0502040204020203" pitchFamily="34" charset="0"/>
              </a:defRPr>
            </a:lvl1pPr>
          </a:lstStyle>
          <a:p>
            <a:pPr lvl="0"/>
            <a:r>
              <a:rPr lang="en-US" dirty="0"/>
              <a:t>Subtitle</a:t>
            </a:r>
          </a:p>
        </p:txBody>
      </p:sp>
      <p:sp>
        <p:nvSpPr>
          <p:cNvPr id="15" name="TextBox 14"/>
          <p:cNvSpPr txBox="1"/>
          <p:nvPr userDrawn="1"/>
        </p:nvSpPr>
        <p:spPr>
          <a:xfrm>
            <a:off x="609600" y="13195401"/>
            <a:ext cx="23164800" cy="533480"/>
          </a:xfrm>
          <a:prstGeom prst="rect">
            <a:avLst/>
          </a:prstGeom>
          <a:noFill/>
        </p:spPr>
        <p:txBody>
          <a:bodyPr wrap="square" lIns="243834" tIns="121917" rIns="243834" bIns="121917" rtlCol="0">
            <a:spAutoFit/>
          </a:bodyPr>
          <a:lstStyle/>
          <a:p>
            <a:pPr algn="ctr" defTabSz="1828754" eaLnBrk="1" fontAlgn="auto" hangingPunct="1">
              <a:spcBef>
                <a:spcPct val="20000"/>
              </a:spcBef>
              <a:spcAft>
                <a:spcPts val="0"/>
              </a:spcAft>
              <a:buClr>
                <a:srgbClr val="FF9900"/>
              </a:buClr>
              <a:defRPr/>
            </a:pPr>
            <a:r>
              <a:rPr lang="en-US" sz="1900" dirty="0">
                <a:solidFill>
                  <a:srgbClr val="3C3C3B"/>
                </a:solidFill>
                <a:latin typeface="Segoe UI"/>
                <a:ea typeface="Source Sans Pro Light" panose="020B0403030403020204" pitchFamily="34" charset="0"/>
                <a:cs typeface="Verdana" panose="020B0604030504040204" pitchFamily="34" charset="0"/>
              </a:rPr>
              <a:t>© 2018 ADVA Optical Networking. All rights reserved. Confidential.</a:t>
            </a:r>
          </a:p>
        </p:txBody>
      </p:sp>
      <p:pic>
        <p:nvPicPr>
          <p:cNvPr id="26" name="Picture 2"/>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21674647" y="13016137"/>
            <a:ext cx="2111757" cy="5798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7" name="TextBox 26"/>
          <p:cNvSpPr txBox="1"/>
          <p:nvPr userDrawn="1"/>
        </p:nvSpPr>
        <p:spPr>
          <a:xfrm>
            <a:off x="1" y="13192432"/>
            <a:ext cx="1227736" cy="536448"/>
          </a:xfrm>
          <a:prstGeom prst="rect">
            <a:avLst/>
          </a:prstGeom>
          <a:noFill/>
        </p:spPr>
        <p:txBody>
          <a:bodyPr wrap="square" lIns="243834" tIns="121917" rIns="243834" bIns="121917" rtlCol="0">
            <a:spAutoFit/>
          </a:bodyPr>
          <a:lstStyle/>
          <a:p>
            <a:pPr algn="r" defTabSz="1828754" eaLnBrk="1" fontAlgn="auto" hangingPunct="1">
              <a:spcBef>
                <a:spcPts val="0"/>
              </a:spcBef>
              <a:spcAft>
                <a:spcPts val="0"/>
              </a:spcAft>
            </a:pPr>
            <a:fld id="{F835BF9B-1E3F-4985-8662-C32EBC97455C}" type="slidenum">
              <a:rPr lang="en-US" sz="1900" smtClean="0">
                <a:latin typeface="Segoe UI"/>
                <a:ea typeface="Source Sans Pro Light" panose="020B0403030403020204" pitchFamily="34" charset="0"/>
                <a:cs typeface="Verdana" panose="020B0604030504040204" pitchFamily="34" charset="0"/>
              </a:rPr>
              <a:pPr algn="r" defTabSz="1828754" eaLnBrk="1" fontAlgn="auto" hangingPunct="1">
                <a:spcBef>
                  <a:spcPts val="0"/>
                </a:spcBef>
                <a:spcAft>
                  <a:spcPts val="0"/>
                </a:spcAft>
              </a:pPr>
              <a:t>‹#›</a:t>
            </a:fld>
            <a:endParaRPr lang="en-US" sz="1900" dirty="0">
              <a:latin typeface="Segoe UI"/>
              <a:ea typeface="Source Sans Pro Light" panose="020B0403030403020204" pitchFamily="34" charset="0"/>
              <a:cs typeface="Verdana" panose="020B0604030504040204" pitchFamily="34" charset="0"/>
            </a:endParaRPr>
          </a:p>
        </p:txBody>
      </p:sp>
      <p:sp>
        <p:nvSpPr>
          <p:cNvPr id="12" name="Text Placeholder 3"/>
          <p:cNvSpPr>
            <a:spLocks noGrp="1"/>
          </p:cNvSpPr>
          <p:nvPr>
            <p:ph type="body" sz="quarter" idx="13" hasCustomPrompt="1"/>
          </p:nvPr>
        </p:nvSpPr>
        <p:spPr>
          <a:xfrm>
            <a:off x="609600" y="11745600"/>
            <a:ext cx="23164800" cy="1056000"/>
          </a:xfrm>
          <a:prstGeom prst="roundRect">
            <a:avLst>
              <a:gd name="adj" fmla="val 0"/>
            </a:avLst>
          </a:prstGeom>
          <a:solidFill>
            <a:schemeClr val="accent2"/>
          </a:solidFill>
          <a:ln w="9525">
            <a:noFill/>
          </a:ln>
          <a:effectLst/>
        </p:spPr>
        <p:txBody>
          <a:bodyPr anchor="ctr" anchorCtr="0">
            <a:noAutofit/>
          </a:bodyPr>
          <a:lstStyle>
            <a:lvl1pPr marL="0" indent="0" algn="ctr">
              <a:buFontTx/>
              <a:buNone/>
              <a:defRPr sz="4800">
                <a:solidFill>
                  <a:schemeClr val="bg1"/>
                </a:solidFill>
              </a:defRPr>
            </a:lvl1pPr>
          </a:lstStyle>
          <a:p>
            <a:pPr lvl="0"/>
            <a:r>
              <a:rPr lang="de-DE" dirty="0" err="1"/>
              <a:t>Punchline</a:t>
            </a:r>
            <a:endParaRPr lang="en-US" dirty="0"/>
          </a:p>
        </p:txBody>
      </p:sp>
      <p:sp>
        <p:nvSpPr>
          <p:cNvPr id="13" name="Title 1"/>
          <p:cNvSpPr>
            <a:spLocks noGrp="1"/>
          </p:cNvSpPr>
          <p:nvPr>
            <p:ph type="title" hasCustomPrompt="1"/>
          </p:nvPr>
        </p:nvSpPr>
        <p:spPr>
          <a:xfrm>
            <a:off x="609600" y="4"/>
            <a:ext cx="23164800" cy="1828797"/>
          </a:xfrm>
        </p:spPr>
        <p:txBody>
          <a:bodyPr/>
          <a:lstStyle>
            <a:lvl1pPr>
              <a:defRPr>
                <a:latin typeface="+mj-lt"/>
              </a:defRPr>
            </a:lvl1pPr>
          </a:lstStyle>
          <a:p>
            <a:r>
              <a:rPr lang="en-US" dirty="0"/>
              <a:t>Slide Title</a:t>
            </a:r>
          </a:p>
        </p:txBody>
      </p:sp>
    </p:spTree>
    <p:extLst>
      <p:ext uri="{BB962C8B-B14F-4D97-AF65-F5344CB8AC3E}">
        <p14:creationId xmlns:p14="http://schemas.microsoft.com/office/powerpoint/2010/main" val="371284285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Ethernet / FSP 150">
    <p:spTree>
      <p:nvGrpSpPr>
        <p:cNvPr id="1" name=""/>
        <p:cNvGrpSpPr/>
        <p:nvPr/>
      </p:nvGrpSpPr>
      <p:grpSpPr>
        <a:xfrm>
          <a:off x="0" y="0"/>
          <a:ext cx="0" cy="0"/>
          <a:chOff x="0" y="0"/>
          <a:chExt cx="0" cy="0"/>
        </a:xfrm>
      </p:grpSpPr>
      <p:sp>
        <p:nvSpPr>
          <p:cNvPr id="10" name="Rectangle 9"/>
          <p:cNvSpPr/>
          <p:nvPr userDrawn="1"/>
        </p:nvSpPr>
        <p:spPr>
          <a:xfrm>
            <a:off x="0" y="0"/>
            <a:ext cx="24384000" cy="13716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243834" tIns="121917" rIns="243834" bIns="121917" rtlCol="0" anchor="ctr"/>
          <a:lstStyle/>
          <a:p>
            <a:pPr algn="ctr" defTabSz="1828754" eaLnBrk="1" fontAlgn="auto" hangingPunct="1">
              <a:spcBef>
                <a:spcPts val="0"/>
              </a:spcBef>
              <a:spcAft>
                <a:spcPts val="0"/>
              </a:spcAft>
            </a:pPr>
            <a:endParaRPr lang="en-US" sz="2700">
              <a:solidFill>
                <a:srgbClr val="FFFFFF"/>
              </a:solidFill>
            </a:endParaRPr>
          </a:p>
        </p:txBody>
      </p:sp>
      <p:pic>
        <p:nvPicPr>
          <p:cNvPr id="2" name="Picture 1"/>
          <p:cNvPicPr>
            <a:picLocks noChangeAspect="1"/>
          </p:cNvPicPr>
          <p:nvPr userDrawn="1"/>
        </p:nvPicPr>
        <p:blipFill rotWithShape="1">
          <a:blip r:embed="rId2" cstate="email">
            <a:extLst>
              <a:ext uri="{28A0092B-C50C-407E-A947-70E740481C1C}">
                <a14:useLocalDpi xmlns:a14="http://schemas.microsoft.com/office/drawing/2010/main"/>
              </a:ext>
            </a:extLst>
          </a:blip>
          <a:srcRect l="-1" r="43074"/>
          <a:stretch/>
        </p:blipFill>
        <p:spPr>
          <a:xfrm>
            <a:off x="17589349" y="2756899"/>
            <a:ext cx="6794651" cy="10972800"/>
          </a:xfrm>
          <a:prstGeom prst="rect">
            <a:avLst/>
          </a:prstGeom>
        </p:spPr>
      </p:pic>
      <p:sp>
        <p:nvSpPr>
          <p:cNvPr id="7" name="Content Placeholder 4"/>
          <p:cNvSpPr>
            <a:spLocks noGrp="1"/>
          </p:cNvSpPr>
          <p:nvPr>
            <p:ph sz="quarter" idx="10"/>
          </p:nvPr>
        </p:nvSpPr>
        <p:spPr>
          <a:xfrm>
            <a:off x="609600" y="3200400"/>
            <a:ext cx="23164800" cy="8331200"/>
          </a:xfrm>
          <a:prstGeom prst="rect">
            <a:avLst/>
          </a:prstGeo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p:txBody>
      </p:sp>
      <p:sp>
        <p:nvSpPr>
          <p:cNvPr id="21" name="TextBox 20"/>
          <p:cNvSpPr txBox="1"/>
          <p:nvPr userDrawn="1"/>
        </p:nvSpPr>
        <p:spPr>
          <a:xfrm>
            <a:off x="-1" y="13192432"/>
            <a:ext cx="1227736" cy="536448"/>
          </a:xfrm>
          <a:prstGeom prst="rect">
            <a:avLst/>
          </a:prstGeom>
          <a:noFill/>
        </p:spPr>
        <p:txBody>
          <a:bodyPr wrap="square" lIns="243834" tIns="121917" rIns="243834" bIns="121917" rtlCol="0">
            <a:spAutoFit/>
          </a:bodyPr>
          <a:lstStyle/>
          <a:p>
            <a:pPr algn="r" defTabSz="1828754" eaLnBrk="1" fontAlgn="auto" hangingPunct="1">
              <a:spcBef>
                <a:spcPts val="0"/>
              </a:spcBef>
              <a:spcAft>
                <a:spcPts val="0"/>
              </a:spcAft>
            </a:pPr>
            <a:fld id="{F835BF9B-1E3F-4985-8662-C32EBC97455C}" type="slidenum">
              <a:rPr lang="en-US" sz="1900" smtClean="0">
                <a:solidFill>
                  <a:srgbClr val="F4F8FD"/>
                </a:solidFill>
                <a:latin typeface="Segoe UI"/>
                <a:ea typeface="Source Sans Pro Light" panose="020B0403030403020204" pitchFamily="34" charset="0"/>
                <a:cs typeface="Verdana" panose="020B0604030504040204" pitchFamily="34" charset="0"/>
              </a:rPr>
              <a:pPr algn="r" defTabSz="1828754" eaLnBrk="1" fontAlgn="auto" hangingPunct="1">
                <a:spcBef>
                  <a:spcPts val="0"/>
                </a:spcBef>
                <a:spcAft>
                  <a:spcPts val="0"/>
                </a:spcAft>
              </a:pPr>
              <a:t>‹#›</a:t>
            </a:fld>
            <a:endParaRPr lang="en-US" sz="1900" dirty="0">
              <a:solidFill>
                <a:srgbClr val="F4F8FD"/>
              </a:solidFill>
              <a:latin typeface="Segoe UI"/>
              <a:ea typeface="Source Sans Pro Light" panose="020B0403030403020204" pitchFamily="34" charset="0"/>
              <a:cs typeface="Verdana" panose="020B0604030504040204" pitchFamily="34" charset="0"/>
            </a:endParaRPr>
          </a:p>
        </p:txBody>
      </p:sp>
      <p:sp>
        <p:nvSpPr>
          <p:cNvPr id="11" name="TextBox 10"/>
          <p:cNvSpPr txBox="1"/>
          <p:nvPr userDrawn="1"/>
        </p:nvSpPr>
        <p:spPr>
          <a:xfrm>
            <a:off x="609600" y="13195401"/>
            <a:ext cx="23164800" cy="533480"/>
          </a:xfrm>
          <a:prstGeom prst="rect">
            <a:avLst/>
          </a:prstGeom>
          <a:noFill/>
        </p:spPr>
        <p:txBody>
          <a:bodyPr wrap="square" lIns="243834" tIns="121917" rIns="243834" bIns="121917" rtlCol="0">
            <a:spAutoFit/>
          </a:bodyPr>
          <a:lstStyle/>
          <a:p>
            <a:pPr algn="ctr" defTabSz="1828754" eaLnBrk="1" fontAlgn="auto" hangingPunct="1">
              <a:spcBef>
                <a:spcPct val="20000"/>
              </a:spcBef>
              <a:spcAft>
                <a:spcPts val="0"/>
              </a:spcAft>
              <a:buClr>
                <a:srgbClr val="FF9900"/>
              </a:buClr>
              <a:defRPr/>
            </a:pPr>
            <a:r>
              <a:rPr lang="en-US" sz="1900" dirty="0">
                <a:solidFill>
                  <a:srgbClr val="3C3C3B"/>
                </a:solidFill>
                <a:latin typeface="Segoe UI"/>
                <a:ea typeface="Source Sans Pro Light" panose="020B0403030403020204" pitchFamily="34" charset="0"/>
                <a:cs typeface="Verdana" panose="020B0604030504040204" pitchFamily="34" charset="0"/>
              </a:rPr>
              <a:t>© 2018 ADVA Optical Networking. All rights reserved. Confidential.</a:t>
            </a:r>
          </a:p>
        </p:txBody>
      </p:sp>
      <p:pic>
        <p:nvPicPr>
          <p:cNvPr id="12" name="Picture 2"/>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21674647" y="13016137"/>
            <a:ext cx="2111757" cy="5798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TextBox 12"/>
          <p:cNvSpPr txBox="1"/>
          <p:nvPr userDrawn="1"/>
        </p:nvSpPr>
        <p:spPr>
          <a:xfrm>
            <a:off x="1" y="13192432"/>
            <a:ext cx="1227736" cy="536448"/>
          </a:xfrm>
          <a:prstGeom prst="rect">
            <a:avLst/>
          </a:prstGeom>
          <a:noFill/>
        </p:spPr>
        <p:txBody>
          <a:bodyPr wrap="square" lIns="243834" tIns="121917" rIns="243834" bIns="121917" rtlCol="0">
            <a:spAutoFit/>
          </a:bodyPr>
          <a:lstStyle/>
          <a:p>
            <a:pPr algn="r" defTabSz="1828754" eaLnBrk="1" fontAlgn="auto" hangingPunct="1">
              <a:spcBef>
                <a:spcPts val="0"/>
              </a:spcBef>
              <a:spcAft>
                <a:spcPts val="0"/>
              </a:spcAft>
            </a:pPr>
            <a:fld id="{F835BF9B-1E3F-4985-8662-C32EBC97455C}" type="slidenum">
              <a:rPr lang="en-US" sz="1900" smtClean="0">
                <a:latin typeface="Segoe UI"/>
                <a:ea typeface="Source Sans Pro Light" panose="020B0403030403020204" pitchFamily="34" charset="0"/>
                <a:cs typeface="Verdana" panose="020B0604030504040204" pitchFamily="34" charset="0"/>
              </a:rPr>
              <a:pPr algn="r" defTabSz="1828754" eaLnBrk="1" fontAlgn="auto" hangingPunct="1">
                <a:spcBef>
                  <a:spcPts val="0"/>
                </a:spcBef>
                <a:spcAft>
                  <a:spcPts val="0"/>
                </a:spcAft>
              </a:pPr>
              <a:t>‹#›</a:t>
            </a:fld>
            <a:endParaRPr lang="en-US" sz="1900" dirty="0">
              <a:latin typeface="Segoe UI"/>
              <a:ea typeface="Source Sans Pro Light" panose="020B0403030403020204" pitchFamily="34" charset="0"/>
              <a:cs typeface="Verdana" panose="020B0604030504040204" pitchFamily="34" charset="0"/>
            </a:endParaRPr>
          </a:p>
        </p:txBody>
      </p:sp>
      <p:sp>
        <p:nvSpPr>
          <p:cNvPr id="14" name="Text Placeholder 3"/>
          <p:cNvSpPr>
            <a:spLocks noGrp="1"/>
          </p:cNvSpPr>
          <p:nvPr>
            <p:ph type="body" sz="quarter" idx="13" hasCustomPrompt="1"/>
          </p:nvPr>
        </p:nvSpPr>
        <p:spPr>
          <a:xfrm>
            <a:off x="609600" y="11745600"/>
            <a:ext cx="23164800" cy="1056000"/>
          </a:xfrm>
          <a:prstGeom prst="roundRect">
            <a:avLst>
              <a:gd name="adj" fmla="val 0"/>
            </a:avLst>
          </a:prstGeom>
          <a:solidFill>
            <a:schemeClr val="accent2"/>
          </a:solidFill>
          <a:ln w="9525">
            <a:noFill/>
          </a:ln>
          <a:effectLst/>
        </p:spPr>
        <p:txBody>
          <a:bodyPr anchor="ctr" anchorCtr="0">
            <a:noAutofit/>
          </a:bodyPr>
          <a:lstStyle>
            <a:lvl1pPr marL="0" indent="0" algn="ctr">
              <a:buFontTx/>
              <a:buNone/>
              <a:defRPr sz="4800">
                <a:solidFill>
                  <a:schemeClr val="bg1"/>
                </a:solidFill>
              </a:defRPr>
            </a:lvl1pPr>
          </a:lstStyle>
          <a:p>
            <a:pPr lvl="0"/>
            <a:r>
              <a:rPr lang="de-DE" dirty="0" err="1"/>
              <a:t>Punchline</a:t>
            </a:r>
            <a:endParaRPr lang="en-US" dirty="0"/>
          </a:p>
        </p:txBody>
      </p:sp>
      <p:sp>
        <p:nvSpPr>
          <p:cNvPr id="15" name="Text Placeholder 11"/>
          <p:cNvSpPr>
            <a:spLocks noGrp="1"/>
          </p:cNvSpPr>
          <p:nvPr>
            <p:ph type="body" sz="quarter" idx="11" hasCustomPrompt="1"/>
          </p:nvPr>
        </p:nvSpPr>
        <p:spPr>
          <a:xfrm>
            <a:off x="609600" y="1828800"/>
            <a:ext cx="23164800" cy="914400"/>
          </a:xfrm>
          <a:prstGeom prst="rect">
            <a:avLst/>
          </a:prstGeom>
        </p:spPr>
        <p:txBody>
          <a:bodyPr lIns="243834" tIns="0" rIns="0" bIns="0" anchor="b" anchorCtr="0">
            <a:normAutofit/>
          </a:bodyPr>
          <a:lstStyle>
            <a:lvl1pPr>
              <a:defRPr sz="5300">
                <a:latin typeface="Segoe UI" panose="020B0502040204020203" pitchFamily="34" charset="0"/>
                <a:cs typeface="Segoe UI" panose="020B0502040204020203" pitchFamily="34" charset="0"/>
              </a:defRPr>
            </a:lvl1pPr>
          </a:lstStyle>
          <a:p>
            <a:pPr lvl="0"/>
            <a:r>
              <a:rPr lang="en-US" dirty="0"/>
              <a:t>Subtitle</a:t>
            </a:r>
          </a:p>
        </p:txBody>
      </p:sp>
      <p:sp>
        <p:nvSpPr>
          <p:cNvPr id="16" name="Title 1"/>
          <p:cNvSpPr>
            <a:spLocks noGrp="1"/>
          </p:cNvSpPr>
          <p:nvPr>
            <p:ph type="title" hasCustomPrompt="1"/>
          </p:nvPr>
        </p:nvSpPr>
        <p:spPr>
          <a:xfrm>
            <a:off x="609600" y="4"/>
            <a:ext cx="23164800" cy="1828797"/>
          </a:xfrm>
        </p:spPr>
        <p:txBody>
          <a:bodyPr/>
          <a:lstStyle>
            <a:lvl1pPr>
              <a:defRPr>
                <a:latin typeface="+mj-lt"/>
              </a:defRPr>
            </a:lvl1pPr>
          </a:lstStyle>
          <a:p>
            <a:r>
              <a:rPr lang="en-US" dirty="0"/>
              <a:t>Slide Title</a:t>
            </a:r>
          </a:p>
        </p:txBody>
      </p:sp>
    </p:spTree>
    <p:extLst>
      <p:ext uri="{BB962C8B-B14F-4D97-AF65-F5344CB8AC3E}">
        <p14:creationId xmlns:p14="http://schemas.microsoft.com/office/powerpoint/2010/main" val="378410163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ALM">
    <p:spTree>
      <p:nvGrpSpPr>
        <p:cNvPr id="1" name=""/>
        <p:cNvGrpSpPr/>
        <p:nvPr/>
      </p:nvGrpSpPr>
      <p:grpSpPr>
        <a:xfrm>
          <a:off x="0" y="0"/>
          <a:ext cx="0" cy="0"/>
          <a:chOff x="0" y="0"/>
          <a:chExt cx="0" cy="0"/>
        </a:xfrm>
      </p:grpSpPr>
      <p:sp>
        <p:nvSpPr>
          <p:cNvPr id="13" name="Rectangle 12"/>
          <p:cNvSpPr/>
          <p:nvPr userDrawn="1"/>
        </p:nvSpPr>
        <p:spPr>
          <a:xfrm>
            <a:off x="0" y="0"/>
            <a:ext cx="24384000" cy="13716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243834" tIns="121917" rIns="243834" bIns="121917" rtlCol="0" anchor="ctr"/>
          <a:lstStyle/>
          <a:p>
            <a:pPr algn="ctr" defTabSz="1828754" eaLnBrk="1" fontAlgn="auto" hangingPunct="1">
              <a:spcBef>
                <a:spcPts val="0"/>
              </a:spcBef>
              <a:spcAft>
                <a:spcPts val="0"/>
              </a:spcAft>
            </a:pPr>
            <a:endParaRPr lang="en-US" sz="2700">
              <a:solidFill>
                <a:srgbClr val="FFFFFF"/>
              </a:solidFill>
            </a:endParaRPr>
          </a:p>
        </p:txBody>
      </p:sp>
      <p:pic>
        <p:nvPicPr>
          <p:cNvPr id="3" name="Picture 2"/>
          <p:cNvPicPr>
            <a:picLocks noChangeAspect="1"/>
          </p:cNvPicPr>
          <p:nvPr userDrawn="1"/>
        </p:nvPicPr>
        <p:blipFill rotWithShape="1">
          <a:blip r:embed="rId2" cstate="email">
            <a:extLst>
              <a:ext uri="{28A0092B-C50C-407E-A947-70E740481C1C}">
                <a14:useLocalDpi xmlns:a14="http://schemas.microsoft.com/office/drawing/2010/main"/>
              </a:ext>
            </a:extLst>
          </a:blip>
          <a:srcRect r="42707"/>
          <a:stretch/>
        </p:blipFill>
        <p:spPr>
          <a:xfrm>
            <a:off x="17589351" y="2756899"/>
            <a:ext cx="6808349" cy="10972800"/>
          </a:xfrm>
          <a:prstGeom prst="rect">
            <a:avLst/>
          </a:prstGeom>
        </p:spPr>
      </p:pic>
      <p:sp>
        <p:nvSpPr>
          <p:cNvPr id="7" name="Content Placeholder 4"/>
          <p:cNvSpPr>
            <a:spLocks noGrp="1"/>
          </p:cNvSpPr>
          <p:nvPr>
            <p:ph sz="quarter" idx="10"/>
          </p:nvPr>
        </p:nvSpPr>
        <p:spPr>
          <a:xfrm>
            <a:off x="609600" y="3200400"/>
            <a:ext cx="23164800" cy="8331200"/>
          </a:xfrm>
          <a:prstGeom prst="rect">
            <a:avLst/>
          </a:prstGeo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p:txBody>
      </p:sp>
      <p:sp>
        <p:nvSpPr>
          <p:cNvPr id="20" name="TextBox 19"/>
          <p:cNvSpPr txBox="1"/>
          <p:nvPr userDrawn="1"/>
        </p:nvSpPr>
        <p:spPr>
          <a:xfrm>
            <a:off x="-1" y="13192432"/>
            <a:ext cx="1227736" cy="536448"/>
          </a:xfrm>
          <a:prstGeom prst="rect">
            <a:avLst/>
          </a:prstGeom>
          <a:noFill/>
        </p:spPr>
        <p:txBody>
          <a:bodyPr wrap="square" lIns="243834" tIns="121917" rIns="243834" bIns="121917" rtlCol="0">
            <a:spAutoFit/>
          </a:bodyPr>
          <a:lstStyle/>
          <a:p>
            <a:pPr algn="r" defTabSz="1828754" eaLnBrk="1" fontAlgn="auto" hangingPunct="1">
              <a:spcBef>
                <a:spcPts val="0"/>
              </a:spcBef>
              <a:spcAft>
                <a:spcPts val="0"/>
              </a:spcAft>
            </a:pPr>
            <a:fld id="{F835BF9B-1E3F-4985-8662-C32EBC97455C}" type="slidenum">
              <a:rPr lang="en-US" sz="1900" smtClean="0">
                <a:solidFill>
                  <a:srgbClr val="F4F8FD"/>
                </a:solidFill>
                <a:latin typeface="Segoe UI"/>
                <a:ea typeface="Source Sans Pro Light" panose="020B0403030403020204" pitchFamily="34" charset="0"/>
                <a:cs typeface="Verdana" panose="020B0604030504040204" pitchFamily="34" charset="0"/>
              </a:rPr>
              <a:pPr algn="r" defTabSz="1828754" eaLnBrk="1" fontAlgn="auto" hangingPunct="1">
                <a:spcBef>
                  <a:spcPts val="0"/>
                </a:spcBef>
                <a:spcAft>
                  <a:spcPts val="0"/>
                </a:spcAft>
              </a:pPr>
              <a:t>‹#›</a:t>
            </a:fld>
            <a:endParaRPr lang="en-US" sz="1900" dirty="0">
              <a:solidFill>
                <a:srgbClr val="F4F8FD"/>
              </a:solidFill>
              <a:latin typeface="Segoe UI"/>
              <a:ea typeface="Source Sans Pro Light" panose="020B0403030403020204" pitchFamily="34" charset="0"/>
              <a:cs typeface="Verdana" panose="020B0604030504040204" pitchFamily="34" charset="0"/>
            </a:endParaRPr>
          </a:p>
        </p:txBody>
      </p:sp>
      <p:sp>
        <p:nvSpPr>
          <p:cNvPr id="11" name="TextBox 10"/>
          <p:cNvSpPr txBox="1"/>
          <p:nvPr userDrawn="1"/>
        </p:nvSpPr>
        <p:spPr>
          <a:xfrm>
            <a:off x="609600" y="13195401"/>
            <a:ext cx="23164800" cy="533480"/>
          </a:xfrm>
          <a:prstGeom prst="rect">
            <a:avLst/>
          </a:prstGeom>
          <a:noFill/>
        </p:spPr>
        <p:txBody>
          <a:bodyPr wrap="square" lIns="243834" tIns="121917" rIns="243834" bIns="121917" rtlCol="0">
            <a:spAutoFit/>
          </a:bodyPr>
          <a:lstStyle/>
          <a:p>
            <a:pPr algn="ctr" defTabSz="1828754" eaLnBrk="1" fontAlgn="auto" hangingPunct="1">
              <a:spcBef>
                <a:spcPct val="20000"/>
              </a:spcBef>
              <a:spcAft>
                <a:spcPts val="0"/>
              </a:spcAft>
              <a:buClr>
                <a:srgbClr val="FF9900"/>
              </a:buClr>
              <a:defRPr/>
            </a:pPr>
            <a:r>
              <a:rPr lang="en-US" sz="1900" dirty="0">
                <a:solidFill>
                  <a:srgbClr val="3C3C3B"/>
                </a:solidFill>
                <a:latin typeface="Segoe UI"/>
                <a:ea typeface="Source Sans Pro Light" panose="020B0403030403020204" pitchFamily="34" charset="0"/>
                <a:cs typeface="Verdana" panose="020B0604030504040204" pitchFamily="34" charset="0"/>
              </a:rPr>
              <a:t>© 2018 ADVA Optical Networking. All rights reserved. Confidential.</a:t>
            </a:r>
          </a:p>
        </p:txBody>
      </p:sp>
      <p:pic>
        <p:nvPicPr>
          <p:cNvPr id="12" name="Picture 2"/>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21674647" y="13016137"/>
            <a:ext cx="2111757" cy="5798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13"/>
          <p:cNvSpPr txBox="1"/>
          <p:nvPr userDrawn="1"/>
        </p:nvSpPr>
        <p:spPr>
          <a:xfrm>
            <a:off x="1" y="13192432"/>
            <a:ext cx="1227736" cy="536448"/>
          </a:xfrm>
          <a:prstGeom prst="rect">
            <a:avLst/>
          </a:prstGeom>
          <a:noFill/>
        </p:spPr>
        <p:txBody>
          <a:bodyPr wrap="square" lIns="243834" tIns="121917" rIns="243834" bIns="121917" rtlCol="0">
            <a:spAutoFit/>
          </a:bodyPr>
          <a:lstStyle/>
          <a:p>
            <a:pPr algn="r" defTabSz="1828754" eaLnBrk="1" fontAlgn="auto" hangingPunct="1">
              <a:spcBef>
                <a:spcPts val="0"/>
              </a:spcBef>
              <a:spcAft>
                <a:spcPts val="0"/>
              </a:spcAft>
            </a:pPr>
            <a:fld id="{F835BF9B-1E3F-4985-8662-C32EBC97455C}" type="slidenum">
              <a:rPr lang="en-US" sz="1900" smtClean="0">
                <a:latin typeface="Segoe UI"/>
                <a:ea typeface="Source Sans Pro Light" panose="020B0403030403020204" pitchFamily="34" charset="0"/>
                <a:cs typeface="Verdana" panose="020B0604030504040204" pitchFamily="34" charset="0"/>
              </a:rPr>
              <a:pPr algn="r" defTabSz="1828754" eaLnBrk="1" fontAlgn="auto" hangingPunct="1">
                <a:spcBef>
                  <a:spcPts val="0"/>
                </a:spcBef>
                <a:spcAft>
                  <a:spcPts val="0"/>
                </a:spcAft>
              </a:pPr>
              <a:t>‹#›</a:t>
            </a:fld>
            <a:endParaRPr lang="en-US" sz="1900" dirty="0">
              <a:latin typeface="Segoe UI"/>
              <a:ea typeface="Source Sans Pro Light" panose="020B0403030403020204" pitchFamily="34" charset="0"/>
              <a:cs typeface="Verdana" panose="020B0604030504040204" pitchFamily="34" charset="0"/>
            </a:endParaRPr>
          </a:p>
        </p:txBody>
      </p:sp>
      <p:sp>
        <p:nvSpPr>
          <p:cNvPr id="15" name="Text Placeholder 3"/>
          <p:cNvSpPr>
            <a:spLocks noGrp="1"/>
          </p:cNvSpPr>
          <p:nvPr>
            <p:ph type="body" sz="quarter" idx="13" hasCustomPrompt="1"/>
          </p:nvPr>
        </p:nvSpPr>
        <p:spPr>
          <a:xfrm>
            <a:off x="609600" y="11745600"/>
            <a:ext cx="23164800" cy="1056000"/>
          </a:xfrm>
          <a:prstGeom prst="roundRect">
            <a:avLst>
              <a:gd name="adj" fmla="val 0"/>
            </a:avLst>
          </a:prstGeom>
          <a:solidFill>
            <a:schemeClr val="accent2"/>
          </a:solidFill>
          <a:ln w="9525">
            <a:noFill/>
          </a:ln>
          <a:effectLst/>
        </p:spPr>
        <p:txBody>
          <a:bodyPr anchor="ctr" anchorCtr="0">
            <a:noAutofit/>
          </a:bodyPr>
          <a:lstStyle>
            <a:lvl1pPr marL="0" indent="0" algn="ctr">
              <a:buFontTx/>
              <a:buNone/>
              <a:defRPr sz="4800">
                <a:solidFill>
                  <a:schemeClr val="bg1"/>
                </a:solidFill>
              </a:defRPr>
            </a:lvl1pPr>
          </a:lstStyle>
          <a:p>
            <a:pPr lvl="0"/>
            <a:r>
              <a:rPr lang="de-DE" dirty="0" err="1"/>
              <a:t>Punchline</a:t>
            </a:r>
            <a:endParaRPr lang="en-US" dirty="0"/>
          </a:p>
        </p:txBody>
      </p:sp>
      <p:sp>
        <p:nvSpPr>
          <p:cNvPr id="16" name="Text Placeholder 11"/>
          <p:cNvSpPr>
            <a:spLocks noGrp="1"/>
          </p:cNvSpPr>
          <p:nvPr>
            <p:ph type="body" sz="quarter" idx="11" hasCustomPrompt="1"/>
          </p:nvPr>
        </p:nvSpPr>
        <p:spPr>
          <a:xfrm>
            <a:off x="609600" y="1828800"/>
            <a:ext cx="23164800" cy="914400"/>
          </a:xfrm>
          <a:prstGeom prst="rect">
            <a:avLst/>
          </a:prstGeom>
        </p:spPr>
        <p:txBody>
          <a:bodyPr lIns="243834" tIns="0" rIns="0" bIns="0" anchor="b" anchorCtr="0">
            <a:normAutofit/>
          </a:bodyPr>
          <a:lstStyle>
            <a:lvl1pPr>
              <a:defRPr sz="5300">
                <a:latin typeface="Segoe UI" panose="020B0502040204020203" pitchFamily="34" charset="0"/>
                <a:cs typeface="Segoe UI" panose="020B0502040204020203" pitchFamily="34" charset="0"/>
              </a:defRPr>
            </a:lvl1pPr>
          </a:lstStyle>
          <a:p>
            <a:pPr lvl="0"/>
            <a:r>
              <a:rPr lang="en-US" dirty="0"/>
              <a:t>Subtitle</a:t>
            </a:r>
          </a:p>
        </p:txBody>
      </p:sp>
      <p:sp>
        <p:nvSpPr>
          <p:cNvPr id="17" name="Title 1"/>
          <p:cNvSpPr>
            <a:spLocks noGrp="1"/>
          </p:cNvSpPr>
          <p:nvPr>
            <p:ph type="title" hasCustomPrompt="1"/>
          </p:nvPr>
        </p:nvSpPr>
        <p:spPr>
          <a:xfrm>
            <a:off x="609600" y="4"/>
            <a:ext cx="23164800" cy="1828797"/>
          </a:xfrm>
        </p:spPr>
        <p:txBody>
          <a:bodyPr/>
          <a:lstStyle>
            <a:lvl1pPr>
              <a:defRPr>
                <a:latin typeface="+mj-lt"/>
              </a:defRPr>
            </a:lvl1pPr>
          </a:lstStyle>
          <a:p>
            <a:r>
              <a:rPr lang="en-US" dirty="0"/>
              <a:t>Slide Title</a:t>
            </a:r>
          </a:p>
        </p:txBody>
      </p:sp>
    </p:spTree>
    <p:extLst>
      <p:ext uri="{BB962C8B-B14F-4D97-AF65-F5344CB8AC3E}">
        <p14:creationId xmlns:p14="http://schemas.microsoft.com/office/powerpoint/2010/main" val="429387599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Ensemble">
    <p:spTree>
      <p:nvGrpSpPr>
        <p:cNvPr id="1" name=""/>
        <p:cNvGrpSpPr/>
        <p:nvPr/>
      </p:nvGrpSpPr>
      <p:grpSpPr>
        <a:xfrm>
          <a:off x="0" y="0"/>
          <a:ext cx="0" cy="0"/>
          <a:chOff x="0" y="0"/>
          <a:chExt cx="0" cy="0"/>
        </a:xfrm>
      </p:grpSpPr>
      <p:sp>
        <p:nvSpPr>
          <p:cNvPr id="13" name="Rectangle 12"/>
          <p:cNvSpPr/>
          <p:nvPr userDrawn="1"/>
        </p:nvSpPr>
        <p:spPr>
          <a:xfrm>
            <a:off x="0" y="0"/>
            <a:ext cx="24384000" cy="13716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243834" tIns="121917" rIns="243834" bIns="121917" rtlCol="0" anchor="ctr"/>
          <a:lstStyle/>
          <a:p>
            <a:pPr algn="ctr" defTabSz="1828754" eaLnBrk="1" fontAlgn="auto" hangingPunct="1">
              <a:spcBef>
                <a:spcPts val="0"/>
              </a:spcBef>
              <a:spcAft>
                <a:spcPts val="0"/>
              </a:spcAft>
            </a:pPr>
            <a:endParaRPr lang="en-US" sz="2700">
              <a:solidFill>
                <a:srgbClr val="FFFFFF"/>
              </a:solidFill>
            </a:endParaRPr>
          </a:p>
        </p:txBody>
      </p:sp>
      <p:pic>
        <p:nvPicPr>
          <p:cNvPr id="2" name="Picture 1"/>
          <p:cNvPicPr>
            <a:picLocks noChangeAspect="1"/>
          </p:cNvPicPr>
          <p:nvPr userDrawn="1"/>
        </p:nvPicPr>
        <p:blipFill rotWithShape="1">
          <a:blip r:embed="rId2" cstate="email">
            <a:extLst>
              <a:ext uri="{28A0092B-C50C-407E-A947-70E740481C1C}">
                <a14:useLocalDpi xmlns:a14="http://schemas.microsoft.com/office/drawing/2010/main"/>
              </a:ext>
            </a:extLst>
          </a:blip>
          <a:srcRect r="42800"/>
          <a:stretch/>
        </p:blipFill>
        <p:spPr>
          <a:xfrm>
            <a:off x="17589352" y="2756899"/>
            <a:ext cx="6794651" cy="10972800"/>
          </a:xfrm>
          <a:prstGeom prst="rect">
            <a:avLst/>
          </a:prstGeom>
        </p:spPr>
      </p:pic>
      <p:sp>
        <p:nvSpPr>
          <p:cNvPr id="7" name="Content Placeholder 4"/>
          <p:cNvSpPr>
            <a:spLocks noGrp="1"/>
          </p:cNvSpPr>
          <p:nvPr>
            <p:ph sz="quarter" idx="10"/>
          </p:nvPr>
        </p:nvSpPr>
        <p:spPr>
          <a:xfrm>
            <a:off x="609600" y="3200400"/>
            <a:ext cx="23164800" cy="8331200"/>
          </a:xfrm>
          <a:prstGeom prst="rect">
            <a:avLst/>
          </a:prstGeo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p:txBody>
      </p:sp>
      <p:sp>
        <p:nvSpPr>
          <p:cNvPr id="20" name="TextBox 19"/>
          <p:cNvSpPr txBox="1"/>
          <p:nvPr userDrawn="1"/>
        </p:nvSpPr>
        <p:spPr>
          <a:xfrm>
            <a:off x="-1" y="13192432"/>
            <a:ext cx="1227736" cy="536448"/>
          </a:xfrm>
          <a:prstGeom prst="rect">
            <a:avLst/>
          </a:prstGeom>
          <a:noFill/>
        </p:spPr>
        <p:txBody>
          <a:bodyPr wrap="square" lIns="243834" tIns="121917" rIns="243834" bIns="121917" rtlCol="0">
            <a:spAutoFit/>
          </a:bodyPr>
          <a:lstStyle/>
          <a:p>
            <a:pPr algn="r" defTabSz="1828754" eaLnBrk="1" fontAlgn="auto" hangingPunct="1">
              <a:spcBef>
                <a:spcPts val="0"/>
              </a:spcBef>
              <a:spcAft>
                <a:spcPts val="0"/>
              </a:spcAft>
            </a:pPr>
            <a:fld id="{F835BF9B-1E3F-4985-8662-C32EBC97455C}" type="slidenum">
              <a:rPr lang="en-US" sz="1900" smtClean="0">
                <a:solidFill>
                  <a:srgbClr val="F4F8FD"/>
                </a:solidFill>
                <a:latin typeface="Segoe UI"/>
                <a:ea typeface="Source Sans Pro Light" panose="020B0403030403020204" pitchFamily="34" charset="0"/>
                <a:cs typeface="Verdana" panose="020B0604030504040204" pitchFamily="34" charset="0"/>
              </a:rPr>
              <a:pPr algn="r" defTabSz="1828754" eaLnBrk="1" fontAlgn="auto" hangingPunct="1">
                <a:spcBef>
                  <a:spcPts val="0"/>
                </a:spcBef>
                <a:spcAft>
                  <a:spcPts val="0"/>
                </a:spcAft>
              </a:pPr>
              <a:t>‹#›</a:t>
            </a:fld>
            <a:endParaRPr lang="en-US" sz="1900" dirty="0">
              <a:solidFill>
                <a:srgbClr val="F4F8FD"/>
              </a:solidFill>
              <a:latin typeface="Segoe UI"/>
              <a:ea typeface="Source Sans Pro Light" panose="020B0403030403020204" pitchFamily="34" charset="0"/>
              <a:cs typeface="Verdana" panose="020B0604030504040204" pitchFamily="34" charset="0"/>
            </a:endParaRPr>
          </a:p>
        </p:txBody>
      </p:sp>
      <p:sp>
        <p:nvSpPr>
          <p:cNvPr id="12" name="TextBox 11"/>
          <p:cNvSpPr txBox="1"/>
          <p:nvPr userDrawn="1"/>
        </p:nvSpPr>
        <p:spPr>
          <a:xfrm>
            <a:off x="609600" y="13195401"/>
            <a:ext cx="23164800" cy="533480"/>
          </a:xfrm>
          <a:prstGeom prst="rect">
            <a:avLst/>
          </a:prstGeom>
          <a:noFill/>
        </p:spPr>
        <p:txBody>
          <a:bodyPr wrap="square" lIns="243834" tIns="121917" rIns="243834" bIns="121917" rtlCol="0">
            <a:spAutoFit/>
          </a:bodyPr>
          <a:lstStyle/>
          <a:p>
            <a:pPr algn="ctr" defTabSz="1828754" eaLnBrk="1" fontAlgn="auto" hangingPunct="1">
              <a:spcBef>
                <a:spcPct val="20000"/>
              </a:spcBef>
              <a:spcAft>
                <a:spcPts val="0"/>
              </a:spcAft>
              <a:buClr>
                <a:srgbClr val="FF9900"/>
              </a:buClr>
              <a:defRPr/>
            </a:pPr>
            <a:r>
              <a:rPr lang="en-US" sz="1900" dirty="0">
                <a:solidFill>
                  <a:srgbClr val="3C3C3B"/>
                </a:solidFill>
                <a:latin typeface="Segoe UI"/>
                <a:ea typeface="Source Sans Pro Light" panose="020B0403030403020204" pitchFamily="34" charset="0"/>
                <a:cs typeface="Verdana" panose="020B0604030504040204" pitchFamily="34" charset="0"/>
              </a:rPr>
              <a:t>© 2018 ADVA Optical Networking. All rights reserved. Confidential.</a:t>
            </a:r>
          </a:p>
        </p:txBody>
      </p:sp>
      <p:pic>
        <p:nvPicPr>
          <p:cNvPr id="14" name="Picture 2"/>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21674647" y="13016137"/>
            <a:ext cx="2111757" cy="5798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TextBox 14"/>
          <p:cNvSpPr txBox="1"/>
          <p:nvPr userDrawn="1"/>
        </p:nvSpPr>
        <p:spPr>
          <a:xfrm>
            <a:off x="1" y="13192432"/>
            <a:ext cx="1227736" cy="536448"/>
          </a:xfrm>
          <a:prstGeom prst="rect">
            <a:avLst/>
          </a:prstGeom>
          <a:noFill/>
        </p:spPr>
        <p:txBody>
          <a:bodyPr wrap="square" lIns="243834" tIns="121917" rIns="243834" bIns="121917" rtlCol="0">
            <a:spAutoFit/>
          </a:bodyPr>
          <a:lstStyle/>
          <a:p>
            <a:pPr algn="r" defTabSz="1828754" eaLnBrk="1" fontAlgn="auto" hangingPunct="1">
              <a:spcBef>
                <a:spcPts val="0"/>
              </a:spcBef>
              <a:spcAft>
                <a:spcPts val="0"/>
              </a:spcAft>
            </a:pPr>
            <a:fld id="{F835BF9B-1E3F-4985-8662-C32EBC97455C}" type="slidenum">
              <a:rPr lang="en-US" sz="1900" smtClean="0">
                <a:latin typeface="Segoe UI"/>
                <a:ea typeface="Source Sans Pro Light" panose="020B0403030403020204" pitchFamily="34" charset="0"/>
                <a:cs typeface="Verdana" panose="020B0604030504040204" pitchFamily="34" charset="0"/>
              </a:rPr>
              <a:pPr algn="r" defTabSz="1828754" eaLnBrk="1" fontAlgn="auto" hangingPunct="1">
                <a:spcBef>
                  <a:spcPts val="0"/>
                </a:spcBef>
                <a:spcAft>
                  <a:spcPts val="0"/>
                </a:spcAft>
              </a:pPr>
              <a:t>‹#›</a:t>
            </a:fld>
            <a:endParaRPr lang="en-US" sz="1900" dirty="0">
              <a:latin typeface="Segoe UI"/>
              <a:ea typeface="Source Sans Pro Light" panose="020B0403030403020204" pitchFamily="34" charset="0"/>
              <a:cs typeface="Verdana" panose="020B0604030504040204" pitchFamily="34" charset="0"/>
            </a:endParaRPr>
          </a:p>
        </p:txBody>
      </p:sp>
      <p:sp>
        <p:nvSpPr>
          <p:cNvPr id="16" name="Text Placeholder 3"/>
          <p:cNvSpPr>
            <a:spLocks noGrp="1"/>
          </p:cNvSpPr>
          <p:nvPr>
            <p:ph type="body" sz="quarter" idx="13" hasCustomPrompt="1"/>
          </p:nvPr>
        </p:nvSpPr>
        <p:spPr>
          <a:xfrm>
            <a:off x="609600" y="11745600"/>
            <a:ext cx="23164800" cy="1056000"/>
          </a:xfrm>
          <a:prstGeom prst="roundRect">
            <a:avLst>
              <a:gd name="adj" fmla="val 0"/>
            </a:avLst>
          </a:prstGeom>
          <a:solidFill>
            <a:schemeClr val="accent2"/>
          </a:solidFill>
          <a:ln w="9525">
            <a:noFill/>
          </a:ln>
          <a:effectLst/>
        </p:spPr>
        <p:txBody>
          <a:bodyPr anchor="ctr" anchorCtr="0">
            <a:noAutofit/>
          </a:bodyPr>
          <a:lstStyle>
            <a:lvl1pPr marL="0" indent="0" algn="ctr">
              <a:buFontTx/>
              <a:buNone/>
              <a:defRPr sz="4800">
                <a:solidFill>
                  <a:schemeClr val="bg1"/>
                </a:solidFill>
              </a:defRPr>
            </a:lvl1pPr>
          </a:lstStyle>
          <a:p>
            <a:pPr lvl="0"/>
            <a:r>
              <a:rPr lang="de-DE" dirty="0" err="1"/>
              <a:t>Punchline</a:t>
            </a:r>
            <a:endParaRPr lang="en-US" dirty="0"/>
          </a:p>
        </p:txBody>
      </p:sp>
      <p:sp>
        <p:nvSpPr>
          <p:cNvPr id="18" name="Text Placeholder 11"/>
          <p:cNvSpPr>
            <a:spLocks noGrp="1"/>
          </p:cNvSpPr>
          <p:nvPr>
            <p:ph type="body" sz="quarter" idx="11" hasCustomPrompt="1"/>
          </p:nvPr>
        </p:nvSpPr>
        <p:spPr>
          <a:xfrm>
            <a:off x="609600" y="1828800"/>
            <a:ext cx="23164800" cy="914400"/>
          </a:xfrm>
          <a:prstGeom prst="rect">
            <a:avLst/>
          </a:prstGeom>
        </p:spPr>
        <p:txBody>
          <a:bodyPr lIns="243834" tIns="0" rIns="0" bIns="0" anchor="b" anchorCtr="0">
            <a:normAutofit/>
          </a:bodyPr>
          <a:lstStyle>
            <a:lvl1pPr>
              <a:defRPr sz="5300">
                <a:latin typeface="Segoe UI" panose="020B0502040204020203" pitchFamily="34" charset="0"/>
                <a:cs typeface="Segoe UI" panose="020B0502040204020203" pitchFamily="34" charset="0"/>
              </a:defRPr>
            </a:lvl1pPr>
          </a:lstStyle>
          <a:p>
            <a:pPr lvl="0"/>
            <a:r>
              <a:rPr lang="en-US" dirty="0"/>
              <a:t>Subtitle</a:t>
            </a:r>
          </a:p>
        </p:txBody>
      </p:sp>
      <p:sp>
        <p:nvSpPr>
          <p:cNvPr id="17" name="Title 1"/>
          <p:cNvSpPr>
            <a:spLocks noGrp="1"/>
          </p:cNvSpPr>
          <p:nvPr>
            <p:ph type="title" hasCustomPrompt="1"/>
          </p:nvPr>
        </p:nvSpPr>
        <p:spPr>
          <a:xfrm>
            <a:off x="609600" y="4"/>
            <a:ext cx="23164800" cy="1828797"/>
          </a:xfrm>
        </p:spPr>
        <p:txBody>
          <a:bodyPr/>
          <a:lstStyle>
            <a:lvl1pPr>
              <a:defRPr>
                <a:latin typeface="+mj-lt"/>
              </a:defRPr>
            </a:lvl1pPr>
          </a:lstStyle>
          <a:p>
            <a:r>
              <a:rPr lang="en-US" dirty="0"/>
              <a:t>Slide Title</a:t>
            </a:r>
          </a:p>
        </p:txBody>
      </p:sp>
    </p:spTree>
    <p:extLst>
      <p:ext uri="{BB962C8B-B14F-4D97-AF65-F5344CB8AC3E}">
        <p14:creationId xmlns:p14="http://schemas.microsoft.com/office/powerpoint/2010/main" val="425697541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Synchronization and Timing">
    <p:spTree>
      <p:nvGrpSpPr>
        <p:cNvPr id="1" name=""/>
        <p:cNvGrpSpPr/>
        <p:nvPr/>
      </p:nvGrpSpPr>
      <p:grpSpPr>
        <a:xfrm>
          <a:off x="0" y="0"/>
          <a:ext cx="0" cy="0"/>
          <a:chOff x="0" y="0"/>
          <a:chExt cx="0" cy="0"/>
        </a:xfrm>
      </p:grpSpPr>
      <p:sp>
        <p:nvSpPr>
          <p:cNvPr id="11" name="Rectangle 10"/>
          <p:cNvSpPr/>
          <p:nvPr userDrawn="1"/>
        </p:nvSpPr>
        <p:spPr>
          <a:xfrm>
            <a:off x="0" y="0"/>
            <a:ext cx="24384000" cy="13716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243834" tIns="121917" rIns="243834" bIns="121917" rtlCol="0" anchor="ctr"/>
          <a:lstStyle/>
          <a:p>
            <a:pPr algn="ctr" defTabSz="1828754" eaLnBrk="1" fontAlgn="auto" hangingPunct="1">
              <a:spcBef>
                <a:spcPts val="0"/>
              </a:spcBef>
              <a:spcAft>
                <a:spcPts val="0"/>
              </a:spcAft>
            </a:pPr>
            <a:endParaRPr lang="en-US" sz="2700">
              <a:solidFill>
                <a:srgbClr val="FFFFFF"/>
              </a:solidFill>
            </a:endParaRPr>
          </a:p>
        </p:txBody>
      </p:sp>
      <p:pic>
        <p:nvPicPr>
          <p:cNvPr id="2" name="Picture 1"/>
          <p:cNvPicPr>
            <a:picLocks noChangeAspect="1"/>
          </p:cNvPicPr>
          <p:nvPr userDrawn="1"/>
        </p:nvPicPr>
        <p:blipFill rotWithShape="1">
          <a:blip r:embed="rId2" cstate="email">
            <a:extLst>
              <a:ext uri="{28A0092B-C50C-407E-A947-70E740481C1C}">
                <a14:useLocalDpi xmlns:a14="http://schemas.microsoft.com/office/drawing/2010/main"/>
              </a:ext>
            </a:extLst>
          </a:blip>
          <a:srcRect r="42478"/>
          <a:stretch/>
        </p:blipFill>
        <p:spPr>
          <a:xfrm>
            <a:off x="17589352" y="2756899"/>
            <a:ext cx="6794651" cy="10972800"/>
          </a:xfrm>
          <a:prstGeom prst="rect">
            <a:avLst/>
          </a:prstGeom>
        </p:spPr>
      </p:pic>
      <p:sp>
        <p:nvSpPr>
          <p:cNvPr id="7" name="Content Placeholder 4"/>
          <p:cNvSpPr>
            <a:spLocks noGrp="1"/>
          </p:cNvSpPr>
          <p:nvPr>
            <p:ph sz="quarter" idx="10"/>
          </p:nvPr>
        </p:nvSpPr>
        <p:spPr>
          <a:xfrm>
            <a:off x="609600" y="3200400"/>
            <a:ext cx="23164800" cy="8331200"/>
          </a:xfrm>
          <a:prstGeom prst="rect">
            <a:avLst/>
          </a:prstGeo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p:txBody>
      </p:sp>
      <p:sp>
        <p:nvSpPr>
          <p:cNvPr id="22" name="TextBox 21"/>
          <p:cNvSpPr txBox="1"/>
          <p:nvPr userDrawn="1"/>
        </p:nvSpPr>
        <p:spPr>
          <a:xfrm>
            <a:off x="-1" y="13192432"/>
            <a:ext cx="1227736" cy="536448"/>
          </a:xfrm>
          <a:prstGeom prst="rect">
            <a:avLst/>
          </a:prstGeom>
          <a:noFill/>
        </p:spPr>
        <p:txBody>
          <a:bodyPr wrap="square" lIns="243834" tIns="121917" rIns="243834" bIns="121917" rtlCol="0">
            <a:spAutoFit/>
          </a:bodyPr>
          <a:lstStyle/>
          <a:p>
            <a:pPr algn="r" defTabSz="1828754" eaLnBrk="1" fontAlgn="auto" hangingPunct="1">
              <a:spcBef>
                <a:spcPts val="0"/>
              </a:spcBef>
              <a:spcAft>
                <a:spcPts val="0"/>
              </a:spcAft>
            </a:pPr>
            <a:fld id="{F835BF9B-1E3F-4985-8662-C32EBC97455C}" type="slidenum">
              <a:rPr lang="en-US" sz="1900" smtClean="0">
                <a:solidFill>
                  <a:srgbClr val="F4F8FD"/>
                </a:solidFill>
                <a:latin typeface="Segoe UI"/>
                <a:ea typeface="Source Sans Pro Light" panose="020B0403030403020204" pitchFamily="34" charset="0"/>
                <a:cs typeface="Verdana" panose="020B0604030504040204" pitchFamily="34" charset="0"/>
              </a:rPr>
              <a:pPr algn="r" defTabSz="1828754" eaLnBrk="1" fontAlgn="auto" hangingPunct="1">
                <a:spcBef>
                  <a:spcPts val="0"/>
                </a:spcBef>
                <a:spcAft>
                  <a:spcPts val="0"/>
                </a:spcAft>
              </a:pPr>
              <a:t>‹#›</a:t>
            </a:fld>
            <a:endParaRPr lang="en-US" sz="1900" dirty="0">
              <a:solidFill>
                <a:srgbClr val="F4F8FD"/>
              </a:solidFill>
              <a:latin typeface="Segoe UI"/>
              <a:ea typeface="Source Sans Pro Light" panose="020B0403030403020204" pitchFamily="34" charset="0"/>
              <a:cs typeface="Verdana" panose="020B0604030504040204" pitchFamily="34" charset="0"/>
            </a:endParaRPr>
          </a:p>
        </p:txBody>
      </p:sp>
      <p:sp>
        <p:nvSpPr>
          <p:cNvPr id="12" name="TextBox 11"/>
          <p:cNvSpPr txBox="1"/>
          <p:nvPr userDrawn="1"/>
        </p:nvSpPr>
        <p:spPr>
          <a:xfrm>
            <a:off x="609600" y="13195401"/>
            <a:ext cx="23164800" cy="533480"/>
          </a:xfrm>
          <a:prstGeom prst="rect">
            <a:avLst/>
          </a:prstGeom>
          <a:noFill/>
        </p:spPr>
        <p:txBody>
          <a:bodyPr wrap="square" lIns="243834" tIns="121917" rIns="243834" bIns="121917" rtlCol="0">
            <a:spAutoFit/>
          </a:bodyPr>
          <a:lstStyle/>
          <a:p>
            <a:pPr algn="ctr" defTabSz="1828754" eaLnBrk="1" fontAlgn="auto" hangingPunct="1">
              <a:spcBef>
                <a:spcPct val="20000"/>
              </a:spcBef>
              <a:spcAft>
                <a:spcPts val="0"/>
              </a:spcAft>
              <a:buClr>
                <a:srgbClr val="FF9900"/>
              </a:buClr>
              <a:defRPr/>
            </a:pPr>
            <a:r>
              <a:rPr lang="en-US" sz="1900" dirty="0">
                <a:solidFill>
                  <a:srgbClr val="3C3C3B"/>
                </a:solidFill>
                <a:latin typeface="Segoe UI"/>
                <a:ea typeface="Source Sans Pro Light" panose="020B0403030403020204" pitchFamily="34" charset="0"/>
                <a:cs typeface="Verdana" panose="020B0604030504040204" pitchFamily="34" charset="0"/>
              </a:rPr>
              <a:t>© 2018 ADVA Optical Networking. All rights reserved. Confidential.</a:t>
            </a:r>
          </a:p>
        </p:txBody>
      </p:sp>
      <p:pic>
        <p:nvPicPr>
          <p:cNvPr id="13" name="Picture 2"/>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21674647" y="13016137"/>
            <a:ext cx="2111757" cy="5798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13"/>
          <p:cNvSpPr txBox="1"/>
          <p:nvPr userDrawn="1"/>
        </p:nvSpPr>
        <p:spPr>
          <a:xfrm>
            <a:off x="1" y="13192432"/>
            <a:ext cx="1227736" cy="536448"/>
          </a:xfrm>
          <a:prstGeom prst="rect">
            <a:avLst/>
          </a:prstGeom>
          <a:noFill/>
        </p:spPr>
        <p:txBody>
          <a:bodyPr wrap="square" lIns="243834" tIns="121917" rIns="243834" bIns="121917" rtlCol="0">
            <a:spAutoFit/>
          </a:bodyPr>
          <a:lstStyle/>
          <a:p>
            <a:pPr algn="r" defTabSz="1828754" eaLnBrk="1" fontAlgn="auto" hangingPunct="1">
              <a:spcBef>
                <a:spcPts val="0"/>
              </a:spcBef>
              <a:spcAft>
                <a:spcPts val="0"/>
              </a:spcAft>
            </a:pPr>
            <a:fld id="{F835BF9B-1E3F-4985-8662-C32EBC97455C}" type="slidenum">
              <a:rPr lang="en-US" sz="1900" smtClean="0">
                <a:latin typeface="Segoe UI"/>
                <a:ea typeface="Source Sans Pro Light" panose="020B0403030403020204" pitchFamily="34" charset="0"/>
                <a:cs typeface="Verdana" panose="020B0604030504040204" pitchFamily="34" charset="0"/>
              </a:rPr>
              <a:pPr algn="r" defTabSz="1828754" eaLnBrk="1" fontAlgn="auto" hangingPunct="1">
                <a:spcBef>
                  <a:spcPts val="0"/>
                </a:spcBef>
                <a:spcAft>
                  <a:spcPts val="0"/>
                </a:spcAft>
              </a:pPr>
              <a:t>‹#›</a:t>
            </a:fld>
            <a:endParaRPr lang="en-US" sz="1900" dirty="0">
              <a:latin typeface="Segoe UI"/>
              <a:ea typeface="Source Sans Pro Light" panose="020B0403030403020204" pitchFamily="34" charset="0"/>
              <a:cs typeface="Verdana" panose="020B0604030504040204" pitchFamily="34" charset="0"/>
            </a:endParaRPr>
          </a:p>
        </p:txBody>
      </p:sp>
      <p:sp>
        <p:nvSpPr>
          <p:cNvPr id="15" name="Text Placeholder 3"/>
          <p:cNvSpPr>
            <a:spLocks noGrp="1"/>
          </p:cNvSpPr>
          <p:nvPr>
            <p:ph type="body" sz="quarter" idx="13" hasCustomPrompt="1"/>
          </p:nvPr>
        </p:nvSpPr>
        <p:spPr>
          <a:xfrm>
            <a:off x="609600" y="11745600"/>
            <a:ext cx="23164800" cy="1056000"/>
          </a:xfrm>
          <a:prstGeom prst="roundRect">
            <a:avLst>
              <a:gd name="adj" fmla="val 0"/>
            </a:avLst>
          </a:prstGeom>
          <a:solidFill>
            <a:schemeClr val="accent2"/>
          </a:solidFill>
          <a:ln w="9525">
            <a:noFill/>
          </a:ln>
          <a:effectLst/>
        </p:spPr>
        <p:txBody>
          <a:bodyPr anchor="ctr" anchorCtr="0">
            <a:noAutofit/>
          </a:bodyPr>
          <a:lstStyle>
            <a:lvl1pPr marL="0" indent="0" algn="ctr">
              <a:buFontTx/>
              <a:buNone/>
              <a:defRPr sz="4800">
                <a:solidFill>
                  <a:schemeClr val="bg1"/>
                </a:solidFill>
              </a:defRPr>
            </a:lvl1pPr>
          </a:lstStyle>
          <a:p>
            <a:pPr lvl="0"/>
            <a:r>
              <a:rPr lang="de-DE" dirty="0" err="1"/>
              <a:t>Punchline</a:t>
            </a:r>
            <a:endParaRPr lang="en-US" dirty="0"/>
          </a:p>
        </p:txBody>
      </p:sp>
      <p:sp>
        <p:nvSpPr>
          <p:cNvPr id="16" name="Text Placeholder 11"/>
          <p:cNvSpPr>
            <a:spLocks noGrp="1"/>
          </p:cNvSpPr>
          <p:nvPr>
            <p:ph type="body" sz="quarter" idx="11" hasCustomPrompt="1"/>
          </p:nvPr>
        </p:nvSpPr>
        <p:spPr>
          <a:xfrm>
            <a:off x="609600" y="1828800"/>
            <a:ext cx="23164800" cy="914400"/>
          </a:xfrm>
          <a:prstGeom prst="rect">
            <a:avLst/>
          </a:prstGeom>
        </p:spPr>
        <p:txBody>
          <a:bodyPr lIns="243834" tIns="0" rIns="0" bIns="0" anchor="b" anchorCtr="0">
            <a:normAutofit/>
          </a:bodyPr>
          <a:lstStyle>
            <a:lvl1pPr>
              <a:defRPr sz="5300">
                <a:latin typeface="Segoe UI" panose="020B0502040204020203" pitchFamily="34" charset="0"/>
                <a:cs typeface="Segoe UI" panose="020B0502040204020203" pitchFamily="34" charset="0"/>
              </a:defRPr>
            </a:lvl1pPr>
          </a:lstStyle>
          <a:p>
            <a:pPr lvl="0"/>
            <a:r>
              <a:rPr lang="en-US" dirty="0"/>
              <a:t>Subtitle</a:t>
            </a:r>
          </a:p>
        </p:txBody>
      </p:sp>
      <p:sp>
        <p:nvSpPr>
          <p:cNvPr id="18" name="Title 1"/>
          <p:cNvSpPr>
            <a:spLocks noGrp="1"/>
          </p:cNvSpPr>
          <p:nvPr>
            <p:ph type="title" hasCustomPrompt="1"/>
          </p:nvPr>
        </p:nvSpPr>
        <p:spPr>
          <a:xfrm>
            <a:off x="609600" y="4"/>
            <a:ext cx="23164800" cy="1828797"/>
          </a:xfrm>
        </p:spPr>
        <p:txBody>
          <a:bodyPr/>
          <a:lstStyle>
            <a:lvl1pPr>
              <a:defRPr>
                <a:latin typeface="+mj-lt"/>
              </a:defRPr>
            </a:lvl1pPr>
          </a:lstStyle>
          <a:p>
            <a:r>
              <a:rPr lang="en-US" dirty="0"/>
              <a:t>Slide Title</a:t>
            </a:r>
          </a:p>
        </p:txBody>
      </p:sp>
    </p:spTree>
    <p:extLst>
      <p:ext uri="{BB962C8B-B14F-4D97-AF65-F5344CB8AC3E}">
        <p14:creationId xmlns:p14="http://schemas.microsoft.com/office/powerpoint/2010/main" val="237572655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Software">
    <p:spTree>
      <p:nvGrpSpPr>
        <p:cNvPr id="1" name=""/>
        <p:cNvGrpSpPr/>
        <p:nvPr/>
      </p:nvGrpSpPr>
      <p:grpSpPr>
        <a:xfrm>
          <a:off x="0" y="0"/>
          <a:ext cx="0" cy="0"/>
          <a:chOff x="0" y="0"/>
          <a:chExt cx="0" cy="0"/>
        </a:xfrm>
      </p:grpSpPr>
      <p:sp>
        <p:nvSpPr>
          <p:cNvPr id="11" name="Rectangle 10"/>
          <p:cNvSpPr/>
          <p:nvPr userDrawn="1"/>
        </p:nvSpPr>
        <p:spPr>
          <a:xfrm>
            <a:off x="0" y="0"/>
            <a:ext cx="24384000" cy="13716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243834" tIns="121917" rIns="243834" bIns="121917" rtlCol="0" anchor="ctr"/>
          <a:lstStyle/>
          <a:p>
            <a:pPr algn="ctr" defTabSz="1828754" eaLnBrk="1" fontAlgn="auto" hangingPunct="1">
              <a:spcBef>
                <a:spcPts val="0"/>
              </a:spcBef>
              <a:spcAft>
                <a:spcPts val="0"/>
              </a:spcAft>
            </a:pPr>
            <a:endParaRPr lang="en-US" sz="2700">
              <a:solidFill>
                <a:srgbClr val="FFFFFF"/>
              </a:solidFill>
            </a:endParaRPr>
          </a:p>
        </p:txBody>
      </p:sp>
      <p:pic>
        <p:nvPicPr>
          <p:cNvPr id="3" name="Picture 2"/>
          <p:cNvPicPr>
            <a:picLocks noChangeAspect="1"/>
          </p:cNvPicPr>
          <p:nvPr userDrawn="1"/>
        </p:nvPicPr>
        <p:blipFill rotWithShape="1">
          <a:blip r:embed="rId2" cstate="email">
            <a:extLst>
              <a:ext uri="{28A0092B-C50C-407E-A947-70E740481C1C}">
                <a14:useLocalDpi xmlns:a14="http://schemas.microsoft.com/office/drawing/2010/main"/>
              </a:ext>
            </a:extLst>
          </a:blip>
          <a:srcRect l="-1" r="43978"/>
          <a:stretch/>
        </p:blipFill>
        <p:spPr>
          <a:xfrm>
            <a:off x="17589352" y="2756899"/>
            <a:ext cx="6794651" cy="10972800"/>
          </a:xfrm>
          <a:prstGeom prst="rect">
            <a:avLst/>
          </a:prstGeom>
        </p:spPr>
      </p:pic>
      <p:sp>
        <p:nvSpPr>
          <p:cNvPr id="7" name="Content Placeholder 4"/>
          <p:cNvSpPr>
            <a:spLocks noGrp="1"/>
          </p:cNvSpPr>
          <p:nvPr>
            <p:ph sz="quarter" idx="10"/>
          </p:nvPr>
        </p:nvSpPr>
        <p:spPr>
          <a:xfrm>
            <a:off x="609600" y="3200400"/>
            <a:ext cx="23164800" cy="8331200"/>
          </a:xfrm>
          <a:prstGeom prst="rect">
            <a:avLst/>
          </a:prstGeo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p:txBody>
      </p:sp>
      <p:sp>
        <p:nvSpPr>
          <p:cNvPr id="22" name="TextBox 21"/>
          <p:cNvSpPr txBox="1"/>
          <p:nvPr userDrawn="1"/>
        </p:nvSpPr>
        <p:spPr>
          <a:xfrm>
            <a:off x="-1" y="13192432"/>
            <a:ext cx="1227736" cy="536448"/>
          </a:xfrm>
          <a:prstGeom prst="rect">
            <a:avLst/>
          </a:prstGeom>
          <a:noFill/>
        </p:spPr>
        <p:txBody>
          <a:bodyPr wrap="square" lIns="243834" tIns="121917" rIns="243834" bIns="121917" rtlCol="0">
            <a:spAutoFit/>
          </a:bodyPr>
          <a:lstStyle/>
          <a:p>
            <a:pPr algn="r" defTabSz="1828754" eaLnBrk="1" fontAlgn="auto" hangingPunct="1">
              <a:spcBef>
                <a:spcPts val="0"/>
              </a:spcBef>
              <a:spcAft>
                <a:spcPts val="0"/>
              </a:spcAft>
            </a:pPr>
            <a:fld id="{F835BF9B-1E3F-4985-8662-C32EBC97455C}" type="slidenum">
              <a:rPr lang="en-US" sz="1900" smtClean="0">
                <a:solidFill>
                  <a:srgbClr val="F4F8FD"/>
                </a:solidFill>
                <a:latin typeface="Segoe UI"/>
                <a:ea typeface="Source Sans Pro Light" panose="020B0403030403020204" pitchFamily="34" charset="0"/>
                <a:cs typeface="Verdana" panose="020B0604030504040204" pitchFamily="34" charset="0"/>
              </a:rPr>
              <a:pPr algn="r" defTabSz="1828754" eaLnBrk="1" fontAlgn="auto" hangingPunct="1">
                <a:spcBef>
                  <a:spcPts val="0"/>
                </a:spcBef>
                <a:spcAft>
                  <a:spcPts val="0"/>
                </a:spcAft>
              </a:pPr>
              <a:t>‹#›</a:t>
            </a:fld>
            <a:endParaRPr lang="en-US" sz="1900" dirty="0">
              <a:solidFill>
                <a:srgbClr val="F4F8FD"/>
              </a:solidFill>
              <a:latin typeface="Segoe UI"/>
              <a:ea typeface="Source Sans Pro Light" panose="020B0403030403020204" pitchFamily="34" charset="0"/>
              <a:cs typeface="Verdana" panose="020B0604030504040204" pitchFamily="34" charset="0"/>
            </a:endParaRPr>
          </a:p>
        </p:txBody>
      </p:sp>
      <p:sp>
        <p:nvSpPr>
          <p:cNvPr id="12" name="TextBox 11"/>
          <p:cNvSpPr txBox="1"/>
          <p:nvPr userDrawn="1"/>
        </p:nvSpPr>
        <p:spPr>
          <a:xfrm>
            <a:off x="609600" y="13195401"/>
            <a:ext cx="23164800" cy="533480"/>
          </a:xfrm>
          <a:prstGeom prst="rect">
            <a:avLst/>
          </a:prstGeom>
          <a:noFill/>
        </p:spPr>
        <p:txBody>
          <a:bodyPr wrap="square" lIns="243834" tIns="121917" rIns="243834" bIns="121917" rtlCol="0">
            <a:spAutoFit/>
          </a:bodyPr>
          <a:lstStyle/>
          <a:p>
            <a:pPr algn="ctr" defTabSz="1828754" eaLnBrk="1" fontAlgn="auto" hangingPunct="1">
              <a:spcBef>
                <a:spcPct val="20000"/>
              </a:spcBef>
              <a:spcAft>
                <a:spcPts val="0"/>
              </a:spcAft>
              <a:buClr>
                <a:srgbClr val="FF9900"/>
              </a:buClr>
              <a:defRPr/>
            </a:pPr>
            <a:r>
              <a:rPr lang="en-US" sz="1900" dirty="0">
                <a:solidFill>
                  <a:srgbClr val="3C3C3B"/>
                </a:solidFill>
                <a:latin typeface="Segoe UI"/>
                <a:ea typeface="Source Sans Pro Light" panose="020B0403030403020204" pitchFamily="34" charset="0"/>
                <a:cs typeface="Verdana" panose="020B0604030504040204" pitchFamily="34" charset="0"/>
              </a:rPr>
              <a:t>© 2018 ADVA Optical Networking. All rights reserved. Confidential.</a:t>
            </a:r>
          </a:p>
        </p:txBody>
      </p:sp>
      <p:pic>
        <p:nvPicPr>
          <p:cNvPr id="13" name="Picture 2"/>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21674647" y="13016137"/>
            <a:ext cx="2111757" cy="5798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13"/>
          <p:cNvSpPr txBox="1"/>
          <p:nvPr userDrawn="1"/>
        </p:nvSpPr>
        <p:spPr>
          <a:xfrm>
            <a:off x="1" y="13192432"/>
            <a:ext cx="1227736" cy="536448"/>
          </a:xfrm>
          <a:prstGeom prst="rect">
            <a:avLst/>
          </a:prstGeom>
          <a:noFill/>
        </p:spPr>
        <p:txBody>
          <a:bodyPr wrap="square" lIns="243834" tIns="121917" rIns="243834" bIns="121917" rtlCol="0">
            <a:spAutoFit/>
          </a:bodyPr>
          <a:lstStyle/>
          <a:p>
            <a:pPr algn="r" defTabSz="1828754" eaLnBrk="1" fontAlgn="auto" hangingPunct="1">
              <a:spcBef>
                <a:spcPts val="0"/>
              </a:spcBef>
              <a:spcAft>
                <a:spcPts val="0"/>
              </a:spcAft>
            </a:pPr>
            <a:fld id="{F835BF9B-1E3F-4985-8662-C32EBC97455C}" type="slidenum">
              <a:rPr lang="en-US" sz="1900" smtClean="0">
                <a:latin typeface="Segoe UI"/>
                <a:ea typeface="Source Sans Pro Light" panose="020B0403030403020204" pitchFamily="34" charset="0"/>
                <a:cs typeface="Verdana" panose="020B0604030504040204" pitchFamily="34" charset="0"/>
              </a:rPr>
              <a:pPr algn="r" defTabSz="1828754" eaLnBrk="1" fontAlgn="auto" hangingPunct="1">
                <a:spcBef>
                  <a:spcPts val="0"/>
                </a:spcBef>
                <a:spcAft>
                  <a:spcPts val="0"/>
                </a:spcAft>
              </a:pPr>
              <a:t>‹#›</a:t>
            </a:fld>
            <a:endParaRPr lang="en-US" sz="1900" dirty="0">
              <a:latin typeface="Segoe UI"/>
              <a:ea typeface="Source Sans Pro Light" panose="020B0403030403020204" pitchFamily="34" charset="0"/>
              <a:cs typeface="Verdana" panose="020B0604030504040204" pitchFamily="34" charset="0"/>
            </a:endParaRPr>
          </a:p>
        </p:txBody>
      </p:sp>
      <p:sp>
        <p:nvSpPr>
          <p:cNvPr id="15" name="Text Placeholder 3"/>
          <p:cNvSpPr>
            <a:spLocks noGrp="1"/>
          </p:cNvSpPr>
          <p:nvPr>
            <p:ph type="body" sz="quarter" idx="13" hasCustomPrompt="1"/>
          </p:nvPr>
        </p:nvSpPr>
        <p:spPr>
          <a:xfrm>
            <a:off x="609600" y="11745600"/>
            <a:ext cx="23164800" cy="1056000"/>
          </a:xfrm>
          <a:prstGeom prst="roundRect">
            <a:avLst>
              <a:gd name="adj" fmla="val 0"/>
            </a:avLst>
          </a:prstGeom>
          <a:solidFill>
            <a:schemeClr val="accent2"/>
          </a:solidFill>
          <a:ln w="9525">
            <a:noFill/>
          </a:ln>
          <a:effectLst/>
        </p:spPr>
        <p:txBody>
          <a:bodyPr anchor="ctr" anchorCtr="0">
            <a:noAutofit/>
          </a:bodyPr>
          <a:lstStyle>
            <a:lvl1pPr marL="0" indent="0" algn="ctr">
              <a:buFontTx/>
              <a:buNone/>
              <a:defRPr sz="4800">
                <a:solidFill>
                  <a:schemeClr val="bg1"/>
                </a:solidFill>
              </a:defRPr>
            </a:lvl1pPr>
          </a:lstStyle>
          <a:p>
            <a:pPr lvl="0"/>
            <a:r>
              <a:rPr lang="de-DE" dirty="0" err="1"/>
              <a:t>Punchline</a:t>
            </a:r>
            <a:endParaRPr lang="en-US" dirty="0"/>
          </a:p>
        </p:txBody>
      </p:sp>
      <p:sp>
        <p:nvSpPr>
          <p:cNvPr id="16" name="Text Placeholder 11"/>
          <p:cNvSpPr>
            <a:spLocks noGrp="1"/>
          </p:cNvSpPr>
          <p:nvPr>
            <p:ph type="body" sz="quarter" idx="11" hasCustomPrompt="1"/>
          </p:nvPr>
        </p:nvSpPr>
        <p:spPr>
          <a:xfrm>
            <a:off x="609600" y="1828800"/>
            <a:ext cx="23164800" cy="914400"/>
          </a:xfrm>
          <a:prstGeom prst="rect">
            <a:avLst/>
          </a:prstGeom>
        </p:spPr>
        <p:txBody>
          <a:bodyPr lIns="243834" tIns="0" rIns="0" bIns="0" anchor="b" anchorCtr="0">
            <a:normAutofit/>
          </a:bodyPr>
          <a:lstStyle>
            <a:lvl1pPr>
              <a:defRPr sz="5300">
                <a:latin typeface="Segoe UI" panose="020B0502040204020203" pitchFamily="34" charset="0"/>
                <a:cs typeface="Segoe UI" panose="020B0502040204020203" pitchFamily="34" charset="0"/>
              </a:defRPr>
            </a:lvl1pPr>
          </a:lstStyle>
          <a:p>
            <a:pPr lvl="0"/>
            <a:r>
              <a:rPr lang="en-US" dirty="0"/>
              <a:t>Subtitle</a:t>
            </a:r>
          </a:p>
        </p:txBody>
      </p:sp>
      <p:sp>
        <p:nvSpPr>
          <p:cNvPr id="17" name="Title 1"/>
          <p:cNvSpPr>
            <a:spLocks noGrp="1"/>
          </p:cNvSpPr>
          <p:nvPr>
            <p:ph type="title" hasCustomPrompt="1"/>
          </p:nvPr>
        </p:nvSpPr>
        <p:spPr>
          <a:xfrm>
            <a:off x="609600" y="4"/>
            <a:ext cx="23164800" cy="1828797"/>
          </a:xfrm>
        </p:spPr>
        <p:txBody>
          <a:bodyPr/>
          <a:lstStyle>
            <a:lvl1pPr>
              <a:defRPr>
                <a:latin typeface="+mj-lt"/>
              </a:defRPr>
            </a:lvl1pPr>
          </a:lstStyle>
          <a:p>
            <a:r>
              <a:rPr lang="en-US" dirty="0"/>
              <a:t>Slide Title</a:t>
            </a:r>
          </a:p>
        </p:txBody>
      </p:sp>
    </p:spTree>
    <p:extLst>
      <p:ext uri="{BB962C8B-B14F-4D97-AF65-F5344CB8AC3E}">
        <p14:creationId xmlns:p14="http://schemas.microsoft.com/office/powerpoint/2010/main" val="28656225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5C9EC9D-4369-4EC4-95F3-88922B4B0C1C}" type="datetimeFigureOut">
              <a:rPr lang="en-GB" smtClean="0"/>
              <a:t>24/09/2019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0C5A916-48A2-48A2-9A75-3DD55F3698BD}" type="slidenum">
              <a:rPr lang="en-GB" smtClean="0"/>
              <a:t>‹#›</a:t>
            </a:fld>
            <a:endParaRPr lang="en-GB"/>
          </a:p>
        </p:txBody>
      </p:sp>
    </p:spTree>
    <p:extLst>
      <p:ext uri="{BB962C8B-B14F-4D97-AF65-F5344CB8AC3E}">
        <p14:creationId xmlns:p14="http://schemas.microsoft.com/office/powerpoint/2010/main" val="1646121162"/>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Service">
    <p:spTree>
      <p:nvGrpSpPr>
        <p:cNvPr id="1" name=""/>
        <p:cNvGrpSpPr/>
        <p:nvPr/>
      </p:nvGrpSpPr>
      <p:grpSpPr>
        <a:xfrm>
          <a:off x="0" y="0"/>
          <a:ext cx="0" cy="0"/>
          <a:chOff x="0" y="0"/>
          <a:chExt cx="0" cy="0"/>
        </a:xfrm>
      </p:grpSpPr>
      <p:sp>
        <p:nvSpPr>
          <p:cNvPr id="11" name="Rectangle 10"/>
          <p:cNvSpPr/>
          <p:nvPr userDrawn="1"/>
        </p:nvSpPr>
        <p:spPr>
          <a:xfrm>
            <a:off x="0" y="0"/>
            <a:ext cx="24384000" cy="13716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243834" tIns="121917" rIns="243834" bIns="121917" rtlCol="0" anchor="ctr"/>
          <a:lstStyle/>
          <a:p>
            <a:pPr algn="ctr" defTabSz="1828754" eaLnBrk="1" fontAlgn="auto" hangingPunct="1">
              <a:spcBef>
                <a:spcPts val="0"/>
              </a:spcBef>
              <a:spcAft>
                <a:spcPts val="0"/>
              </a:spcAft>
            </a:pPr>
            <a:endParaRPr lang="en-US" sz="2700">
              <a:solidFill>
                <a:srgbClr val="FFFFFF"/>
              </a:solidFill>
            </a:endParaRPr>
          </a:p>
        </p:txBody>
      </p:sp>
      <p:pic>
        <p:nvPicPr>
          <p:cNvPr id="3" name="Picture 2"/>
          <p:cNvPicPr>
            <a:picLocks noChangeAspect="1"/>
          </p:cNvPicPr>
          <p:nvPr userDrawn="1"/>
        </p:nvPicPr>
        <p:blipFill rotWithShape="1">
          <a:blip r:embed="rId2" cstate="email">
            <a:extLst>
              <a:ext uri="{28A0092B-C50C-407E-A947-70E740481C1C}">
                <a14:useLocalDpi xmlns:a14="http://schemas.microsoft.com/office/drawing/2010/main"/>
              </a:ext>
            </a:extLst>
          </a:blip>
          <a:srcRect r="42463"/>
          <a:stretch/>
        </p:blipFill>
        <p:spPr>
          <a:xfrm>
            <a:off x="17589349" y="2756899"/>
            <a:ext cx="6794651" cy="10972800"/>
          </a:xfrm>
          <a:prstGeom prst="rect">
            <a:avLst/>
          </a:prstGeom>
        </p:spPr>
      </p:pic>
      <p:sp>
        <p:nvSpPr>
          <p:cNvPr id="7" name="Content Placeholder 4"/>
          <p:cNvSpPr>
            <a:spLocks noGrp="1"/>
          </p:cNvSpPr>
          <p:nvPr>
            <p:ph sz="quarter" idx="10"/>
          </p:nvPr>
        </p:nvSpPr>
        <p:spPr>
          <a:xfrm>
            <a:off x="609600" y="3200400"/>
            <a:ext cx="23164800" cy="8331200"/>
          </a:xfrm>
          <a:prstGeom prst="rect">
            <a:avLst/>
          </a:prstGeo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endParaRPr lang="en-US" dirty="0"/>
          </a:p>
        </p:txBody>
      </p:sp>
      <p:sp>
        <p:nvSpPr>
          <p:cNvPr id="22" name="TextBox 21"/>
          <p:cNvSpPr txBox="1"/>
          <p:nvPr userDrawn="1"/>
        </p:nvSpPr>
        <p:spPr>
          <a:xfrm>
            <a:off x="-1" y="13192432"/>
            <a:ext cx="1227736" cy="536448"/>
          </a:xfrm>
          <a:prstGeom prst="rect">
            <a:avLst/>
          </a:prstGeom>
          <a:noFill/>
        </p:spPr>
        <p:txBody>
          <a:bodyPr wrap="square" lIns="243834" tIns="121917" rIns="243834" bIns="121917" rtlCol="0">
            <a:spAutoFit/>
          </a:bodyPr>
          <a:lstStyle/>
          <a:p>
            <a:pPr algn="r" defTabSz="1828754" eaLnBrk="1" fontAlgn="auto" hangingPunct="1">
              <a:spcBef>
                <a:spcPts val="0"/>
              </a:spcBef>
              <a:spcAft>
                <a:spcPts val="0"/>
              </a:spcAft>
            </a:pPr>
            <a:fld id="{F835BF9B-1E3F-4985-8662-C32EBC97455C}" type="slidenum">
              <a:rPr lang="en-US" sz="1900" smtClean="0">
                <a:solidFill>
                  <a:srgbClr val="F4F8FD"/>
                </a:solidFill>
                <a:latin typeface="Segoe UI"/>
                <a:ea typeface="Source Sans Pro Light" panose="020B0403030403020204" pitchFamily="34" charset="0"/>
                <a:cs typeface="Verdana" panose="020B0604030504040204" pitchFamily="34" charset="0"/>
              </a:rPr>
              <a:pPr algn="r" defTabSz="1828754" eaLnBrk="1" fontAlgn="auto" hangingPunct="1">
                <a:spcBef>
                  <a:spcPts val="0"/>
                </a:spcBef>
                <a:spcAft>
                  <a:spcPts val="0"/>
                </a:spcAft>
              </a:pPr>
              <a:t>‹#›</a:t>
            </a:fld>
            <a:endParaRPr lang="en-US" sz="1900" dirty="0">
              <a:solidFill>
                <a:srgbClr val="F4F8FD"/>
              </a:solidFill>
              <a:latin typeface="Segoe UI"/>
              <a:ea typeface="Source Sans Pro Light" panose="020B0403030403020204" pitchFamily="34" charset="0"/>
              <a:cs typeface="Verdana" panose="020B0604030504040204" pitchFamily="34" charset="0"/>
            </a:endParaRPr>
          </a:p>
        </p:txBody>
      </p:sp>
      <p:sp>
        <p:nvSpPr>
          <p:cNvPr id="12" name="TextBox 11"/>
          <p:cNvSpPr txBox="1"/>
          <p:nvPr userDrawn="1"/>
        </p:nvSpPr>
        <p:spPr>
          <a:xfrm>
            <a:off x="609600" y="13195401"/>
            <a:ext cx="23164800" cy="533480"/>
          </a:xfrm>
          <a:prstGeom prst="rect">
            <a:avLst/>
          </a:prstGeom>
          <a:noFill/>
        </p:spPr>
        <p:txBody>
          <a:bodyPr wrap="square" lIns="243834" tIns="121917" rIns="243834" bIns="121917" rtlCol="0">
            <a:spAutoFit/>
          </a:bodyPr>
          <a:lstStyle/>
          <a:p>
            <a:pPr algn="ctr" defTabSz="1828754" eaLnBrk="1" fontAlgn="auto" hangingPunct="1">
              <a:spcBef>
                <a:spcPct val="20000"/>
              </a:spcBef>
              <a:spcAft>
                <a:spcPts val="0"/>
              </a:spcAft>
              <a:buClr>
                <a:srgbClr val="FF9900"/>
              </a:buClr>
              <a:defRPr/>
            </a:pPr>
            <a:r>
              <a:rPr lang="en-US" sz="1900" dirty="0">
                <a:solidFill>
                  <a:srgbClr val="3C3C3B"/>
                </a:solidFill>
                <a:latin typeface="Segoe UI"/>
                <a:ea typeface="Source Sans Pro Light" panose="020B0403030403020204" pitchFamily="34" charset="0"/>
                <a:cs typeface="Verdana" panose="020B0604030504040204" pitchFamily="34" charset="0"/>
              </a:rPr>
              <a:t>© 2018 ADVA Optical Networking. All rights reserved. Confidential.</a:t>
            </a:r>
          </a:p>
        </p:txBody>
      </p:sp>
      <p:pic>
        <p:nvPicPr>
          <p:cNvPr id="13" name="Picture 2"/>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21674647" y="13016137"/>
            <a:ext cx="2111757" cy="5798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13"/>
          <p:cNvSpPr txBox="1"/>
          <p:nvPr userDrawn="1"/>
        </p:nvSpPr>
        <p:spPr>
          <a:xfrm>
            <a:off x="1" y="13192432"/>
            <a:ext cx="1227736" cy="536448"/>
          </a:xfrm>
          <a:prstGeom prst="rect">
            <a:avLst/>
          </a:prstGeom>
          <a:noFill/>
        </p:spPr>
        <p:txBody>
          <a:bodyPr wrap="square" lIns="243834" tIns="121917" rIns="243834" bIns="121917" rtlCol="0">
            <a:spAutoFit/>
          </a:bodyPr>
          <a:lstStyle/>
          <a:p>
            <a:pPr algn="r" defTabSz="1828754" eaLnBrk="1" fontAlgn="auto" hangingPunct="1">
              <a:spcBef>
                <a:spcPts val="0"/>
              </a:spcBef>
              <a:spcAft>
                <a:spcPts val="0"/>
              </a:spcAft>
            </a:pPr>
            <a:fld id="{F835BF9B-1E3F-4985-8662-C32EBC97455C}" type="slidenum">
              <a:rPr lang="en-US" sz="1900" smtClean="0">
                <a:latin typeface="Segoe UI"/>
                <a:ea typeface="Source Sans Pro Light" panose="020B0403030403020204" pitchFamily="34" charset="0"/>
                <a:cs typeface="Verdana" panose="020B0604030504040204" pitchFamily="34" charset="0"/>
              </a:rPr>
              <a:pPr algn="r" defTabSz="1828754" eaLnBrk="1" fontAlgn="auto" hangingPunct="1">
                <a:spcBef>
                  <a:spcPts val="0"/>
                </a:spcBef>
                <a:spcAft>
                  <a:spcPts val="0"/>
                </a:spcAft>
              </a:pPr>
              <a:t>‹#›</a:t>
            </a:fld>
            <a:endParaRPr lang="en-US" sz="1900" dirty="0">
              <a:latin typeface="Segoe UI"/>
              <a:ea typeface="Source Sans Pro Light" panose="020B0403030403020204" pitchFamily="34" charset="0"/>
              <a:cs typeface="Verdana" panose="020B0604030504040204" pitchFamily="34" charset="0"/>
            </a:endParaRPr>
          </a:p>
        </p:txBody>
      </p:sp>
      <p:sp>
        <p:nvSpPr>
          <p:cNvPr id="15" name="Text Placeholder 3"/>
          <p:cNvSpPr>
            <a:spLocks noGrp="1"/>
          </p:cNvSpPr>
          <p:nvPr>
            <p:ph type="body" sz="quarter" idx="13" hasCustomPrompt="1"/>
          </p:nvPr>
        </p:nvSpPr>
        <p:spPr>
          <a:xfrm>
            <a:off x="609600" y="11745600"/>
            <a:ext cx="23164800" cy="1056000"/>
          </a:xfrm>
          <a:prstGeom prst="roundRect">
            <a:avLst>
              <a:gd name="adj" fmla="val 0"/>
            </a:avLst>
          </a:prstGeom>
          <a:solidFill>
            <a:schemeClr val="accent2"/>
          </a:solidFill>
          <a:ln w="9525">
            <a:noFill/>
          </a:ln>
          <a:effectLst/>
        </p:spPr>
        <p:txBody>
          <a:bodyPr anchor="ctr" anchorCtr="0">
            <a:noAutofit/>
          </a:bodyPr>
          <a:lstStyle>
            <a:lvl1pPr marL="0" indent="0" algn="ctr">
              <a:buFontTx/>
              <a:buNone/>
              <a:defRPr sz="4800">
                <a:solidFill>
                  <a:schemeClr val="bg1"/>
                </a:solidFill>
              </a:defRPr>
            </a:lvl1pPr>
          </a:lstStyle>
          <a:p>
            <a:pPr lvl="0"/>
            <a:r>
              <a:rPr lang="de-DE" dirty="0" err="1"/>
              <a:t>Punchline</a:t>
            </a:r>
            <a:endParaRPr lang="en-US" dirty="0"/>
          </a:p>
        </p:txBody>
      </p:sp>
      <p:sp>
        <p:nvSpPr>
          <p:cNvPr id="16" name="Text Placeholder 11"/>
          <p:cNvSpPr>
            <a:spLocks noGrp="1"/>
          </p:cNvSpPr>
          <p:nvPr>
            <p:ph type="body" sz="quarter" idx="11" hasCustomPrompt="1"/>
          </p:nvPr>
        </p:nvSpPr>
        <p:spPr>
          <a:xfrm>
            <a:off x="609600" y="1828800"/>
            <a:ext cx="23164800" cy="914400"/>
          </a:xfrm>
          <a:prstGeom prst="rect">
            <a:avLst/>
          </a:prstGeom>
        </p:spPr>
        <p:txBody>
          <a:bodyPr lIns="243834" tIns="0" rIns="0" bIns="0" anchor="b" anchorCtr="0">
            <a:normAutofit/>
          </a:bodyPr>
          <a:lstStyle>
            <a:lvl1pPr>
              <a:defRPr sz="5300">
                <a:latin typeface="Segoe UI" panose="020B0502040204020203" pitchFamily="34" charset="0"/>
                <a:cs typeface="Segoe UI" panose="020B0502040204020203" pitchFamily="34" charset="0"/>
              </a:defRPr>
            </a:lvl1pPr>
          </a:lstStyle>
          <a:p>
            <a:pPr lvl="0"/>
            <a:r>
              <a:rPr lang="en-US" dirty="0"/>
              <a:t>Subtitle</a:t>
            </a:r>
          </a:p>
        </p:txBody>
      </p:sp>
      <p:sp>
        <p:nvSpPr>
          <p:cNvPr id="19" name="Title 1"/>
          <p:cNvSpPr>
            <a:spLocks noGrp="1"/>
          </p:cNvSpPr>
          <p:nvPr>
            <p:ph type="title" hasCustomPrompt="1"/>
          </p:nvPr>
        </p:nvSpPr>
        <p:spPr>
          <a:xfrm>
            <a:off x="609600" y="4"/>
            <a:ext cx="23164800" cy="1828797"/>
          </a:xfrm>
        </p:spPr>
        <p:txBody>
          <a:bodyPr/>
          <a:lstStyle>
            <a:lvl1pPr>
              <a:defRPr>
                <a:latin typeface="+mj-lt"/>
              </a:defRPr>
            </a:lvl1pPr>
          </a:lstStyle>
          <a:p>
            <a:r>
              <a:rPr lang="en-US" dirty="0"/>
              <a:t>Slide Title</a:t>
            </a:r>
          </a:p>
        </p:txBody>
      </p:sp>
    </p:spTree>
    <p:extLst>
      <p:ext uri="{BB962C8B-B14F-4D97-AF65-F5344CB8AC3E}">
        <p14:creationId xmlns:p14="http://schemas.microsoft.com/office/powerpoint/2010/main" val="352623574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Drawing guide">
    <p:spTree>
      <p:nvGrpSpPr>
        <p:cNvPr id="1" name=""/>
        <p:cNvGrpSpPr/>
        <p:nvPr/>
      </p:nvGrpSpPr>
      <p:grpSpPr>
        <a:xfrm>
          <a:off x="0" y="0"/>
          <a:ext cx="0" cy="0"/>
          <a:chOff x="0" y="0"/>
          <a:chExt cx="0" cy="0"/>
        </a:xfrm>
      </p:grpSpPr>
      <p:sp>
        <p:nvSpPr>
          <p:cNvPr id="30" name="Text Placeholder 3"/>
          <p:cNvSpPr>
            <a:spLocks noGrp="1"/>
          </p:cNvSpPr>
          <p:nvPr>
            <p:ph type="body" sz="quarter" idx="10" hasCustomPrompt="1"/>
          </p:nvPr>
        </p:nvSpPr>
        <p:spPr>
          <a:xfrm>
            <a:off x="609600" y="11745600"/>
            <a:ext cx="23164800" cy="1056000"/>
          </a:xfrm>
          <a:prstGeom prst="roundRect">
            <a:avLst>
              <a:gd name="adj" fmla="val 0"/>
            </a:avLst>
          </a:prstGeom>
          <a:solidFill>
            <a:schemeClr val="accent2"/>
          </a:solidFill>
          <a:ln w="9525">
            <a:noFill/>
          </a:ln>
          <a:effectLst/>
        </p:spPr>
        <p:txBody>
          <a:bodyPr anchor="ctr" anchorCtr="0">
            <a:noAutofit/>
          </a:bodyPr>
          <a:lstStyle>
            <a:lvl1pPr marL="0" indent="0" algn="ctr">
              <a:buFontTx/>
              <a:buNone/>
              <a:defRPr sz="4800">
                <a:solidFill>
                  <a:schemeClr val="bg1"/>
                </a:solidFill>
              </a:defRPr>
            </a:lvl1pPr>
          </a:lstStyle>
          <a:p>
            <a:pPr lvl="0"/>
            <a:r>
              <a:rPr lang="de-DE" dirty="0" err="1"/>
              <a:t>Punchline</a:t>
            </a:r>
            <a:r>
              <a:rPr lang="de-DE" dirty="0"/>
              <a:t> </a:t>
            </a:r>
            <a:r>
              <a:rPr lang="de-DE" dirty="0" err="1"/>
              <a:t>area</a:t>
            </a:r>
            <a:endParaRPr lang="en-US" dirty="0"/>
          </a:p>
        </p:txBody>
      </p:sp>
      <p:cxnSp>
        <p:nvCxnSpPr>
          <p:cNvPr id="3" name="Straight Connector 2"/>
          <p:cNvCxnSpPr/>
          <p:nvPr userDrawn="1"/>
        </p:nvCxnSpPr>
        <p:spPr>
          <a:xfrm>
            <a:off x="609600" y="0"/>
            <a:ext cx="0" cy="1371600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23774400" y="0"/>
            <a:ext cx="0" cy="1371600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userDrawn="1"/>
        </p:nvCxnSpPr>
        <p:spPr>
          <a:xfrm>
            <a:off x="0" y="1828800"/>
            <a:ext cx="24384000" cy="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userDrawn="1"/>
        </p:nvCxnSpPr>
        <p:spPr>
          <a:xfrm>
            <a:off x="0" y="2743200"/>
            <a:ext cx="24384000" cy="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a:xfrm>
            <a:off x="0" y="3200400"/>
            <a:ext cx="24384000" cy="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a:xfrm>
            <a:off x="0" y="11531600"/>
            <a:ext cx="24384000" cy="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a:xfrm>
            <a:off x="0" y="11746525"/>
            <a:ext cx="24384000" cy="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a:xfrm>
            <a:off x="0" y="12801600"/>
            <a:ext cx="24384000" cy="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sp>
        <p:nvSpPr>
          <p:cNvPr id="25" name="Right Arrow 24"/>
          <p:cNvSpPr/>
          <p:nvPr userDrawn="1"/>
        </p:nvSpPr>
        <p:spPr>
          <a:xfrm rot="13500000">
            <a:off x="766743" y="3348880"/>
            <a:ext cx="729171" cy="746496"/>
          </a:xfrm>
          <a:prstGeom prst="rightArrow">
            <a:avLst/>
          </a:prstGeom>
          <a:solidFill>
            <a:srgbClr val="FF0000"/>
          </a:solidFill>
          <a:ln>
            <a:noFill/>
          </a:ln>
          <a:scene3d>
            <a:camera prst="orthographicFront"/>
            <a:lightRig rig="contrasting" dir="t">
              <a:rot lat="0" lon="0" rev="2400000"/>
            </a:lightRig>
          </a:scene3d>
          <a:sp3d prstMaterial="powder">
            <a:bevelB w="0" h="0"/>
          </a:sp3d>
        </p:spPr>
        <p:style>
          <a:lnRef idx="2">
            <a:schemeClr val="accent1">
              <a:shade val="50000"/>
            </a:schemeClr>
          </a:lnRef>
          <a:fillRef idx="1">
            <a:schemeClr val="accent1"/>
          </a:fillRef>
          <a:effectRef idx="0">
            <a:schemeClr val="accent1"/>
          </a:effectRef>
          <a:fontRef idx="minor">
            <a:schemeClr val="lt1"/>
          </a:fontRef>
        </p:style>
        <p:txBody>
          <a:bodyPr lIns="182875" tIns="91438" rIns="182875" bIns="91438"/>
          <a:lstStyle/>
          <a:p>
            <a:pPr algn="ctr" defTabSz="1828754" eaLnBrk="1" fontAlgn="auto" hangingPunct="1">
              <a:spcBef>
                <a:spcPts val="0"/>
              </a:spcBef>
              <a:spcAft>
                <a:spcPts val="0"/>
              </a:spcAft>
              <a:defRPr/>
            </a:pPr>
            <a:endParaRPr lang="en-US" sz="2700" dirty="0">
              <a:solidFill>
                <a:srgbClr val="FFFFFF"/>
              </a:solidFill>
              <a:latin typeface="Salesforce Sans"/>
              <a:cs typeface="VAG Rounded Std Light"/>
            </a:endParaRPr>
          </a:p>
        </p:txBody>
      </p:sp>
      <p:sp>
        <p:nvSpPr>
          <p:cNvPr id="26" name="Right Arrow 25"/>
          <p:cNvSpPr/>
          <p:nvPr userDrawn="1"/>
        </p:nvSpPr>
        <p:spPr>
          <a:xfrm rot="8404561">
            <a:off x="764156" y="11881776"/>
            <a:ext cx="729171" cy="746496"/>
          </a:xfrm>
          <a:prstGeom prst="rightArrow">
            <a:avLst/>
          </a:prstGeom>
          <a:solidFill>
            <a:srgbClr val="FF0000"/>
          </a:solidFill>
          <a:ln>
            <a:noFill/>
          </a:ln>
          <a:scene3d>
            <a:camera prst="orthographicFront"/>
            <a:lightRig rig="contrasting" dir="t">
              <a:rot lat="0" lon="0" rev="2400000"/>
            </a:lightRig>
          </a:scene3d>
          <a:sp3d prstMaterial="powder">
            <a:bevelB w="0" h="0"/>
          </a:sp3d>
        </p:spPr>
        <p:style>
          <a:lnRef idx="2">
            <a:schemeClr val="accent1">
              <a:shade val="50000"/>
            </a:schemeClr>
          </a:lnRef>
          <a:fillRef idx="1">
            <a:schemeClr val="accent1"/>
          </a:fillRef>
          <a:effectRef idx="0">
            <a:schemeClr val="accent1"/>
          </a:effectRef>
          <a:fontRef idx="minor">
            <a:schemeClr val="lt1"/>
          </a:fontRef>
        </p:style>
        <p:txBody>
          <a:bodyPr lIns="182875" tIns="91438" rIns="182875" bIns="91438"/>
          <a:lstStyle/>
          <a:p>
            <a:pPr algn="ctr" defTabSz="1828754" eaLnBrk="1" fontAlgn="auto" hangingPunct="1">
              <a:spcBef>
                <a:spcPts val="0"/>
              </a:spcBef>
              <a:spcAft>
                <a:spcPts val="0"/>
              </a:spcAft>
              <a:defRPr/>
            </a:pPr>
            <a:endParaRPr lang="en-US" sz="2700" dirty="0">
              <a:solidFill>
                <a:srgbClr val="FFFFFF"/>
              </a:solidFill>
              <a:latin typeface="Salesforce Sans"/>
              <a:cs typeface="VAG Rounded Std Light"/>
            </a:endParaRPr>
          </a:p>
        </p:txBody>
      </p:sp>
      <p:sp>
        <p:nvSpPr>
          <p:cNvPr id="27" name="Right Arrow 26"/>
          <p:cNvSpPr/>
          <p:nvPr userDrawn="1"/>
        </p:nvSpPr>
        <p:spPr>
          <a:xfrm rot="2449190">
            <a:off x="22726793" y="11907568"/>
            <a:ext cx="729171" cy="746496"/>
          </a:xfrm>
          <a:prstGeom prst="rightArrow">
            <a:avLst/>
          </a:prstGeom>
          <a:solidFill>
            <a:srgbClr val="FF0000"/>
          </a:solidFill>
          <a:ln>
            <a:noFill/>
          </a:ln>
          <a:scene3d>
            <a:camera prst="orthographicFront"/>
            <a:lightRig rig="contrasting" dir="t">
              <a:rot lat="0" lon="0" rev="2400000"/>
            </a:lightRig>
          </a:scene3d>
          <a:sp3d prstMaterial="powder">
            <a:bevelB w="0" h="0"/>
          </a:sp3d>
        </p:spPr>
        <p:style>
          <a:lnRef idx="2">
            <a:schemeClr val="accent1">
              <a:shade val="50000"/>
            </a:schemeClr>
          </a:lnRef>
          <a:fillRef idx="1">
            <a:schemeClr val="accent1"/>
          </a:fillRef>
          <a:effectRef idx="0">
            <a:schemeClr val="accent1"/>
          </a:effectRef>
          <a:fontRef idx="minor">
            <a:schemeClr val="lt1"/>
          </a:fontRef>
        </p:style>
        <p:txBody>
          <a:bodyPr lIns="182875" tIns="91438" rIns="182875" bIns="91438"/>
          <a:lstStyle/>
          <a:p>
            <a:pPr algn="ctr" defTabSz="1828754" eaLnBrk="1" fontAlgn="auto" hangingPunct="1">
              <a:spcBef>
                <a:spcPts val="0"/>
              </a:spcBef>
              <a:spcAft>
                <a:spcPts val="0"/>
              </a:spcAft>
              <a:defRPr/>
            </a:pPr>
            <a:endParaRPr lang="en-US" sz="2700" dirty="0">
              <a:solidFill>
                <a:srgbClr val="FFFFFF"/>
              </a:solidFill>
              <a:latin typeface="Salesforce Sans"/>
              <a:cs typeface="VAG Rounded Std Light"/>
            </a:endParaRPr>
          </a:p>
        </p:txBody>
      </p:sp>
      <p:sp>
        <p:nvSpPr>
          <p:cNvPr id="28" name="Right Arrow 27"/>
          <p:cNvSpPr/>
          <p:nvPr userDrawn="1"/>
        </p:nvSpPr>
        <p:spPr>
          <a:xfrm rot="18850346">
            <a:off x="22724927" y="3348736"/>
            <a:ext cx="729171" cy="746496"/>
          </a:xfrm>
          <a:prstGeom prst="rightArrow">
            <a:avLst/>
          </a:prstGeom>
          <a:solidFill>
            <a:srgbClr val="FF0000"/>
          </a:solidFill>
          <a:ln>
            <a:noFill/>
          </a:ln>
          <a:scene3d>
            <a:camera prst="orthographicFront"/>
            <a:lightRig rig="contrasting" dir="t">
              <a:rot lat="0" lon="0" rev="2400000"/>
            </a:lightRig>
          </a:scene3d>
          <a:sp3d prstMaterial="powder">
            <a:bevelB w="0" h="0"/>
          </a:sp3d>
        </p:spPr>
        <p:style>
          <a:lnRef idx="2">
            <a:schemeClr val="accent1">
              <a:shade val="50000"/>
            </a:schemeClr>
          </a:lnRef>
          <a:fillRef idx="1">
            <a:schemeClr val="accent1"/>
          </a:fillRef>
          <a:effectRef idx="0">
            <a:schemeClr val="accent1"/>
          </a:effectRef>
          <a:fontRef idx="minor">
            <a:schemeClr val="lt1"/>
          </a:fontRef>
        </p:style>
        <p:txBody>
          <a:bodyPr lIns="182875" tIns="91438" rIns="182875" bIns="91438"/>
          <a:lstStyle/>
          <a:p>
            <a:pPr algn="ctr" defTabSz="1828754" eaLnBrk="1" fontAlgn="auto" hangingPunct="1">
              <a:spcBef>
                <a:spcPts val="0"/>
              </a:spcBef>
              <a:spcAft>
                <a:spcPts val="0"/>
              </a:spcAft>
              <a:defRPr/>
            </a:pPr>
            <a:endParaRPr lang="en-US" sz="2700" dirty="0">
              <a:solidFill>
                <a:srgbClr val="FFFFFF"/>
              </a:solidFill>
              <a:latin typeface="Salesforce Sans"/>
              <a:cs typeface="VAG Rounded Std Light"/>
            </a:endParaRPr>
          </a:p>
        </p:txBody>
      </p:sp>
      <p:sp>
        <p:nvSpPr>
          <p:cNvPr id="31" name="Title 30"/>
          <p:cNvSpPr>
            <a:spLocks noGrp="1"/>
          </p:cNvSpPr>
          <p:nvPr>
            <p:ph type="title"/>
          </p:nvPr>
        </p:nvSpPr>
        <p:spPr/>
        <p:txBody>
          <a:bodyPr/>
          <a:lstStyle>
            <a:lvl1pPr>
              <a:defRPr sz="5300"/>
            </a:lvl1pPr>
          </a:lstStyle>
          <a:p>
            <a:endParaRPr lang="en-US" dirty="0"/>
          </a:p>
        </p:txBody>
      </p:sp>
      <p:sp>
        <p:nvSpPr>
          <p:cNvPr id="33" name="TextBox 32"/>
          <p:cNvSpPr txBox="1"/>
          <p:nvPr userDrawn="1"/>
        </p:nvSpPr>
        <p:spPr>
          <a:xfrm>
            <a:off x="11654488" y="3200400"/>
            <a:ext cx="11113477" cy="1354211"/>
          </a:xfrm>
          <a:prstGeom prst="rect">
            <a:avLst/>
          </a:prstGeom>
          <a:noFill/>
        </p:spPr>
        <p:txBody>
          <a:bodyPr wrap="square" lIns="243834" tIns="121917" rIns="243834" bIns="121917" rtlCol="0">
            <a:spAutoFit/>
          </a:bodyPr>
          <a:lstStyle/>
          <a:p>
            <a:pPr marL="914377" lvl="1" algn="r" defTabSz="1828754" eaLnBrk="1" fontAlgn="auto" hangingPunct="1">
              <a:spcBef>
                <a:spcPts val="600"/>
              </a:spcBef>
              <a:spcAft>
                <a:spcPts val="2000"/>
              </a:spcAft>
            </a:pPr>
            <a:r>
              <a:rPr lang="en-US" sz="3600" dirty="0">
                <a:solidFill>
                  <a:srgbClr val="FF0000"/>
                </a:solidFill>
                <a:latin typeface="Segoe UI"/>
                <a:ea typeface="+mn-ea"/>
                <a:cs typeface="+mn-cs"/>
              </a:rPr>
              <a:t>The red arrows mark the area you should work in</a:t>
            </a:r>
          </a:p>
        </p:txBody>
      </p:sp>
      <p:sp>
        <p:nvSpPr>
          <p:cNvPr id="6" name="TextBox 5"/>
          <p:cNvSpPr txBox="1"/>
          <p:nvPr userDrawn="1"/>
        </p:nvSpPr>
        <p:spPr>
          <a:xfrm>
            <a:off x="12762269" y="4103925"/>
            <a:ext cx="10776155" cy="6935232"/>
          </a:xfrm>
          <a:prstGeom prst="rect">
            <a:avLst/>
          </a:prstGeom>
          <a:noFill/>
        </p:spPr>
        <p:txBody>
          <a:bodyPr wrap="square" lIns="243834" tIns="121917" rIns="243834" bIns="121917" rtlCol="0">
            <a:spAutoFit/>
          </a:bodyPr>
          <a:lstStyle/>
          <a:p>
            <a:pPr marL="0" lvl="4" defTabSz="1828754" eaLnBrk="1" fontAlgn="auto" hangingPunct="1">
              <a:spcBef>
                <a:spcPts val="400"/>
              </a:spcBef>
              <a:spcAft>
                <a:spcPts val="1200"/>
              </a:spcAft>
              <a:defRPr/>
            </a:pPr>
            <a:r>
              <a:rPr lang="en-US" sz="4800" dirty="0">
                <a:solidFill>
                  <a:srgbClr val="3296D5"/>
                </a:solidFill>
                <a:latin typeface="Segoe UI" panose="020B0502040204020203" pitchFamily="34" charset="0"/>
                <a:ea typeface="+mn-ea"/>
                <a:cs typeface="Segoe UI" panose="020B0502040204020203" pitchFamily="34" charset="0"/>
              </a:rPr>
              <a:t>Realigning guides</a:t>
            </a:r>
          </a:p>
          <a:p>
            <a:pPr marL="920726" lvl="2" indent="-460364" defTabSz="1828754" eaLnBrk="1" fontAlgn="auto" hangingPunct="1">
              <a:spcBef>
                <a:spcPts val="0"/>
              </a:spcBef>
              <a:spcAft>
                <a:spcPts val="1200"/>
              </a:spcAft>
              <a:buClr>
                <a:prstClr val="black">
                  <a:lumMod val="50000"/>
                  <a:lumOff val="50000"/>
                </a:prstClr>
              </a:buClr>
              <a:buFont typeface="Arial" panose="020B0604020202020204" pitchFamily="34" charset="0"/>
              <a:buChar char="•"/>
              <a:tabLst>
                <a:tab pos="1600160" algn="l"/>
              </a:tabLst>
              <a:defRPr/>
            </a:pPr>
            <a:r>
              <a:rPr lang="en-US" sz="3200" dirty="0">
                <a:solidFill>
                  <a:srgbClr val="3C3C3B"/>
                </a:solidFill>
                <a:latin typeface="Segoe UI Light" panose="020B0502040204020203" pitchFamily="34" charset="0"/>
                <a:ea typeface="+mn-ea"/>
                <a:cs typeface="Segoe UI Light" panose="020B0502040204020203" pitchFamily="34" charset="0"/>
              </a:rPr>
              <a:t>Guides can easily be bumped and moved accidentally.  </a:t>
            </a:r>
          </a:p>
          <a:p>
            <a:pPr marL="920726" lvl="2" indent="-460364" defTabSz="1828754" eaLnBrk="1" fontAlgn="auto" hangingPunct="1">
              <a:spcBef>
                <a:spcPts val="0"/>
              </a:spcBef>
              <a:spcAft>
                <a:spcPts val="1200"/>
              </a:spcAft>
              <a:buClr>
                <a:prstClr val="black">
                  <a:lumMod val="50000"/>
                  <a:lumOff val="50000"/>
                </a:prstClr>
              </a:buClr>
              <a:buFont typeface="Arial" panose="020B0604020202020204" pitchFamily="34" charset="0"/>
              <a:buChar char="•"/>
              <a:tabLst>
                <a:tab pos="1600160" algn="l"/>
              </a:tabLst>
              <a:defRPr/>
            </a:pPr>
            <a:r>
              <a:rPr lang="en-US" sz="3200" dirty="0">
                <a:solidFill>
                  <a:srgbClr val="3C3C3B"/>
                </a:solidFill>
                <a:latin typeface="Segoe UI Light" panose="020B0502040204020203" pitchFamily="34" charset="0"/>
                <a:ea typeface="+mn-ea"/>
                <a:cs typeface="Segoe UI Light" panose="020B0502040204020203" pitchFamily="34" charset="0"/>
              </a:rPr>
              <a:t>This slide layout show you how to reset your guides. </a:t>
            </a:r>
          </a:p>
          <a:p>
            <a:pPr marL="920726" lvl="2" indent="-460364" defTabSz="1828754" eaLnBrk="1" fontAlgn="auto" hangingPunct="1">
              <a:spcBef>
                <a:spcPts val="0"/>
              </a:spcBef>
              <a:spcAft>
                <a:spcPts val="1200"/>
              </a:spcAft>
              <a:buClr>
                <a:prstClr val="black">
                  <a:lumMod val="50000"/>
                  <a:lumOff val="50000"/>
                </a:prstClr>
              </a:buClr>
              <a:buFont typeface="Arial" panose="020B0604020202020204" pitchFamily="34" charset="0"/>
              <a:buChar char="•"/>
              <a:tabLst>
                <a:tab pos="1600160" algn="l"/>
              </a:tabLst>
              <a:defRPr/>
            </a:pPr>
            <a:r>
              <a:rPr lang="en-US" sz="3200" dirty="0">
                <a:solidFill>
                  <a:srgbClr val="3C3C3B"/>
                </a:solidFill>
                <a:latin typeface="Segoe UI Light" panose="020B0502040204020203" pitchFamily="34" charset="0"/>
                <a:ea typeface="+mn-ea"/>
                <a:cs typeface="Segoe UI Light" panose="020B0502040204020203" pitchFamily="34" charset="0"/>
              </a:rPr>
              <a:t>Turn on your guides </a:t>
            </a:r>
          </a:p>
          <a:p>
            <a:pPr marL="920726" lvl="2" indent="-460364" defTabSz="1828754" eaLnBrk="1" fontAlgn="auto" hangingPunct="1">
              <a:spcBef>
                <a:spcPts val="0"/>
              </a:spcBef>
              <a:spcAft>
                <a:spcPts val="1200"/>
              </a:spcAft>
              <a:buClr>
                <a:prstClr val="black">
                  <a:lumMod val="50000"/>
                  <a:lumOff val="50000"/>
                </a:prstClr>
              </a:buClr>
              <a:buFont typeface="Arial" panose="020B0604020202020204" pitchFamily="34" charset="0"/>
              <a:buChar char="•"/>
              <a:tabLst>
                <a:tab pos="1600160" algn="l"/>
              </a:tabLst>
              <a:defRPr/>
            </a:pPr>
            <a:r>
              <a:rPr lang="en-US" sz="3200" dirty="0">
                <a:solidFill>
                  <a:srgbClr val="3C3C3B"/>
                </a:solidFill>
                <a:latin typeface="Segoe UI Light" panose="020B0502040204020203" pitchFamily="34" charset="0"/>
                <a:ea typeface="+mn-ea"/>
                <a:cs typeface="Segoe UI Light" panose="020B0502040204020203" pitchFamily="34" charset="0"/>
              </a:rPr>
              <a:t> Insert a new slide using. the “Guide layout slide option”</a:t>
            </a:r>
          </a:p>
          <a:p>
            <a:pPr marL="920726" lvl="2" indent="-460364" defTabSz="1828754" eaLnBrk="1" fontAlgn="auto" hangingPunct="1">
              <a:spcBef>
                <a:spcPts val="0"/>
              </a:spcBef>
              <a:spcAft>
                <a:spcPts val="1200"/>
              </a:spcAft>
              <a:buClr>
                <a:prstClr val="black">
                  <a:lumMod val="50000"/>
                  <a:lumOff val="50000"/>
                </a:prstClr>
              </a:buClr>
              <a:buFont typeface="Arial" panose="020B0604020202020204" pitchFamily="34" charset="0"/>
              <a:buChar char="•"/>
              <a:tabLst>
                <a:tab pos="1600160" algn="l"/>
              </a:tabLst>
              <a:defRPr/>
            </a:pPr>
            <a:r>
              <a:rPr lang="en-US" sz="3200" dirty="0">
                <a:solidFill>
                  <a:srgbClr val="3C3C3B"/>
                </a:solidFill>
                <a:latin typeface="Segoe UI Light" panose="020B0502040204020203" pitchFamily="34" charset="0"/>
                <a:ea typeface="+mn-ea"/>
                <a:cs typeface="Segoe UI Light" panose="020B0502040204020203" pitchFamily="34" charset="0"/>
              </a:rPr>
              <a:t> Do your guides align with </a:t>
            </a:r>
            <a:r>
              <a:rPr lang="en-US" sz="3200">
                <a:solidFill>
                  <a:srgbClr val="3C3C3B"/>
                </a:solidFill>
                <a:latin typeface="Segoe UI Light" panose="020B0502040204020203" pitchFamily="34" charset="0"/>
                <a:ea typeface="+mn-ea"/>
                <a:cs typeface="Segoe UI Light" panose="020B0502040204020203" pitchFamily="34" charset="0"/>
              </a:rPr>
              <a:t>the red </a:t>
            </a:r>
            <a:r>
              <a:rPr lang="en-US" sz="3200" dirty="0">
                <a:solidFill>
                  <a:srgbClr val="3C3C3B"/>
                </a:solidFill>
                <a:latin typeface="Segoe UI Light" panose="020B0502040204020203" pitchFamily="34" charset="0"/>
                <a:ea typeface="+mn-ea"/>
                <a:cs typeface="Segoe UI Light" panose="020B0502040204020203" pitchFamily="34" charset="0"/>
              </a:rPr>
              <a:t>lines in the new slide?  If yes, your guides are set, if not, proceed then realign each of the lines to line up with the lines shown on this page. </a:t>
            </a:r>
          </a:p>
          <a:p>
            <a:pPr marL="920726" lvl="2" indent="-460364" defTabSz="1828754" eaLnBrk="1" fontAlgn="auto" hangingPunct="1">
              <a:spcBef>
                <a:spcPts val="0"/>
              </a:spcBef>
              <a:spcAft>
                <a:spcPts val="1200"/>
              </a:spcAft>
              <a:buClr>
                <a:prstClr val="black">
                  <a:lumMod val="50000"/>
                  <a:lumOff val="50000"/>
                </a:prstClr>
              </a:buClr>
              <a:buFont typeface="Arial" panose="020B0604020202020204" pitchFamily="34" charset="0"/>
              <a:buChar char="•"/>
              <a:tabLst>
                <a:tab pos="1600160" algn="l"/>
              </a:tabLst>
              <a:defRPr/>
            </a:pPr>
            <a:r>
              <a:rPr lang="en-US" sz="3200" dirty="0">
                <a:solidFill>
                  <a:srgbClr val="3C3C3B"/>
                </a:solidFill>
                <a:latin typeface="Segoe UI Light" panose="020B0502040204020203" pitchFamily="34" charset="0"/>
                <a:ea typeface="+mn-ea"/>
                <a:cs typeface="Segoe UI Light" panose="020B0502040204020203" pitchFamily="34" charset="0"/>
              </a:rPr>
              <a:t> Once guides are reset, delete the guide layout slide</a:t>
            </a:r>
          </a:p>
        </p:txBody>
      </p:sp>
      <p:sp>
        <p:nvSpPr>
          <p:cNvPr id="29" name="TextBox 28"/>
          <p:cNvSpPr txBox="1"/>
          <p:nvPr userDrawn="1"/>
        </p:nvSpPr>
        <p:spPr>
          <a:xfrm>
            <a:off x="1409291" y="3200401"/>
            <a:ext cx="10776155" cy="10127731"/>
          </a:xfrm>
          <a:prstGeom prst="rect">
            <a:avLst/>
          </a:prstGeom>
          <a:noFill/>
        </p:spPr>
        <p:txBody>
          <a:bodyPr wrap="square" lIns="243834" tIns="121917" rIns="243834" bIns="121917" rtlCol="0">
            <a:spAutoFit/>
          </a:bodyPr>
          <a:lstStyle/>
          <a:p>
            <a:pPr marL="0" lvl="4" defTabSz="1828754" eaLnBrk="1" fontAlgn="auto" hangingPunct="1">
              <a:spcBef>
                <a:spcPts val="400"/>
              </a:spcBef>
              <a:spcAft>
                <a:spcPts val="1200"/>
              </a:spcAft>
              <a:defRPr/>
            </a:pPr>
            <a:r>
              <a:rPr lang="en-US" sz="4300" dirty="0">
                <a:solidFill>
                  <a:srgbClr val="3296D5"/>
                </a:solidFill>
                <a:latin typeface="Segoe UI" panose="020B0502040204020203" pitchFamily="34" charset="0"/>
                <a:ea typeface="+mn-ea"/>
                <a:cs typeface="Segoe UI" panose="020B0502040204020203" pitchFamily="34" charset="0"/>
              </a:rPr>
              <a:t>What are drawing guides?  </a:t>
            </a:r>
          </a:p>
          <a:p>
            <a:pPr marL="920726" lvl="2" indent="-460364" defTabSz="1828754" eaLnBrk="1" fontAlgn="auto" hangingPunct="1">
              <a:spcBef>
                <a:spcPts val="0"/>
              </a:spcBef>
              <a:spcAft>
                <a:spcPts val="1200"/>
              </a:spcAft>
              <a:buClr>
                <a:srgbClr val="000000">
                  <a:lumMod val="50000"/>
                  <a:lumOff val="50000"/>
                </a:srgbClr>
              </a:buClr>
              <a:buFont typeface="Arial" panose="020B0604020202020204" pitchFamily="34" charset="0"/>
              <a:buChar char="•"/>
              <a:tabLst>
                <a:tab pos="1600160" algn="l"/>
              </a:tabLst>
              <a:defRPr/>
            </a:pPr>
            <a:r>
              <a:rPr lang="en-US" sz="3200" dirty="0">
                <a:solidFill>
                  <a:srgbClr val="3C3C3B"/>
                </a:solidFill>
                <a:latin typeface="Segoe UI Light" panose="020B0502040204020203" pitchFamily="34" charset="0"/>
                <a:ea typeface="+mn-ea"/>
                <a:cs typeface="Segoe UI Light" panose="020B0502040204020203" pitchFamily="34" charset="0"/>
              </a:rPr>
              <a:t>This lines that that appear on all pages in the same spot, but don’t show up when you print or view deck in Show mode.  </a:t>
            </a:r>
          </a:p>
          <a:p>
            <a:pPr marL="920726" lvl="2" indent="-460364" defTabSz="1828754" eaLnBrk="1" fontAlgn="auto" hangingPunct="1">
              <a:spcBef>
                <a:spcPts val="0"/>
              </a:spcBef>
              <a:spcAft>
                <a:spcPts val="1200"/>
              </a:spcAft>
              <a:buClr>
                <a:srgbClr val="000000">
                  <a:lumMod val="50000"/>
                  <a:lumOff val="50000"/>
                </a:srgbClr>
              </a:buClr>
              <a:buFont typeface="Arial" panose="020B0604020202020204" pitchFamily="34" charset="0"/>
              <a:buChar char="•"/>
              <a:tabLst>
                <a:tab pos="1600160" algn="l"/>
              </a:tabLst>
              <a:defRPr/>
            </a:pPr>
            <a:r>
              <a:rPr lang="en-US" sz="3200" dirty="0">
                <a:solidFill>
                  <a:srgbClr val="3C3C3B"/>
                </a:solidFill>
                <a:latin typeface="Segoe UI Light" panose="020B0502040204020203" pitchFamily="34" charset="0"/>
                <a:ea typeface="+mn-ea"/>
                <a:cs typeface="Segoe UI Light" panose="020B0502040204020203" pitchFamily="34" charset="0"/>
              </a:rPr>
              <a:t>Think of them as internal margins for the proper alignment and consistent placement of content. Object will snap to them and they are also perfect for cropping an image to. </a:t>
            </a:r>
          </a:p>
          <a:p>
            <a:pPr marL="920726" lvl="2" indent="-460364" defTabSz="1828754" eaLnBrk="1" fontAlgn="auto" hangingPunct="1">
              <a:spcBef>
                <a:spcPts val="0"/>
              </a:spcBef>
              <a:spcAft>
                <a:spcPts val="1200"/>
              </a:spcAft>
              <a:buClr>
                <a:srgbClr val="000000">
                  <a:lumMod val="50000"/>
                  <a:lumOff val="50000"/>
                </a:srgbClr>
              </a:buClr>
              <a:buFont typeface="Arial" panose="020B0604020202020204" pitchFamily="34" charset="0"/>
              <a:buChar char="•"/>
              <a:tabLst>
                <a:tab pos="1600160" algn="l"/>
              </a:tabLst>
              <a:defRPr/>
            </a:pPr>
            <a:r>
              <a:rPr lang="en-US" sz="3200" dirty="0">
                <a:solidFill>
                  <a:srgbClr val="3C3C3B"/>
                </a:solidFill>
                <a:latin typeface="Segoe UI Light" panose="020B0502040204020203" pitchFamily="34" charset="0"/>
                <a:ea typeface="+mn-ea"/>
                <a:cs typeface="Segoe UI Light" panose="020B0502040204020203" pitchFamily="34" charset="0"/>
              </a:rPr>
              <a:t>This template has pre-made guides that delineate where your workspace is.  </a:t>
            </a:r>
          </a:p>
          <a:p>
            <a:pPr marL="0" lvl="4" defTabSz="1828754" eaLnBrk="1" fontAlgn="auto" hangingPunct="1">
              <a:spcBef>
                <a:spcPts val="400"/>
              </a:spcBef>
              <a:spcAft>
                <a:spcPts val="1200"/>
              </a:spcAft>
              <a:defRPr/>
            </a:pPr>
            <a:r>
              <a:rPr lang="en-US" sz="4300" dirty="0">
                <a:solidFill>
                  <a:srgbClr val="3296D5"/>
                </a:solidFill>
                <a:latin typeface="Segoe UI" panose="020B0502040204020203" pitchFamily="34" charset="0"/>
                <a:ea typeface="+mn-ea"/>
                <a:cs typeface="Segoe UI" panose="020B0502040204020203" pitchFamily="34" charset="0"/>
              </a:rPr>
              <a:t>How to turn guides on and off</a:t>
            </a:r>
          </a:p>
          <a:p>
            <a:pPr marL="920726" lvl="2" indent="-460364" defTabSz="1828754" eaLnBrk="1" fontAlgn="auto" hangingPunct="1">
              <a:spcBef>
                <a:spcPts val="0"/>
              </a:spcBef>
              <a:spcAft>
                <a:spcPts val="1200"/>
              </a:spcAft>
              <a:buClr>
                <a:srgbClr val="000000">
                  <a:lumMod val="50000"/>
                  <a:lumOff val="50000"/>
                </a:srgbClr>
              </a:buClr>
              <a:buFont typeface="Arial" panose="020B0604020202020204" pitchFamily="34" charset="0"/>
              <a:buChar char="•"/>
              <a:tabLst>
                <a:tab pos="1600160" algn="l"/>
              </a:tabLst>
              <a:defRPr/>
            </a:pPr>
            <a:r>
              <a:rPr lang="en-US" sz="3200" dirty="0">
                <a:solidFill>
                  <a:srgbClr val="3C3C3B"/>
                </a:solidFill>
                <a:latin typeface="Segoe UI Light" panose="020B0502040204020203" pitchFamily="34" charset="0"/>
                <a:ea typeface="+mn-ea"/>
                <a:cs typeface="Segoe UI Light" panose="020B0502040204020203" pitchFamily="34" charset="0"/>
              </a:rPr>
              <a:t>Windows: ALT + F9 or Right click in blue area off workspace &gt;Grids and guides&gt;Display drawing guides on screen</a:t>
            </a:r>
          </a:p>
          <a:p>
            <a:pPr defTabSz="1828754" eaLnBrk="1" fontAlgn="auto" hangingPunct="1">
              <a:spcBef>
                <a:spcPts val="0"/>
              </a:spcBef>
              <a:spcAft>
                <a:spcPts val="0"/>
              </a:spcAft>
            </a:pPr>
            <a:endParaRPr lang="en-US" sz="2700" dirty="0">
              <a:latin typeface="Segoe UI"/>
              <a:ea typeface="+mn-ea"/>
              <a:cs typeface="+mn-cs"/>
            </a:endParaRPr>
          </a:p>
          <a:p>
            <a:pPr defTabSz="1828754" eaLnBrk="1" fontAlgn="auto" hangingPunct="1">
              <a:spcBef>
                <a:spcPts val="0"/>
              </a:spcBef>
              <a:spcAft>
                <a:spcPts val="0"/>
              </a:spcAft>
            </a:pPr>
            <a:endParaRPr lang="en-US" sz="3700" dirty="0">
              <a:latin typeface="Segoe UI"/>
              <a:ea typeface="+mn-ea"/>
              <a:cs typeface="+mn-cs"/>
            </a:endParaRPr>
          </a:p>
          <a:p>
            <a:pPr defTabSz="1828754" eaLnBrk="1" fontAlgn="auto" hangingPunct="1">
              <a:spcBef>
                <a:spcPts val="0"/>
              </a:spcBef>
              <a:spcAft>
                <a:spcPts val="0"/>
              </a:spcAft>
            </a:pPr>
            <a:endParaRPr lang="en-US" sz="3700" dirty="0">
              <a:latin typeface="Segoe UI"/>
              <a:ea typeface="+mn-ea"/>
              <a:cs typeface="+mn-cs"/>
            </a:endParaRPr>
          </a:p>
        </p:txBody>
      </p:sp>
    </p:spTree>
    <p:extLst>
      <p:ext uri="{BB962C8B-B14F-4D97-AF65-F5344CB8AC3E}">
        <p14:creationId xmlns:p14="http://schemas.microsoft.com/office/powerpoint/2010/main" val="20493086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preserve="1" userDrawn="1">
  <p:cSld name="Thank you">
    <p:spTree>
      <p:nvGrpSpPr>
        <p:cNvPr id="1" name=""/>
        <p:cNvGrpSpPr/>
        <p:nvPr/>
      </p:nvGrpSpPr>
      <p:grpSpPr>
        <a:xfrm>
          <a:off x="0" y="0"/>
          <a:ext cx="0" cy="0"/>
          <a:chOff x="0" y="0"/>
          <a:chExt cx="0" cy="0"/>
        </a:xfrm>
      </p:grpSpPr>
      <p:sp>
        <p:nvSpPr>
          <p:cNvPr id="3" name="Rectangle 2"/>
          <p:cNvSpPr/>
          <p:nvPr userDrawn="1"/>
        </p:nvSpPr>
        <p:spPr>
          <a:xfrm>
            <a:off x="0" y="6853730"/>
            <a:ext cx="24384000" cy="6862269"/>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lIns="243834" tIns="121917" rIns="243834" bIns="121917" rtlCol="0" anchor="ctr"/>
          <a:lstStyle/>
          <a:p>
            <a:pPr algn="ctr" defTabSz="1828754" eaLnBrk="1" fontAlgn="auto" hangingPunct="1">
              <a:spcBef>
                <a:spcPts val="0"/>
              </a:spcBef>
              <a:spcAft>
                <a:spcPts val="0"/>
              </a:spcAft>
            </a:pPr>
            <a:endParaRPr lang="en-US" sz="2700">
              <a:solidFill>
                <a:srgbClr val="FFFFFF"/>
              </a:solidFill>
            </a:endParaRPr>
          </a:p>
        </p:txBody>
      </p:sp>
      <p:sp>
        <p:nvSpPr>
          <p:cNvPr id="33" name="TextBox 32"/>
          <p:cNvSpPr txBox="1"/>
          <p:nvPr userDrawn="1"/>
        </p:nvSpPr>
        <p:spPr>
          <a:xfrm>
            <a:off x="609602" y="5575935"/>
            <a:ext cx="19803293" cy="1149032"/>
          </a:xfrm>
          <a:prstGeom prst="rect">
            <a:avLst/>
          </a:prstGeom>
          <a:noFill/>
        </p:spPr>
        <p:txBody>
          <a:bodyPr wrap="square" lIns="0" tIns="0" rIns="0" bIns="0" rtlCol="0">
            <a:spAutoFit/>
          </a:bodyPr>
          <a:lstStyle/>
          <a:p>
            <a:pPr defTabSz="1828754" eaLnBrk="1" fontAlgn="auto" hangingPunct="1">
              <a:spcBef>
                <a:spcPts val="0"/>
              </a:spcBef>
              <a:spcAft>
                <a:spcPts val="0"/>
              </a:spcAft>
            </a:pPr>
            <a:r>
              <a:rPr lang="en-US" sz="7500" dirty="0">
                <a:solidFill>
                  <a:srgbClr val="3296D5"/>
                </a:solidFill>
                <a:latin typeface="Segoe UI Semibold" panose="020B0702040204020203" pitchFamily="34" charset="0"/>
                <a:ea typeface="+mn-ea"/>
                <a:cs typeface="Segoe UI Semibold" panose="020B0702040204020203" pitchFamily="34" charset="0"/>
              </a:rPr>
              <a:t>Thank you</a:t>
            </a:r>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609600" y="1828801"/>
            <a:ext cx="10972800" cy="3013416"/>
          </a:xfrm>
          <a:prstGeom prst="rect">
            <a:avLst/>
          </a:prstGeom>
        </p:spPr>
      </p:pic>
      <p:sp>
        <p:nvSpPr>
          <p:cNvPr id="17" name="Text Box 4"/>
          <p:cNvSpPr txBox="1">
            <a:spLocks noChangeArrowheads="1"/>
          </p:cNvSpPr>
          <p:nvPr userDrawn="1"/>
        </p:nvSpPr>
        <p:spPr bwMode="auto">
          <a:xfrm>
            <a:off x="609600" y="11269796"/>
            <a:ext cx="16459200" cy="200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0" tIns="0" rIns="0" bIns="0">
            <a:spAutoFit/>
          </a:bodyPr>
          <a:lstStyle>
            <a:lvl1pPr eaLnBrk="0" hangingPunct="0">
              <a:defRPr sz="1400">
                <a:solidFill>
                  <a:srgbClr val="000000"/>
                </a:solidFill>
                <a:latin typeface="Verdana" pitchFamily="34" charset="0"/>
              </a:defRPr>
            </a:lvl1pPr>
            <a:lvl2pPr marL="742950" indent="-285750" eaLnBrk="0" hangingPunct="0">
              <a:defRPr sz="1400">
                <a:solidFill>
                  <a:srgbClr val="000000"/>
                </a:solidFill>
                <a:latin typeface="Verdana" pitchFamily="34" charset="0"/>
              </a:defRPr>
            </a:lvl2pPr>
            <a:lvl3pPr marL="1143000" indent="-228600" eaLnBrk="0" hangingPunct="0">
              <a:defRPr sz="1400">
                <a:solidFill>
                  <a:srgbClr val="000000"/>
                </a:solidFill>
                <a:latin typeface="Verdana" pitchFamily="34" charset="0"/>
              </a:defRPr>
            </a:lvl3pPr>
            <a:lvl4pPr marL="1600200" indent="-228600" eaLnBrk="0" hangingPunct="0">
              <a:defRPr sz="1400">
                <a:solidFill>
                  <a:srgbClr val="000000"/>
                </a:solidFill>
                <a:latin typeface="Verdana" pitchFamily="34" charset="0"/>
              </a:defRPr>
            </a:lvl4pPr>
            <a:lvl5pPr marL="2057400" indent="-228600" eaLnBrk="0" hangingPunct="0">
              <a:defRPr sz="1400">
                <a:solidFill>
                  <a:srgbClr val="000000"/>
                </a:solidFill>
                <a:latin typeface="Verdana" pitchFamily="34" charset="0"/>
              </a:defRPr>
            </a:lvl5pPr>
            <a:lvl6pPr marL="2514600" indent="-228600" algn="ctr" eaLnBrk="0" fontAlgn="base" hangingPunct="0">
              <a:spcBef>
                <a:spcPct val="20000"/>
              </a:spcBef>
              <a:spcAft>
                <a:spcPct val="0"/>
              </a:spcAft>
              <a:buClr>
                <a:srgbClr val="00CC00"/>
              </a:buClr>
              <a:buFont typeface="Webdings" pitchFamily="18" charset="2"/>
              <a:defRPr sz="1400">
                <a:solidFill>
                  <a:srgbClr val="000000"/>
                </a:solidFill>
                <a:latin typeface="Verdana" pitchFamily="34" charset="0"/>
              </a:defRPr>
            </a:lvl6pPr>
            <a:lvl7pPr marL="2971800" indent="-228600" algn="ctr" eaLnBrk="0" fontAlgn="base" hangingPunct="0">
              <a:spcBef>
                <a:spcPct val="20000"/>
              </a:spcBef>
              <a:spcAft>
                <a:spcPct val="0"/>
              </a:spcAft>
              <a:buClr>
                <a:srgbClr val="00CC00"/>
              </a:buClr>
              <a:buFont typeface="Webdings" pitchFamily="18" charset="2"/>
              <a:defRPr sz="1400">
                <a:solidFill>
                  <a:srgbClr val="000000"/>
                </a:solidFill>
                <a:latin typeface="Verdana" pitchFamily="34" charset="0"/>
              </a:defRPr>
            </a:lvl7pPr>
            <a:lvl8pPr marL="3429000" indent="-228600" algn="ctr" eaLnBrk="0" fontAlgn="base" hangingPunct="0">
              <a:spcBef>
                <a:spcPct val="20000"/>
              </a:spcBef>
              <a:spcAft>
                <a:spcPct val="0"/>
              </a:spcAft>
              <a:buClr>
                <a:srgbClr val="00CC00"/>
              </a:buClr>
              <a:buFont typeface="Webdings" pitchFamily="18" charset="2"/>
              <a:defRPr sz="1400">
                <a:solidFill>
                  <a:srgbClr val="000000"/>
                </a:solidFill>
                <a:latin typeface="Verdana" pitchFamily="34" charset="0"/>
              </a:defRPr>
            </a:lvl8pPr>
            <a:lvl9pPr marL="3886200" indent="-228600" algn="ctr" eaLnBrk="0" fontAlgn="base" hangingPunct="0">
              <a:spcBef>
                <a:spcPct val="20000"/>
              </a:spcBef>
              <a:spcAft>
                <a:spcPct val="0"/>
              </a:spcAft>
              <a:buClr>
                <a:srgbClr val="00CC00"/>
              </a:buClr>
              <a:buFont typeface="Webdings" pitchFamily="18" charset="2"/>
              <a:defRPr sz="1400">
                <a:solidFill>
                  <a:srgbClr val="000000"/>
                </a:solidFill>
                <a:latin typeface="Verdana" pitchFamily="34" charset="0"/>
              </a:defRPr>
            </a:lvl9pPr>
          </a:lstStyle>
          <a:p>
            <a:pPr defTabSz="1828754" eaLnBrk="1" fontAlgn="auto" hangingPunct="1">
              <a:spcBef>
                <a:spcPct val="100000"/>
              </a:spcBef>
              <a:spcAft>
                <a:spcPts val="0"/>
              </a:spcAft>
            </a:pPr>
            <a:r>
              <a:rPr lang="en-US" b="1" dirty="0">
                <a:solidFill>
                  <a:srgbClr val="FFFFFF"/>
                </a:solidFill>
                <a:ea typeface="+mn-ea"/>
                <a:cs typeface="+mn-cs"/>
              </a:rPr>
              <a:t>IMPORTANT NOTICE</a:t>
            </a:r>
            <a:endParaRPr lang="en-US" i="1" dirty="0">
              <a:solidFill>
                <a:srgbClr val="FFFFFF"/>
              </a:solidFill>
              <a:ea typeface="+mn-ea"/>
              <a:cs typeface="+mn-cs"/>
            </a:endParaRPr>
          </a:p>
          <a:p>
            <a:pPr defTabSz="1828754" eaLnBrk="1" fontAlgn="auto" hangingPunct="1">
              <a:lnSpc>
                <a:spcPct val="30000"/>
              </a:lnSpc>
              <a:spcAft>
                <a:spcPts val="0"/>
              </a:spcAft>
            </a:pPr>
            <a:endParaRPr lang="en-US" dirty="0">
              <a:solidFill>
                <a:srgbClr val="FFFFFF"/>
              </a:solidFill>
              <a:ea typeface="+mn-ea"/>
              <a:cs typeface="+mn-cs"/>
            </a:endParaRPr>
          </a:p>
          <a:p>
            <a:pPr defTabSz="1828754" eaLnBrk="1" fontAlgn="auto" hangingPunct="1">
              <a:spcBef>
                <a:spcPts val="0"/>
              </a:spcBef>
              <a:spcAft>
                <a:spcPts val="0"/>
              </a:spcAft>
            </a:pPr>
            <a:r>
              <a:rPr lang="en-US" dirty="0">
                <a:solidFill>
                  <a:srgbClr val="FFFFFF"/>
                </a:solidFill>
                <a:ea typeface="+mn-ea"/>
                <a:cs typeface="+mn-cs"/>
              </a:rPr>
              <a:t>The content of this presentation is strictly confidential. ADVA Optical Networking is the exclusive owner or licensee of the content, material, and information in this presentation. Any reproduction, publication or reprint, in whole or in part, is strictly prohibited. </a:t>
            </a:r>
          </a:p>
          <a:p>
            <a:pPr defTabSz="1828754" eaLnBrk="1" fontAlgn="auto" hangingPunct="1">
              <a:spcBef>
                <a:spcPct val="100000"/>
              </a:spcBef>
              <a:spcAft>
                <a:spcPts val="0"/>
              </a:spcAft>
            </a:pPr>
            <a:r>
              <a:rPr lang="en-US" dirty="0">
                <a:solidFill>
                  <a:srgbClr val="FFFFFF"/>
                </a:solidFill>
                <a:ea typeface="+mn-ea"/>
                <a:cs typeface="+mn-cs"/>
              </a:rPr>
              <a:t>The information in this presentation may not be accurate, complete or up to date, and is provided without warranties or representations of any kind, either express or implied. ADVA Optical Networking shall not be responsible for and disclaims any liability for any loss or damages, including without limitation, direct, indirect, incidental, consequential and special damages, alleged to have been caused by or in connection with using and/or relying on the information contained in this presentation.</a:t>
            </a:r>
          </a:p>
          <a:p>
            <a:pPr defTabSz="1828754" eaLnBrk="1" fontAlgn="auto" hangingPunct="1">
              <a:spcBef>
                <a:spcPct val="100000"/>
              </a:spcBef>
              <a:spcAft>
                <a:spcPts val="0"/>
              </a:spcAft>
            </a:pPr>
            <a:r>
              <a:rPr lang="en-US" dirty="0">
                <a:solidFill>
                  <a:srgbClr val="FFFFFF"/>
                </a:solidFill>
                <a:ea typeface="+mn-ea"/>
                <a:cs typeface="+mn-cs"/>
              </a:rPr>
              <a:t>Copyright © for the entire content of this presentation: ADVA Optical Networking.</a:t>
            </a:r>
          </a:p>
        </p:txBody>
      </p:sp>
      <p:sp>
        <p:nvSpPr>
          <p:cNvPr id="7" name="AutoShape 3"/>
          <p:cNvSpPr>
            <a:spLocks noChangeAspect="1" noChangeArrowheads="1" noTextEdit="1"/>
          </p:cNvSpPr>
          <p:nvPr userDrawn="1"/>
        </p:nvSpPr>
        <p:spPr bwMode="auto">
          <a:xfrm>
            <a:off x="16316328" y="3340100"/>
            <a:ext cx="8067675" cy="10404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82875" tIns="91438" rIns="182875" bIns="91438" numCol="1" anchor="t" anchorCtr="0" compatLnSpc="1">
            <a:prstTxWarp prst="textNoShape">
              <a:avLst/>
            </a:prstTxWarp>
          </a:bodyPr>
          <a:lstStyle/>
          <a:p>
            <a:pPr defTabSz="1828754" eaLnBrk="1" fontAlgn="auto" hangingPunct="1">
              <a:spcBef>
                <a:spcPts val="0"/>
              </a:spcBef>
              <a:spcAft>
                <a:spcPts val="0"/>
              </a:spcAft>
            </a:pPr>
            <a:endParaRPr lang="en-US" sz="2700">
              <a:latin typeface="Segoe UI"/>
              <a:ea typeface="+mn-ea"/>
              <a:cs typeface="+mn-cs"/>
            </a:endParaRPr>
          </a:p>
        </p:txBody>
      </p:sp>
      <p:sp>
        <p:nvSpPr>
          <p:cNvPr id="32" name="Text Placeholder 8"/>
          <p:cNvSpPr>
            <a:spLocks noGrp="1"/>
          </p:cNvSpPr>
          <p:nvPr userDrawn="1">
            <p:ph type="body" sz="quarter" idx="12" hasCustomPrompt="1"/>
          </p:nvPr>
        </p:nvSpPr>
        <p:spPr>
          <a:xfrm>
            <a:off x="609601" y="7381727"/>
            <a:ext cx="19754851" cy="1447800"/>
          </a:xfrm>
          <a:prstGeom prst="rect">
            <a:avLst/>
          </a:prstGeom>
        </p:spPr>
        <p:txBody>
          <a:bodyPr lIns="0" tIns="0" rIns="0" bIns="0" anchor="ctr">
            <a:normAutofit/>
          </a:bodyPr>
          <a:lstStyle>
            <a:lvl1pPr>
              <a:defRPr sz="4800">
                <a:solidFill>
                  <a:schemeClr val="bg1"/>
                </a:solidFill>
                <a:latin typeface="+mj-lt"/>
                <a:cs typeface="Segoe UI Semibold" panose="020B0702040204020203" pitchFamily="34" charset="0"/>
              </a:defRPr>
            </a:lvl1pPr>
          </a:lstStyle>
          <a:p>
            <a:pPr lvl="0"/>
            <a:r>
              <a:rPr lang="en-US" dirty="0">
                <a:ea typeface="Verdana" pitchFamily="34" charset="0"/>
              </a:rPr>
              <a:t>Your email@advaoptical.com </a:t>
            </a:r>
            <a:endParaRPr lang="en-US" dirty="0"/>
          </a:p>
        </p:txBody>
      </p:sp>
      <p:sp>
        <p:nvSpPr>
          <p:cNvPr id="39" name="AutoShape 10"/>
          <p:cNvSpPr>
            <a:spLocks noChangeAspect="1" noChangeArrowheads="1" noTextEdit="1"/>
          </p:cNvSpPr>
          <p:nvPr userDrawn="1"/>
        </p:nvSpPr>
        <p:spPr bwMode="auto">
          <a:xfrm>
            <a:off x="16316328" y="3340100"/>
            <a:ext cx="8067675" cy="10404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82875" tIns="91438" rIns="182875" bIns="91438" numCol="1" anchor="t" anchorCtr="0" compatLnSpc="1">
            <a:prstTxWarp prst="textNoShape">
              <a:avLst/>
            </a:prstTxWarp>
          </a:bodyPr>
          <a:lstStyle/>
          <a:p>
            <a:pPr defTabSz="1828754" eaLnBrk="1" fontAlgn="auto" hangingPunct="1">
              <a:spcBef>
                <a:spcPts val="0"/>
              </a:spcBef>
              <a:spcAft>
                <a:spcPts val="0"/>
              </a:spcAft>
            </a:pPr>
            <a:endParaRPr lang="en-US" sz="2700">
              <a:latin typeface="Segoe UI"/>
              <a:ea typeface="+mn-ea"/>
              <a:cs typeface="+mn-cs"/>
            </a:endParaRPr>
          </a:p>
        </p:txBody>
      </p:sp>
      <p:pic>
        <p:nvPicPr>
          <p:cNvPr id="31" name="Picture 30"/>
          <p:cNvPicPr>
            <a:picLocks noChangeAspect="1"/>
          </p:cNvPicPr>
          <p:nvPr userDrawn="1"/>
        </p:nvPicPr>
        <p:blipFill rotWithShape="1">
          <a:blip r:embed="rId3" cstate="email">
            <a:extLst>
              <a:ext uri="{28A0092B-C50C-407E-A947-70E740481C1C}">
                <a14:useLocalDpi xmlns:a14="http://schemas.microsoft.com/office/drawing/2010/main"/>
              </a:ext>
            </a:extLst>
          </a:blip>
          <a:srcRect t="33053" r="33498"/>
          <a:stretch/>
        </p:blipFill>
        <p:spPr>
          <a:xfrm>
            <a:off x="17520863" y="6822040"/>
            <a:ext cx="6863139" cy="6907659"/>
          </a:xfrm>
          <a:prstGeom prst="rect">
            <a:avLst/>
          </a:prstGeom>
        </p:spPr>
      </p:pic>
      <p:grpSp>
        <p:nvGrpSpPr>
          <p:cNvPr id="21" name="Group 20"/>
          <p:cNvGrpSpPr/>
          <p:nvPr userDrawn="1"/>
        </p:nvGrpSpPr>
        <p:grpSpPr>
          <a:xfrm>
            <a:off x="609601" y="10314706"/>
            <a:ext cx="5148403" cy="583677"/>
            <a:chOff x="228600" y="3768119"/>
            <a:chExt cx="2811792" cy="318775"/>
          </a:xfrm>
        </p:grpSpPr>
        <p:pic>
          <p:nvPicPr>
            <p:cNvPr id="9" name="Picture 8">
              <a:hlinkClick r:id="rId4"/>
            </p:cNvPr>
            <p:cNvPicPr>
              <a:picLocks noChangeAspect="1"/>
            </p:cNvPicPr>
            <p:nvPr userDrawn="1"/>
          </p:nvPicPr>
          <p:blipFill>
            <a:blip r:embed="rId5"/>
            <a:stretch>
              <a:fillRect/>
            </a:stretch>
          </p:blipFill>
          <p:spPr>
            <a:xfrm>
              <a:off x="228600" y="3768119"/>
              <a:ext cx="326616" cy="318775"/>
            </a:xfrm>
            <a:prstGeom prst="rect">
              <a:avLst/>
            </a:prstGeom>
          </p:spPr>
        </p:pic>
        <p:pic>
          <p:nvPicPr>
            <p:cNvPr id="10" name="Picture 9">
              <a:hlinkClick r:id="rId6"/>
            </p:cNvPr>
            <p:cNvPicPr>
              <a:picLocks noChangeAspect="1"/>
            </p:cNvPicPr>
            <p:nvPr userDrawn="1"/>
          </p:nvPicPr>
          <p:blipFill>
            <a:blip r:embed="rId7"/>
            <a:stretch>
              <a:fillRect/>
            </a:stretch>
          </p:blipFill>
          <p:spPr>
            <a:xfrm>
              <a:off x="644092" y="3768119"/>
              <a:ext cx="326616" cy="318775"/>
            </a:xfrm>
            <a:prstGeom prst="rect">
              <a:avLst/>
            </a:prstGeom>
          </p:spPr>
        </p:pic>
        <p:pic>
          <p:nvPicPr>
            <p:cNvPr id="11" name="Picture 10"/>
            <p:cNvPicPr>
              <a:picLocks noChangeAspect="1"/>
            </p:cNvPicPr>
            <p:nvPr userDrawn="1"/>
          </p:nvPicPr>
          <p:blipFill>
            <a:blip r:embed="rId8"/>
            <a:stretch>
              <a:fillRect/>
            </a:stretch>
          </p:blipFill>
          <p:spPr>
            <a:xfrm>
              <a:off x="1059584" y="3768119"/>
              <a:ext cx="326616" cy="318775"/>
            </a:xfrm>
            <a:prstGeom prst="rect">
              <a:avLst/>
            </a:prstGeom>
          </p:spPr>
        </p:pic>
        <p:pic>
          <p:nvPicPr>
            <p:cNvPr id="12" name="Picture 11">
              <a:hlinkClick r:id="rId9"/>
            </p:cNvPr>
            <p:cNvPicPr>
              <a:picLocks noChangeAspect="1"/>
            </p:cNvPicPr>
            <p:nvPr userDrawn="1"/>
          </p:nvPicPr>
          <p:blipFill>
            <a:blip r:embed="rId10"/>
            <a:stretch>
              <a:fillRect/>
            </a:stretch>
          </p:blipFill>
          <p:spPr>
            <a:xfrm>
              <a:off x="1475076" y="3768119"/>
              <a:ext cx="318839" cy="318775"/>
            </a:xfrm>
            <a:prstGeom prst="rect">
              <a:avLst/>
            </a:prstGeom>
          </p:spPr>
        </p:pic>
        <p:pic>
          <p:nvPicPr>
            <p:cNvPr id="14" name="Picture 13">
              <a:hlinkClick r:id="rId11"/>
            </p:cNvPr>
            <p:cNvPicPr>
              <a:picLocks noChangeAspect="1"/>
            </p:cNvPicPr>
            <p:nvPr userDrawn="1"/>
          </p:nvPicPr>
          <p:blipFill>
            <a:blip r:embed="rId12"/>
            <a:stretch>
              <a:fillRect/>
            </a:stretch>
          </p:blipFill>
          <p:spPr>
            <a:xfrm>
              <a:off x="1882791" y="3768119"/>
              <a:ext cx="326616" cy="318775"/>
            </a:xfrm>
            <a:prstGeom prst="rect">
              <a:avLst/>
            </a:prstGeom>
          </p:spPr>
        </p:pic>
        <p:pic>
          <p:nvPicPr>
            <p:cNvPr id="15" name="Picture 14">
              <a:hlinkClick r:id="rId13"/>
            </p:cNvPr>
            <p:cNvPicPr>
              <a:picLocks noChangeAspect="1"/>
            </p:cNvPicPr>
            <p:nvPr userDrawn="1"/>
          </p:nvPicPr>
          <p:blipFill>
            <a:blip r:embed="rId14"/>
            <a:stretch>
              <a:fillRect/>
            </a:stretch>
          </p:blipFill>
          <p:spPr>
            <a:xfrm>
              <a:off x="2298283" y="3768119"/>
              <a:ext cx="326616" cy="318775"/>
            </a:xfrm>
            <a:prstGeom prst="rect">
              <a:avLst/>
            </a:prstGeom>
          </p:spPr>
        </p:pic>
        <p:pic>
          <p:nvPicPr>
            <p:cNvPr id="16" name="Picture 15">
              <a:hlinkClick r:id="rId15"/>
            </p:cNvPr>
            <p:cNvPicPr>
              <a:picLocks noChangeAspect="1"/>
            </p:cNvPicPr>
            <p:nvPr userDrawn="1"/>
          </p:nvPicPr>
          <p:blipFill>
            <a:blip r:embed="rId16"/>
            <a:stretch>
              <a:fillRect/>
            </a:stretch>
          </p:blipFill>
          <p:spPr>
            <a:xfrm>
              <a:off x="2713776" y="3768119"/>
              <a:ext cx="326616" cy="318775"/>
            </a:xfrm>
            <a:prstGeom prst="rect">
              <a:avLst/>
            </a:prstGeom>
          </p:spPr>
        </p:pic>
      </p:grpSp>
    </p:spTree>
    <p:extLst>
      <p:ext uri="{BB962C8B-B14F-4D97-AF65-F5344CB8AC3E}">
        <p14:creationId xmlns:p14="http://schemas.microsoft.com/office/powerpoint/2010/main" val="3131753925"/>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userDrawn="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1647403" y="683588"/>
            <a:ext cx="21689125" cy="1231107"/>
          </a:xfrm>
        </p:spPr>
        <p:txBody>
          <a:bodyPr tIns="0" rIns="0" bIns="0"/>
          <a:lstStyle>
            <a:lvl1pPr>
              <a:defRPr lang="zh-CN" altLang="en-US" sz="10700" b="0" kern="1200" dirty="0">
                <a:solidFill>
                  <a:srgbClr val="004D86"/>
                </a:solidFill>
                <a:latin typeface="微软雅黑" panose="020B0503020204020204" pitchFamily="34" charset="-122"/>
                <a:ea typeface="微软雅黑" panose="020B0503020204020204" pitchFamily="34" charset="-122"/>
                <a:cs typeface="Arial" panose="020B0604020202020204" pitchFamily="34" charset="0"/>
              </a:defRPr>
            </a:lvl1pPr>
          </a:lstStyle>
          <a:p>
            <a:pPr lvl="0"/>
            <a:r>
              <a:rPr lang="zh-CN" altLang="en-US" dirty="0"/>
              <a:t>单击此处编辑母版标题样式</a:t>
            </a:r>
          </a:p>
        </p:txBody>
      </p:sp>
      <p:sp>
        <p:nvSpPr>
          <p:cNvPr id="4" name="Rectangle 10"/>
          <p:cNvSpPr>
            <a:spLocks noChangeArrowheads="1"/>
          </p:cNvSpPr>
          <p:nvPr userDrawn="1"/>
        </p:nvSpPr>
        <p:spPr bwMode="auto">
          <a:xfrm>
            <a:off x="1647400" y="12979408"/>
            <a:ext cx="4193083" cy="9112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defTabSz="2136240" fontAlgn="auto">
              <a:lnSpc>
                <a:spcPct val="85000"/>
              </a:lnSpc>
              <a:spcBef>
                <a:spcPts val="0"/>
              </a:spcBef>
              <a:spcAft>
                <a:spcPts val="0"/>
              </a:spcAft>
            </a:pPr>
            <a:fld id="{6E2B6D97-5D44-430E-A027-85C3264F843E}" type="slidenum">
              <a:rPr lang="de-DE" altLang="zh-CN" sz="2700" smtClean="0">
                <a:latin typeface="Arial" panose="020B0604020202020204" pitchFamily="34" charset="0"/>
                <a:ea typeface="MS PGothic" panose="020B0600070205080204" pitchFamily="34" charset="-128"/>
                <a:cs typeface="Arial" panose="020B0604020202020204" pitchFamily="34" charset="0"/>
              </a:rPr>
              <a:pPr defTabSz="2136240" fontAlgn="auto">
                <a:lnSpc>
                  <a:spcPct val="85000"/>
                </a:lnSpc>
                <a:spcBef>
                  <a:spcPts val="0"/>
                </a:spcBef>
                <a:spcAft>
                  <a:spcPts val="0"/>
                </a:spcAft>
              </a:pPr>
              <a:t>‹#›</a:t>
            </a:fld>
            <a:endParaRPr lang="en-GB" altLang="zh-CN" sz="2700" dirty="0">
              <a:latin typeface="Arial" panose="020B0604020202020204" pitchFamily="34" charset="0"/>
              <a:ea typeface="MS PGothic" panose="020B0600070205080204" pitchFamily="34" charset="-128"/>
              <a:cs typeface="Arial" panose="020B0604020202020204" pitchFamily="34" charset="0"/>
            </a:endParaRPr>
          </a:p>
        </p:txBody>
      </p:sp>
    </p:spTree>
    <p:extLst>
      <p:ext uri="{BB962C8B-B14F-4D97-AF65-F5344CB8AC3E}">
        <p14:creationId xmlns:p14="http://schemas.microsoft.com/office/powerpoint/2010/main" val="2064649693"/>
      </p:ext>
    </p:extLst>
  </p:cSld>
  <p:clrMapOvr>
    <a:masterClrMapping/>
  </p:clrMapOvr>
  <p:transition spd="med" advClick="0"/>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userDrawn="1">
  <p:cSld name="16_Title, Content">
    <p:spTree>
      <p:nvGrpSpPr>
        <p:cNvPr id="1" name=""/>
        <p:cNvGrpSpPr/>
        <p:nvPr/>
      </p:nvGrpSpPr>
      <p:grpSpPr>
        <a:xfrm>
          <a:off x="0" y="0"/>
          <a:ext cx="0" cy="0"/>
          <a:chOff x="0" y="0"/>
          <a:chExt cx="0" cy="0"/>
        </a:xfrm>
      </p:grpSpPr>
      <p:sp>
        <p:nvSpPr>
          <p:cNvPr id="2" name="Rectangle 4"/>
          <p:cNvSpPr>
            <a:spLocks noChangeArrowheads="1"/>
          </p:cNvSpPr>
          <p:nvPr/>
        </p:nvSpPr>
        <p:spPr bwMode="auto">
          <a:xfrm>
            <a:off x="0" y="0"/>
            <a:ext cx="24384000" cy="13716000"/>
          </a:xfrm>
          <a:prstGeom prst="rect">
            <a:avLst/>
          </a:prstGeom>
          <a:solidFill>
            <a:schemeClr val="bg1"/>
          </a:solidFill>
          <a:ln w="9525">
            <a:noFill/>
            <a:miter lim="800000"/>
            <a:headEnd/>
            <a:tailEnd/>
          </a:ln>
        </p:spPr>
        <p:txBody>
          <a:bodyPr lIns="137135" tIns="68569" rIns="137135" bIns="68569" anchor="ctr"/>
          <a:lstStyle/>
          <a:p>
            <a:pPr algn="ctr" defTabSz="1367758" eaLnBrk="1" fontAlgn="auto" hangingPunct="1">
              <a:spcBef>
                <a:spcPts val="0"/>
              </a:spcBef>
              <a:spcAft>
                <a:spcPts val="0"/>
              </a:spcAft>
              <a:defRPr/>
            </a:pPr>
            <a:endParaRPr lang="en-US" sz="2600">
              <a:solidFill>
                <a:srgbClr val="FFFFFF"/>
              </a:solidFill>
              <a:latin typeface="Segoe UI"/>
              <a:ea typeface="+mn-ea"/>
              <a:cs typeface="+mn-cs"/>
            </a:endParaRPr>
          </a:p>
        </p:txBody>
      </p:sp>
      <p:sp>
        <p:nvSpPr>
          <p:cNvPr id="3" name="Rectangle 26"/>
          <p:cNvSpPr>
            <a:spLocks noChangeArrowheads="1"/>
          </p:cNvSpPr>
          <p:nvPr/>
        </p:nvSpPr>
        <p:spPr bwMode="black">
          <a:xfrm>
            <a:off x="342906" y="13114023"/>
            <a:ext cx="884765" cy="381000"/>
          </a:xfrm>
          <a:prstGeom prst="rect">
            <a:avLst/>
          </a:prstGeom>
          <a:noFill/>
          <a:ln w="9525">
            <a:noFill/>
            <a:miter lim="800000"/>
            <a:headEnd/>
            <a:tailEnd/>
          </a:ln>
        </p:spPr>
        <p:txBody>
          <a:bodyPr wrap="none" lIns="0" tIns="0" rIns="0" bIns="0" anchor="b"/>
          <a:lstStyle/>
          <a:p>
            <a:pPr defTabSz="1828754" fontAlgn="auto">
              <a:spcBef>
                <a:spcPts val="0"/>
              </a:spcBef>
              <a:spcAft>
                <a:spcPts val="0"/>
              </a:spcAft>
              <a:tabLst>
                <a:tab pos="685783" algn="l"/>
                <a:tab pos="6854021" algn="ctr"/>
                <a:tab pos="12686984" algn="r"/>
                <a:tab pos="13277519" algn="r"/>
              </a:tabLst>
              <a:defRPr/>
            </a:pPr>
            <a:fld id="{7D21E66D-80C0-415A-B65C-20AB9F99219D}" type="slidenum">
              <a:rPr lang="en-US" sz="3200">
                <a:solidFill>
                  <a:srgbClr val="7F7F7F"/>
                </a:solidFill>
                <a:latin typeface="Segoe UI"/>
                <a:ea typeface="+mn-ea"/>
                <a:cs typeface="Arial" pitchFamily="34" charset="0"/>
              </a:rPr>
              <a:pPr defTabSz="1828754" fontAlgn="auto">
                <a:spcBef>
                  <a:spcPts val="0"/>
                </a:spcBef>
                <a:spcAft>
                  <a:spcPts val="0"/>
                </a:spcAft>
                <a:tabLst>
                  <a:tab pos="685783" algn="l"/>
                  <a:tab pos="6854021" algn="ctr"/>
                  <a:tab pos="12686984" algn="r"/>
                  <a:tab pos="13277519" algn="r"/>
                </a:tabLst>
                <a:defRPr/>
              </a:pPr>
              <a:t>‹#›</a:t>
            </a:fld>
            <a:endParaRPr lang="en-US" sz="3200" dirty="0">
              <a:solidFill>
                <a:srgbClr val="7F7F7F"/>
              </a:solidFill>
              <a:latin typeface="Segoe UI"/>
              <a:ea typeface="+mn-ea"/>
              <a:cs typeface="Arial" pitchFamily="34" charset="0"/>
            </a:endParaRPr>
          </a:p>
        </p:txBody>
      </p:sp>
      <p:pic>
        <p:nvPicPr>
          <p:cNvPr id="4" name="Picture 10" descr="800px-ADVA_Optical_Networking_Logo_svg.png"/>
          <p:cNvPicPr>
            <a:picLocks noChangeAspect="1"/>
          </p:cNvPicPr>
          <p:nvPr userDrawn="1"/>
        </p:nvPicPr>
        <p:blipFill>
          <a:blip r:embed="rId2"/>
          <a:srcRect/>
          <a:stretch>
            <a:fillRect/>
          </a:stretch>
        </p:blipFill>
        <p:spPr bwMode="auto">
          <a:xfrm>
            <a:off x="16573505" y="12618720"/>
            <a:ext cx="3644899" cy="1074421"/>
          </a:xfrm>
          <a:prstGeom prst="rect">
            <a:avLst/>
          </a:prstGeom>
          <a:noFill/>
          <a:ln w="9525">
            <a:noFill/>
            <a:miter lim="800000"/>
            <a:headEnd/>
            <a:tailEnd/>
          </a:ln>
        </p:spPr>
      </p:pic>
      <p:pic>
        <p:nvPicPr>
          <p:cNvPr id="5" name="Picture 10" descr="juniper_black.png"/>
          <p:cNvPicPr>
            <a:picLocks noChangeAspect="1"/>
          </p:cNvPicPr>
          <p:nvPr userDrawn="1"/>
        </p:nvPicPr>
        <p:blipFill>
          <a:blip r:embed="rId3"/>
          <a:srcRect/>
          <a:stretch>
            <a:fillRect/>
          </a:stretch>
        </p:blipFill>
        <p:spPr bwMode="auto">
          <a:xfrm>
            <a:off x="20535901" y="12664441"/>
            <a:ext cx="3657600" cy="899160"/>
          </a:xfrm>
          <a:prstGeom prst="rect">
            <a:avLst/>
          </a:prstGeom>
          <a:noFill/>
          <a:ln w="9525">
            <a:noFill/>
            <a:miter lim="800000"/>
            <a:headEnd/>
            <a:tailEnd/>
          </a:ln>
        </p:spPr>
      </p:pic>
      <p:sp>
        <p:nvSpPr>
          <p:cNvPr id="6" name="TextBox 5"/>
          <p:cNvSpPr txBox="1"/>
          <p:nvPr userDrawn="1"/>
        </p:nvSpPr>
        <p:spPr>
          <a:xfrm>
            <a:off x="4962431" y="12961623"/>
            <a:ext cx="7685810" cy="538603"/>
          </a:xfrm>
          <a:prstGeom prst="rect">
            <a:avLst/>
          </a:prstGeom>
          <a:noFill/>
        </p:spPr>
        <p:txBody>
          <a:bodyPr wrap="none" lIns="243834" tIns="121917" rIns="243834" bIns="121917">
            <a:spAutoFit/>
          </a:bodyPr>
          <a:lstStyle/>
          <a:p>
            <a:pPr algn="ctr" defTabSz="2194505" eaLnBrk="1" fontAlgn="auto" hangingPunct="1">
              <a:spcBef>
                <a:spcPct val="50000"/>
              </a:spcBef>
              <a:spcAft>
                <a:spcPts val="0"/>
              </a:spcAft>
              <a:defRPr/>
            </a:pPr>
            <a:r>
              <a:rPr lang="en-US" sz="1900" dirty="0">
                <a:solidFill>
                  <a:srgbClr val="807F83"/>
                </a:solidFill>
                <a:latin typeface="Segoe UI"/>
                <a:ea typeface="+mn-ea"/>
                <a:cs typeface="+mn-cs"/>
              </a:rPr>
              <a:t>Copyright </a:t>
            </a:r>
            <a:r>
              <a:rPr lang="en-US" sz="1900" dirty="0">
                <a:solidFill>
                  <a:srgbClr val="807F83"/>
                </a:solidFill>
                <a:latin typeface="Segoe UI"/>
                <a:ea typeface="ＭＳ Ｐゴシック" charset="-128"/>
                <a:cs typeface="+mn-cs"/>
              </a:rPr>
              <a:t>© 2015 Juniper Networks and ADVA Optical Networking</a:t>
            </a:r>
            <a:endParaRPr lang="en-US" sz="1900" dirty="0">
              <a:solidFill>
                <a:srgbClr val="807F83"/>
              </a:solidFill>
              <a:latin typeface="Segoe UI"/>
              <a:ea typeface="+mn-ea"/>
              <a:cs typeface="+mn-cs"/>
            </a:endParaRPr>
          </a:p>
        </p:txBody>
      </p:sp>
    </p:spTree>
    <p:extLst>
      <p:ext uri="{BB962C8B-B14F-4D97-AF65-F5344CB8AC3E}">
        <p14:creationId xmlns:p14="http://schemas.microsoft.com/office/powerpoint/2010/main" val="1935074546"/>
      </p:ext>
    </p:extLst>
  </p:cSld>
  <p:clrMapOvr>
    <a:masterClrMapping/>
  </p:clrMapOvr>
  <p:transition spd="slow">
    <p:wipe/>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828800" y="4260861"/>
            <a:ext cx="20726400" cy="2940050"/>
          </a:xfrm>
        </p:spPr>
        <p:txBody>
          <a:bodyPr/>
          <a:lstStyle/>
          <a:p>
            <a:r>
              <a:rPr lang="en-US" smtClean="0"/>
              <a:t>Click to edit Master title style</a:t>
            </a:r>
            <a:endParaRPr lang="en-GB"/>
          </a:p>
        </p:txBody>
      </p:sp>
      <p:sp>
        <p:nvSpPr>
          <p:cNvPr id="3" name="Subtitle 2"/>
          <p:cNvSpPr>
            <a:spLocks noGrp="1"/>
          </p:cNvSpPr>
          <p:nvPr>
            <p:ph type="subTitle" idx="1"/>
          </p:nvPr>
        </p:nvSpPr>
        <p:spPr>
          <a:xfrm>
            <a:off x="3657600" y="7772400"/>
            <a:ext cx="17068800" cy="3505200"/>
          </a:xfrm>
        </p:spPr>
        <p:txBody>
          <a:bodyPr/>
          <a:lstStyle>
            <a:lvl1pPr marL="0" indent="0" algn="ctr">
              <a:buNone/>
              <a:defRPr>
                <a:solidFill>
                  <a:schemeClr val="tx1">
                    <a:tint val="75000"/>
                  </a:schemeClr>
                </a:solidFill>
              </a:defRPr>
            </a:lvl1pPr>
            <a:lvl2pPr marL="1088428" indent="0" algn="ctr">
              <a:buNone/>
              <a:defRPr>
                <a:solidFill>
                  <a:schemeClr val="tx1">
                    <a:tint val="75000"/>
                  </a:schemeClr>
                </a:solidFill>
              </a:defRPr>
            </a:lvl2pPr>
            <a:lvl3pPr marL="2176857" indent="0" algn="ctr">
              <a:buNone/>
              <a:defRPr>
                <a:solidFill>
                  <a:schemeClr val="tx1">
                    <a:tint val="75000"/>
                  </a:schemeClr>
                </a:solidFill>
              </a:defRPr>
            </a:lvl3pPr>
            <a:lvl4pPr marL="3265285" indent="0" algn="ctr">
              <a:buNone/>
              <a:defRPr>
                <a:solidFill>
                  <a:schemeClr val="tx1">
                    <a:tint val="75000"/>
                  </a:schemeClr>
                </a:solidFill>
              </a:defRPr>
            </a:lvl4pPr>
            <a:lvl5pPr marL="4353714" indent="0" algn="ctr">
              <a:buNone/>
              <a:defRPr>
                <a:solidFill>
                  <a:schemeClr val="tx1">
                    <a:tint val="75000"/>
                  </a:schemeClr>
                </a:solidFill>
              </a:defRPr>
            </a:lvl5pPr>
            <a:lvl6pPr marL="5442142" indent="0" algn="ctr">
              <a:buNone/>
              <a:defRPr>
                <a:solidFill>
                  <a:schemeClr val="tx1">
                    <a:tint val="75000"/>
                  </a:schemeClr>
                </a:solidFill>
              </a:defRPr>
            </a:lvl6pPr>
            <a:lvl7pPr marL="6530568" indent="0" algn="ctr">
              <a:buNone/>
              <a:defRPr>
                <a:solidFill>
                  <a:schemeClr val="tx1">
                    <a:tint val="75000"/>
                  </a:schemeClr>
                </a:solidFill>
              </a:defRPr>
            </a:lvl7pPr>
            <a:lvl8pPr marL="7618992" indent="0" algn="ctr">
              <a:buNone/>
              <a:defRPr>
                <a:solidFill>
                  <a:schemeClr val="tx1">
                    <a:tint val="75000"/>
                  </a:schemeClr>
                </a:solidFill>
              </a:defRPr>
            </a:lvl8pPr>
            <a:lvl9pPr marL="8707425"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65C9EC9D-4369-4EC4-95F3-88922B4B0C1C}" type="datetimeFigureOut">
              <a:rPr lang="en-GB" smtClean="0">
                <a:solidFill>
                  <a:prstClr val="black">
                    <a:tint val="75000"/>
                  </a:prstClr>
                </a:solidFill>
              </a:rPr>
              <a:pPr/>
              <a:t>24/09/2019</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E0C5A916-48A2-48A2-9A75-3DD55F3698B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892141243"/>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5C9EC9D-4369-4EC4-95F3-88922B4B0C1C}" type="datetimeFigureOut">
              <a:rPr lang="en-GB" smtClean="0">
                <a:solidFill>
                  <a:prstClr val="black">
                    <a:tint val="75000"/>
                  </a:prstClr>
                </a:solidFill>
              </a:rPr>
              <a:pPr/>
              <a:t>24/09/2019</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E0C5A916-48A2-48A2-9A75-3DD55F3698B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333976798"/>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26168" y="8813811"/>
            <a:ext cx="20726400" cy="2724150"/>
          </a:xfrm>
        </p:spPr>
        <p:txBody>
          <a:bodyPr anchor="t"/>
          <a:lstStyle>
            <a:lvl1pPr algn="l">
              <a:defRPr sz="9500" b="1" cap="all"/>
            </a:lvl1pPr>
          </a:lstStyle>
          <a:p>
            <a:r>
              <a:rPr lang="en-US" smtClean="0"/>
              <a:t>Click to edit Master title style</a:t>
            </a:r>
            <a:endParaRPr lang="en-GB"/>
          </a:p>
        </p:txBody>
      </p:sp>
      <p:sp>
        <p:nvSpPr>
          <p:cNvPr id="3" name="Text Placeholder 2"/>
          <p:cNvSpPr>
            <a:spLocks noGrp="1"/>
          </p:cNvSpPr>
          <p:nvPr>
            <p:ph type="body" idx="1"/>
          </p:nvPr>
        </p:nvSpPr>
        <p:spPr>
          <a:xfrm>
            <a:off x="1926168" y="5813427"/>
            <a:ext cx="20726400" cy="3000374"/>
          </a:xfrm>
        </p:spPr>
        <p:txBody>
          <a:bodyPr anchor="b"/>
          <a:lstStyle>
            <a:lvl1pPr marL="0" indent="0">
              <a:buNone/>
              <a:defRPr sz="4800">
                <a:solidFill>
                  <a:schemeClr val="tx1">
                    <a:tint val="75000"/>
                  </a:schemeClr>
                </a:solidFill>
              </a:defRPr>
            </a:lvl1pPr>
            <a:lvl2pPr marL="1088428" indent="0">
              <a:buNone/>
              <a:defRPr sz="4300">
                <a:solidFill>
                  <a:schemeClr val="tx1">
                    <a:tint val="75000"/>
                  </a:schemeClr>
                </a:solidFill>
              </a:defRPr>
            </a:lvl2pPr>
            <a:lvl3pPr marL="2176857" indent="0">
              <a:buNone/>
              <a:defRPr sz="3800">
                <a:solidFill>
                  <a:schemeClr val="tx1">
                    <a:tint val="75000"/>
                  </a:schemeClr>
                </a:solidFill>
              </a:defRPr>
            </a:lvl3pPr>
            <a:lvl4pPr marL="3265285" indent="0">
              <a:buNone/>
              <a:defRPr sz="3300">
                <a:solidFill>
                  <a:schemeClr val="tx1">
                    <a:tint val="75000"/>
                  </a:schemeClr>
                </a:solidFill>
              </a:defRPr>
            </a:lvl4pPr>
            <a:lvl5pPr marL="4353714" indent="0">
              <a:buNone/>
              <a:defRPr sz="3300">
                <a:solidFill>
                  <a:schemeClr val="tx1">
                    <a:tint val="75000"/>
                  </a:schemeClr>
                </a:solidFill>
              </a:defRPr>
            </a:lvl5pPr>
            <a:lvl6pPr marL="5442142" indent="0">
              <a:buNone/>
              <a:defRPr sz="3300">
                <a:solidFill>
                  <a:schemeClr val="tx1">
                    <a:tint val="75000"/>
                  </a:schemeClr>
                </a:solidFill>
              </a:defRPr>
            </a:lvl6pPr>
            <a:lvl7pPr marL="6530568" indent="0">
              <a:buNone/>
              <a:defRPr sz="3300">
                <a:solidFill>
                  <a:schemeClr val="tx1">
                    <a:tint val="75000"/>
                  </a:schemeClr>
                </a:solidFill>
              </a:defRPr>
            </a:lvl7pPr>
            <a:lvl8pPr marL="7618992" indent="0">
              <a:buNone/>
              <a:defRPr sz="3300">
                <a:solidFill>
                  <a:schemeClr val="tx1">
                    <a:tint val="75000"/>
                  </a:schemeClr>
                </a:solidFill>
              </a:defRPr>
            </a:lvl8pPr>
            <a:lvl9pPr marL="8707425" indent="0">
              <a:buNone/>
              <a:defRPr sz="33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5C9EC9D-4369-4EC4-95F3-88922B4B0C1C}" type="datetimeFigureOut">
              <a:rPr lang="en-GB" smtClean="0">
                <a:solidFill>
                  <a:prstClr val="black">
                    <a:tint val="75000"/>
                  </a:prstClr>
                </a:solidFill>
              </a:rPr>
              <a:pPr/>
              <a:t>24/09/2019</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E0C5A916-48A2-48A2-9A75-3DD55F3698B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027042237"/>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3251200" y="6400811"/>
            <a:ext cx="29057600" cy="18103850"/>
          </a:xfrm>
        </p:spPr>
        <p:txBody>
          <a:bodyPr/>
          <a:lstStyle>
            <a:lvl1pPr>
              <a:defRPr sz="6700"/>
            </a:lvl1pPr>
            <a:lvl2pPr>
              <a:defRPr sz="5700"/>
            </a:lvl2pPr>
            <a:lvl3pPr>
              <a:defRPr sz="4800"/>
            </a:lvl3pPr>
            <a:lvl4pPr>
              <a:defRPr sz="4300"/>
            </a:lvl4pPr>
            <a:lvl5pPr>
              <a:defRPr sz="4300"/>
            </a:lvl5pPr>
            <a:lvl6pPr>
              <a:defRPr sz="4300"/>
            </a:lvl6pPr>
            <a:lvl7pPr>
              <a:defRPr sz="4300"/>
            </a:lvl7pPr>
            <a:lvl8pPr>
              <a:defRPr sz="4300"/>
            </a:lvl8pPr>
            <a:lvl9pPr>
              <a:defRPr sz="4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32715200" y="6400811"/>
            <a:ext cx="29057600" cy="18103850"/>
          </a:xfrm>
        </p:spPr>
        <p:txBody>
          <a:bodyPr/>
          <a:lstStyle>
            <a:lvl1pPr>
              <a:defRPr sz="6700"/>
            </a:lvl1pPr>
            <a:lvl2pPr>
              <a:defRPr sz="5700"/>
            </a:lvl2pPr>
            <a:lvl3pPr>
              <a:defRPr sz="4800"/>
            </a:lvl3pPr>
            <a:lvl4pPr>
              <a:defRPr sz="4300"/>
            </a:lvl4pPr>
            <a:lvl5pPr>
              <a:defRPr sz="4300"/>
            </a:lvl5pPr>
            <a:lvl6pPr>
              <a:defRPr sz="4300"/>
            </a:lvl6pPr>
            <a:lvl7pPr>
              <a:defRPr sz="4300"/>
            </a:lvl7pPr>
            <a:lvl8pPr>
              <a:defRPr sz="4300"/>
            </a:lvl8pPr>
            <a:lvl9pPr>
              <a:defRPr sz="4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65C9EC9D-4369-4EC4-95F3-88922B4B0C1C}" type="datetimeFigureOut">
              <a:rPr lang="en-GB" smtClean="0">
                <a:solidFill>
                  <a:prstClr val="black">
                    <a:tint val="75000"/>
                  </a:prstClr>
                </a:solidFill>
              </a:rPr>
              <a:pPr/>
              <a:t>24/09/2019</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E0C5A916-48A2-48A2-9A75-3DD55F3698B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947906464"/>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6"/>
            <a:ext cx="21945600" cy="2286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1219200" y="3070226"/>
            <a:ext cx="10773835" cy="1279524"/>
          </a:xfrm>
        </p:spPr>
        <p:txBody>
          <a:bodyPr anchor="b"/>
          <a:lstStyle>
            <a:lvl1pPr marL="0" indent="0">
              <a:buNone/>
              <a:defRPr sz="5700" b="1"/>
            </a:lvl1pPr>
            <a:lvl2pPr marL="1088428" indent="0">
              <a:buNone/>
              <a:defRPr sz="4800" b="1"/>
            </a:lvl2pPr>
            <a:lvl3pPr marL="2176857" indent="0">
              <a:buNone/>
              <a:defRPr sz="4300" b="1"/>
            </a:lvl3pPr>
            <a:lvl4pPr marL="3265285" indent="0">
              <a:buNone/>
              <a:defRPr sz="3800" b="1"/>
            </a:lvl4pPr>
            <a:lvl5pPr marL="4353714" indent="0">
              <a:buNone/>
              <a:defRPr sz="3800" b="1"/>
            </a:lvl5pPr>
            <a:lvl6pPr marL="5442142" indent="0">
              <a:buNone/>
              <a:defRPr sz="3800" b="1"/>
            </a:lvl6pPr>
            <a:lvl7pPr marL="6530568" indent="0">
              <a:buNone/>
              <a:defRPr sz="3800" b="1"/>
            </a:lvl7pPr>
            <a:lvl8pPr marL="7618992" indent="0">
              <a:buNone/>
              <a:defRPr sz="3800" b="1"/>
            </a:lvl8pPr>
            <a:lvl9pPr marL="8707425" indent="0">
              <a:buNone/>
              <a:defRPr sz="3800" b="1"/>
            </a:lvl9pPr>
          </a:lstStyle>
          <a:p>
            <a:pPr lvl="0"/>
            <a:r>
              <a:rPr lang="en-US" smtClean="0"/>
              <a:t>Click to edit Master text styles</a:t>
            </a:r>
          </a:p>
        </p:txBody>
      </p:sp>
      <p:sp>
        <p:nvSpPr>
          <p:cNvPr id="4" name="Content Placeholder 3"/>
          <p:cNvSpPr>
            <a:spLocks noGrp="1"/>
          </p:cNvSpPr>
          <p:nvPr>
            <p:ph sz="half" idx="2"/>
          </p:nvPr>
        </p:nvSpPr>
        <p:spPr>
          <a:xfrm>
            <a:off x="1219200" y="4349750"/>
            <a:ext cx="10773835" cy="7902576"/>
          </a:xfrm>
        </p:spPr>
        <p:txBody>
          <a:bodyPr/>
          <a:lstStyle>
            <a:lvl1pPr>
              <a:defRPr sz="5700"/>
            </a:lvl1pPr>
            <a:lvl2pPr>
              <a:defRPr sz="4800"/>
            </a:lvl2pPr>
            <a:lvl3pPr>
              <a:defRPr sz="4300"/>
            </a:lvl3pPr>
            <a:lvl4pPr>
              <a:defRPr sz="3800"/>
            </a:lvl4pPr>
            <a:lvl5pPr>
              <a:defRPr sz="3800"/>
            </a:lvl5pPr>
            <a:lvl6pPr>
              <a:defRPr sz="3800"/>
            </a:lvl6pPr>
            <a:lvl7pPr>
              <a:defRPr sz="3800"/>
            </a:lvl7pPr>
            <a:lvl8pPr>
              <a:defRPr sz="3800"/>
            </a:lvl8pPr>
            <a:lvl9pPr>
              <a:defRPr sz="3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12386748" y="3070226"/>
            <a:ext cx="10778067" cy="1279524"/>
          </a:xfrm>
        </p:spPr>
        <p:txBody>
          <a:bodyPr anchor="b"/>
          <a:lstStyle>
            <a:lvl1pPr marL="0" indent="0">
              <a:buNone/>
              <a:defRPr sz="5700" b="1"/>
            </a:lvl1pPr>
            <a:lvl2pPr marL="1088428" indent="0">
              <a:buNone/>
              <a:defRPr sz="4800" b="1"/>
            </a:lvl2pPr>
            <a:lvl3pPr marL="2176857" indent="0">
              <a:buNone/>
              <a:defRPr sz="4300" b="1"/>
            </a:lvl3pPr>
            <a:lvl4pPr marL="3265285" indent="0">
              <a:buNone/>
              <a:defRPr sz="3800" b="1"/>
            </a:lvl4pPr>
            <a:lvl5pPr marL="4353714" indent="0">
              <a:buNone/>
              <a:defRPr sz="3800" b="1"/>
            </a:lvl5pPr>
            <a:lvl6pPr marL="5442142" indent="0">
              <a:buNone/>
              <a:defRPr sz="3800" b="1"/>
            </a:lvl6pPr>
            <a:lvl7pPr marL="6530568" indent="0">
              <a:buNone/>
              <a:defRPr sz="3800" b="1"/>
            </a:lvl7pPr>
            <a:lvl8pPr marL="7618992" indent="0">
              <a:buNone/>
              <a:defRPr sz="3800" b="1"/>
            </a:lvl8pPr>
            <a:lvl9pPr marL="8707425" indent="0">
              <a:buNone/>
              <a:defRPr sz="3800" b="1"/>
            </a:lvl9pPr>
          </a:lstStyle>
          <a:p>
            <a:pPr lvl="0"/>
            <a:r>
              <a:rPr lang="en-US" smtClean="0"/>
              <a:t>Click to edit Master text styles</a:t>
            </a:r>
          </a:p>
        </p:txBody>
      </p:sp>
      <p:sp>
        <p:nvSpPr>
          <p:cNvPr id="6" name="Content Placeholder 5"/>
          <p:cNvSpPr>
            <a:spLocks noGrp="1"/>
          </p:cNvSpPr>
          <p:nvPr>
            <p:ph sz="quarter" idx="4"/>
          </p:nvPr>
        </p:nvSpPr>
        <p:spPr>
          <a:xfrm>
            <a:off x="12386748" y="4349750"/>
            <a:ext cx="10778067" cy="7902576"/>
          </a:xfrm>
        </p:spPr>
        <p:txBody>
          <a:bodyPr/>
          <a:lstStyle>
            <a:lvl1pPr>
              <a:defRPr sz="5700"/>
            </a:lvl1pPr>
            <a:lvl2pPr>
              <a:defRPr sz="4800"/>
            </a:lvl2pPr>
            <a:lvl3pPr>
              <a:defRPr sz="4300"/>
            </a:lvl3pPr>
            <a:lvl4pPr>
              <a:defRPr sz="3800"/>
            </a:lvl4pPr>
            <a:lvl5pPr>
              <a:defRPr sz="3800"/>
            </a:lvl5pPr>
            <a:lvl6pPr>
              <a:defRPr sz="3800"/>
            </a:lvl6pPr>
            <a:lvl7pPr>
              <a:defRPr sz="3800"/>
            </a:lvl7pPr>
            <a:lvl8pPr>
              <a:defRPr sz="3800"/>
            </a:lvl8pPr>
            <a:lvl9pPr>
              <a:defRPr sz="3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65C9EC9D-4369-4EC4-95F3-88922B4B0C1C}" type="datetimeFigureOut">
              <a:rPr lang="en-GB" smtClean="0">
                <a:solidFill>
                  <a:prstClr val="black">
                    <a:tint val="75000"/>
                  </a:prstClr>
                </a:solidFill>
              </a:rPr>
              <a:pPr/>
              <a:t>24/09/2019</a:t>
            </a:fld>
            <a:endParaRPr lang="en-GB">
              <a:solidFill>
                <a:prstClr val="black">
                  <a:tint val="75000"/>
                </a:prstClr>
              </a:solidFill>
            </a:endParaRPr>
          </a:p>
        </p:txBody>
      </p:sp>
      <p:sp>
        <p:nvSpPr>
          <p:cNvPr id="8" name="Footer Placeholder 7"/>
          <p:cNvSpPr>
            <a:spLocks noGrp="1"/>
          </p:cNvSpPr>
          <p:nvPr>
            <p:ph type="ftr" sz="quarter" idx="11"/>
          </p:nvPr>
        </p:nvSpPr>
        <p:spPr/>
        <p:txBody>
          <a:bodyPr/>
          <a:lstStyle/>
          <a:p>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E0C5A916-48A2-48A2-9A75-3DD55F3698B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5314813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26168" y="8813811"/>
            <a:ext cx="20726400" cy="2724150"/>
          </a:xfrm>
        </p:spPr>
        <p:txBody>
          <a:bodyPr anchor="t"/>
          <a:lstStyle>
            <a:lvl1pPr algn="l">
              <a:defRPr sz="9500" b="1" cap="all"/>
            </a:lvl1pPr>
          </a:lstStyle>
          <a:p>
            <a:r>
              <a:rPr lang="en-US" smtClean="0"/>
              <a:t>Click to edit Master title style</a:t>
            </a:r>
            <a:endParaRPr lang="en-GB"/>
          </a:p>
        </p:txBody>
      </p:sp>
      <p:sp>
        <p:nvSpPr>
          <p:cNvPr id="3" name="Text Placeholder 2"/>
          <p:cNvSpPr>
            <a:spLocks noGrp="1"/>
          </p:cNvSpPr>
          <p:nvPr>
            <p:ph type="body" idx="1"/>
          </p:nvPr>
        </p:nvSpPr>
        <p:spPr>
          <a:xfrm>
            <a:off x="1926168" y="5813427"/>
            <a:ext cx="20726400" cy="3000374"/>
          </a:xfrm>
        </p:spPr>
        <p:txBody>
          <a:bodyPr anchor="b"/>
          <a:lstStyle>
            <a:lvl1pPr marL="0" indent="0">
              <a:buNone/>
              <a:defRPr sz="4800">
                <a:solidFill>
                  <a:schemeClr val="tx1">
                    <a:tint val="75000"/>
                  </a:schemeClr>
                </a:solidFill>
              </a:defRPr>
            </a:lvl1pPr>
            <a:lvl2pPr marL="1088428" indent="0">
              <a:buNone/>
              <a:defRPr sz="4300">
                <a:solidFill>
                  <a:schemeClr val="tx1">
                    <a:tint val="75000"/>
                  </a:schemeClr>
                </a:solidFill>
              </a:defRPr>
            </a:lvl2pPr>
            <a:lvl3pPr marL="2176857" indent="0">
              <a:buNone/>
              <a:defRPr sz="3800">
                <a:solidFill>
                  <a:schemeClr val="tx1">
                    <a:tint val="75000"/>
                  </a:schemeClr>
                </a:solidFill>
              </a:defRPr>
            </a:lvl3pPr>
            <a:lvl4pPr marL="3265285" indent="0">
              <a:buNone/>
              <a:defRPr sz="3300">
                <a:solidFill>
                  <a:schemeClr val="tx1">
                    <a:tint val="75000"/>
                  </a:schemeClr>
                </a:solidFill>
              </a:defRPr>
            </a:lvl4pPr>
            <a:lvl5pPr marL="4353714" indent="0">
              <a:buNone/>
              <a:defRPr sz="3300">
                <a:solidFill>
                  <a:schemeClr val="tx1">
                    <a:tint val="75000"/>
                  </a:schemeClr>
                </a:solidFill>
              </a:defRPr>
            </a:lvl5pPr>
            <a:lvl6pPr marL="5442142" indent="0">
              <a:buNone/>
              <a:defRPr sz="3300">
                <a:solidFill>
                  <a:schemeClr val="tx1">
                    <a:tint val="75000"/>
                  </a:schemeClr>
                </a:solidFill>
              </a:defRPr>
            </a:lvl6pPr>
            <a:lvl7pPr marL="6530568" indent="0">
              <a:buNone/>
              <a:defRPr sz="3300">
                <a:solidFill>
                  <a:schemeClr val="tx1">
                    <a:tint val="75000"/>
                  </a:schemeClr>
                </a:solidFill>
              </a:defRPr>
            </a:lvl7pPr>
            <a:lvl8pPr marL="7618992" indent="0">
              <a:buNone/>
              <a:defRPr sz="3300">
                <a:solidFill>
                  <a:schemeClr val="tx1">
                    <a:tint val="75000"/>
                  </a:schemeClr>
                </a:solidFill>
              </a:defRPr>
            </a:lvl8pPr>
            <a:lvl9pPr marL="8707425" indent="0">
              <a:buNone/>
              <a:defRPr sz="33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5C9EC9D-4369-4EC4-95F3-88922B4B0C1C}" type="datetimeFigureOut">
              <a:rPr lang="en-GB" smtClean="0"/>
              <a:t>24/09/2019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0C5A916-48A2-48A2-9A75-3DD55F3698BD}" type="slidenum">
              <a:rPr lang="en-GB" smtClean="0"/>
              <a:t>‹#›</a:t>
            </a:fld>
            <a:endParaRPr lang="en-GB"/>
          </a:p>
        </p:txBody>
      </p:sp>
    </p:spTree>
    <p:extLst>
      <p:ext uri="{BB962C8B-B14F-4D97-AF65-F5344CB8AC3E}">
        <p14:creationId xmlns:p14="http://schemas.microsoft.com/office/powerpoint/2010/main" val="2189883872"/>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65C9EC9D-4369-4EC4-95F3-88922B4B0C1C}" type="datetimeFigureOut">
              <a:rPr lang="en-GB" smtClean="0">
                <a:solidFill>
                  <a:prstClr val="black">
                    <a:tint val="75000"/>
                  </a:prstClr>
                </a:solidFill>
              </a:rPr>
              <a:pPr/>
              <a:t>24/09/2019</a:t>
            </a:fld>
            <a:endParaRPr lang="en-GB">
              <a:solidFill>
                <a:prstClr val="black">
                  <a:tint val="75000"/>
                </a:prstClr>
              </a:solidFill>
            </a:endParaRPr>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E0C5A916-48A2-48A2-9A75-3DD55F3698B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688062692"/>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5C9EC9D-4369-4EC4-95F3-88922B4B0C1C}" type="datetimeFigureOut">
              <a:rPr lang="en-GB" smtClean="0">
                <a:solidFill>
                  <a:prstClr val="black">
                    <a:tint val="75000"/>
                  </a:prstClr>
                </a:solidFill>
              </a:rPr>
              <a:pPr/>
              <a:t>24/09/2019</a:t>
            </a:fld>
            <a:endParaRPr lang="en-GB">
              <a:solidFill>
                <a:prstClr val="black">
                  <a:tint val="75000"/>
                </a:prstClr>
              </a:solidFill>
            </a:endParaRPr>
          </a:p>
        </p:txBody>
      </p:sp>
      <p:sp>
        <p:nvSpPr>
          <p:cNvPr id="3" name="Footer Placeholder 2"/>
          <p:cNvSpPr>
            <a:spLocks noGrp="1"/>
          </p:cNvSpPr>
          <p:nvPr>
            <p:ph type="ftr" sz="quarter" idx="11"/>
          </p:nvPr>
        </p:nvSpPr>
        <p:spPr/>
        <p:txBody>
          <a:bodyPr/>
          <a:lstStyle/>
          <a:p>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E0C5A916-48A2-48A2-9A75-3DD55F3698B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967296803"/>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19201" y="546100"/>
            <a:ext cx="8022168" cy="2324100"/>
          </a:xfrm>
        </p:spPr>
        <p:txBody>
          <a:bodyPr anchor="b"/>
          <a:lstStyle>
            <a:lvl1pPr algn="l">
              <a:defRPr sz="4800" b="1"/>
            </a:lvl1pPr>
          </a:lstStyle>
          <a:p>
            <a:r>
              <a:rPr lang="en-US" smtClean="0"/>
              <a:t>Click to edit Master title style</a:t>
            </a:r>
            <a:endParaRPr lang="en-GB"/>
          </a:p>
        </p:txBody>
      </p:sp>
      <p:sp>
        <p:nvSpPr>
          <p:cNvPr id="3" name="Content Placeholder 2"/>
          <p:cNvSpPr>
            <a:spLocks noGrp="1"/>
          </p:cNvSpPr>
          <p:nvPr>
            <p:ph idx="1"/>
          </p:nvPr>
        </p:nvSpPr>
        <p:spPr>
          <a:xfrm>
            <a:off x="9533467" y="546111"/>
            <a:ext cx="13631333" cy="11706226"/>
          </a:xfrm>
        </p:spPr>
        <p:txBody>
          <a:bodyPr/>
          <a:lstStyle>
            <a:lvl1pPr>
              <a:defRPr sz="7600"/>
            </a:lvl1pPr>
            <a:lvl2pPr>
              <a:defRPr sz="6700"/>
            </a:lvl2pPr>
            <a:lvl3pPr>
              <a:defRPr sz="5700"/>
            </a:lvl3pPr>
            <a:lvl4pPr>
              <a:defRPr sz="4800"/>
            </a:lvl4pPr>
            <a:lvl5pPr>
              <a:defRPr sz="4800"/>
            </a:lvl5pPr>
            <a:lvl6pPr>
              <a:defRPr sz="4800"/>
            </a:lvl6pPr>
            <a:lvl7pPr>
              <a:defRPr sz="4800"/>
            </a:lvl7pPr>
            <a:lvl8pPr>
              <a:defRPr sz="4800"/>
            </a:lvl8pPr>
            <a:lvl9pPr>
              <a:defRPr sz="4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1219201" y="2870207"/>
            <a:ext cx="8022168" cy="9382126"/>
          </a:xfrm>
        </p:spPr>
        <p:txBody>
          <a:bodyPr/>
          <a:lstStyle>
            <a:lvl1pPr marL="0" indent="0">
              <a:buNone/>
              <a:defRPr sz="3300"/>
            </a:lvl1pPr>
            <a:lvl2pPr marL="1088428" indent="0">
              <a:buNone/>
              <a:defRPr sz="2900"/>
            </a:lvl2pPr>
            <a:lvl3pPr marL="2176857" indent="0">
              <a:buNone/>
              <a:defRPr sz="2400"/>
            </a:lvl3pPr>
            <a:lvl4pPr marL="3265285" indent="0">
              <a:buNone/>
              <a:defRPr sz="2100"/>
            </a:lvl4pPr>
            <a:lvl5pPr marL="4353714" indent="0">
              <a:buNone/>
              <a:defRPr sz="2100"/>
            </a:lvl5pPr>
            <a:lvl6pPr marL="5442142" indent="0">
              <a:buNone/>
              <a:defRPr sz="2100"/>
            </a:lvl6pPr>
            <a:lvl7pPr marL="6530568" indent="0">
              <a:buNone/>
              <a:defRPr sz="2100"/>
            </a:lvl7pPr>
            <a:lvl8pPr marL="7618992" indent="0">
              <a:buNone/>
              <a:defRPr sz="2100"/>
            </a:lvl8pPr>
            <a:lvl9pPr marL="8707425" indent="0">
              <a:buNone/>
              <a:defRPr sz="21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5C9EC9D-4369-4EC4-95F3-88922B4B0C1C}" type="datetimeFigureOut">
              <a:rPr lang="en-GB" smtClean="0">
                <a:solidFill>
                  <a:prstClr val="black">
                    <a:tint val="75000"/>
                  </a:prstClr>
                </a:solidFill>
              </a:rPr>
              <a:pPr/>
              <a:t>24/09/2019</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E0C5A916-48A2-48A2-9A75-3DD55F3698B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171818429"/>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79435" y="9601200"/>
            <a:ext cx="14630400" cy="1133476"/>
          </a:xfrm>
        </p:spPr>
        <p:txBody>
          <a:bodyPr anchor="b"/>
          <a:lstStyle>
            <a:lvl1pPr algn="l">
              <a:defRPr sz="4800" b="1"/>
            </a:lvl1pPr>
          </a:lstStyle>
          <a:p>
            <a:r>
              <a:rPr lang="en-US" smtClean="0"/>
              <a:t>Click to edit Master title style</a:t>
            </a:r>
            <a:endParaRPr lang="en-GB"/>
          </a:p>
        </p:txBody>
      </p:sp>
      <p:sp>
        <p:nvSpPr>
          <p:cNvPr id="3" name="Picture Placeholder 2"/>
          <p:cNvSpPr>
            <a:spLocks noGrp="1"/>
          </p:cNvSpPr>
          <p:nvPr>
            <p:ph type="pic" idx="1"/>
          </p:nvPr>
        </p:nvSpPr>
        <p:spPr>
          <a:xfrm>
            <a:off x="4779435" y="1225550"/>
            <a:ext cx="14630400" cy="8229600"/>
          </a:xfrm>
        </p:spPr>
        <p:txBody>
          <a:bodyPr/>
          <a:lstStyle>
            <a:lvl1pPr marL="0" indent="0">
              <a:buNone/>
              <a:defRPr sz="7600"/>
            </a:lvl1pPr>
            <a:lvl2pPr marL="1088428" indent="0">
              <a:buNone/>
              <a:defRPr sz="6700"/>
            </a:lvl2pPr>
            <a:lvl3pPr marL="2176857" indent="0">
              <a:buNone/>
              <a:defRPr sz="5700"/>
            </a:lvl3pPr>
            <a:lvl4pPr marL="3265285" indent="0">
              <a:buNone/>
              <a:defRPr sz="4800"/>
            </a:lvl4pPr>
            <a:lvl5pPr marL="4353714" indent="0">
              <a:buNone/>
              <a:defRPr sz="4800"/>
            </a:lvl5pPr>
            <a:lvl6pPr marL="5442142" indent="0">
              <a:buNone/>
              <a:defRPr sz="4800"/>
            </a:lvl6pPr>
            <a:lvl7pPr marL="6530568" indent="0">
              <a:buNone/>
              <a:defRPr sz="4800"/>
            </a:lvl7pPr>
            <a:lvl8pPr marL="7618992" indent="0">
              <a:buNone/>
              <a:defRPr sz="4800"/>
            </a:lvl8pPr>
            <a:lvl9pPr marL="8707425" indent="0">
              <a:buNone/>
              <a:defRPr sz="4800"/>
            </a:lvl9pPr>
          </a:lstStyle>
          <a:p>
            <a:endParaRPr lang="en-GB"/>
          </a:p>
        </p:txBody>
      </p:sp>
      <p:sp>
        <p:nvSpPr>
          <p:cNvPr id="4" name="Text Placeholder 3"/>
          <p:cNvSpPr>
            <a:spLocks noGrp="1"/>
          </p:cNvSpPr>
          <p:nvPr>
            <p:ph type="body" sz="half" idx="2"/>
          </p:nvPr>
        </p:nvSpPr>
        <p:spPr>
          <a:xfrm>
            <a:off x="4779435" y="10734676"/>
            <a:ext cx="14630400" cy="1609724"/>
          </a:xfrm>
        </p:spPr>
        <p:txBody>
          <a:bodyPr/>
          <a:lstStyle>
            <a:lvl1pPr marL="0" indent="0">
              <a:buNone/>
              <a:defRPr sz="3300"/>
            </a:lvl1pPr>
            <a:lvl2pPr marL="1088428" indent="0">
              <a:buNone/>
              <a:defRPr sz="2900"/>
            </a:lvl2pPr>
            <a:lvl3pPr marL="2176857" indent="0">
              <a:buNone/>
              <a:defRPr sz="2400"/>
            </a:lvl3pPr>
            <a:lvl4pPr marL="3265285" indent="0">
              <a:buNone/>
              <a:defRPr sz="2100"/>
            </a:lvl4pPr>
            <a:lvl5pPr marL="4353714" indent="0">
              <a:buNone/>
              <a:defRPr sz="2100"/>
            </a:lvl5pPr>
            <a:lvl6pPr marL="5442142" indent="0">
              <a:buNone/>
              <a:defRPr sz="2100"/>
            </a:lvl6pPr>
            <a:lvl7pPr marL="6530568" indent="0">
              <a:buNone/>
              <a:defRPr sz="2100"/>
            </a:lvl7pPr>
            <a:lvl8pPr marL="7618992" indent="0">
              <a:buNone/>
              <a:defRPr sz="2100"/>
            </a:lvl8pPr>
            <a:lvl9pPr marL="8707425" indent="0">
              <a:buNone/>
              <a:defRPr sz="21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5C9EC9D-4369-4EC4-95F3-88922B4B0C1C}" type="datetimeFigureOut">
              <a:rPr lang="en-GB" smtClean="0">
                <a:solidFill>
                  <a:prstClr val="black">
                    <a:tint val="75000"/>
                  </a:prstClr>
                </a:solidFill>
              </a:rPr>
              <a:pPr/>
              <a:t>24/09/2019</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E0C5A916-48A2-48A2-9A75-3DD55F3698B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981758333"/>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5C9EC9D-4369-4EC4-95F3-88922B4B0C1C}" type="datetimeFigureOut">
              <a:rPr lang="en-GB" smtClean="0">
                <a:solidFill>
                  <a:prstClr val="black">
                    <a:tint val="75000"/>
                  </a:prstClr>
                </a:solidFill>
              </a:rPr>
              <a:pPr/>
              <a:t>24/09/2019</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E0C5A916-48A2-48A2-9A75-3DD55F3698B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308518239"/>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7142400" y="1098550"/>
            <a:ext cx="14630400" cy="234061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251200" y="1098550"/>
            <a:ext cx="43484800" cy="234061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5C9EC9D-4369-4EC4-95F3-88922B4B0C1C}" type="datetimeFigureOut">
              <a:rPr lang="en-GB" smtClean="0">
                <a:solidFill>
                  <a:prstClr val="black">
                    <a:tint val="75000"/>
                  </a:prstClr>
                </a:solidFill>
              </a:rPr>
              <a:pPr/>
              <a:t>24/09/2019</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E0C5A916-48A2-48A2-9A75-3DD55F3698B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846698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3251200" y="6400811"/>
            <a:ext cx="29057600" cy="18103850"/>
          </a:xfrm>
        </p:spPr>
        <p:txBody>
          <a:bodyPr/>
          <a:lstStyle>
            <a:lvl1pPr>
              <a:defRPr sz="6700"/>
            </a:lvl1pPr>
            <a:lvl2pPr>
              <a:defRPr sz="5700"/>
            </a:lvl2pPr>
            <a:lvl3pPr>
              <a:defRPr sz="4800"/>
            </a:lvl3pPr>
            <a:lvl4pPr>
              <a:defRPr sz="4300"/>
            </a:lvl4pPr>
            <a:lvl5pPr>
              <a:defRPr sz="4300"/>
            </a:lvl5pPr>
            <a:lvl6pPr>
              <a:defRPr sz="4300"/>
            </a:lvl6pPr>
            <a:lvl7pPr>
              <a:defRPr sz="4300"/>
            </a:lvl7pPr>
            <a:lvl8pPr>
              <a:defRPr sz="4300"/>
            </a:lvl8pPr>
            <a:lvl9pPr>
              <a:defRPr sz="4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32715200" y="6400811"/>
            <a:ext cx="29057600" cy="18103850"/>
          </a:xfrm>
        </p:spPr>
        <p:txBody>
          <a:bodyPr/>
          <a:lstStyle>
            <a:lvl1pPr>
              <a:defRPr sz="6700"/>
            </a:lvl1pPr>
            <a:lvl2pPr>
              <a:defRPr sz="5700"/>
            </a:lvl2pPr>
            <a:lvl3pPr>
              <a:defRPr sz="4800"/>
            </a:lvl3pPr>
            <a:lvl4pPr>
              <a:defRPr sz="4300"/>
            </a:lvl4pPr>
            <a:lvl5pPr>
              <a:defRPr sz="4300"/>
            </a:lvl5pPr>
            <a:lvl6pPr>
              <a:defRPr sz="4300"/>
            </a:lvl6pPr>
            <a:lvl7pPr>
              <a:defRPr sz="4300"/>
            </a:lvl7pPr>
            <a:lvl8pPr>
              <a:defRPr sz="4300"/>
            </a:lvl8pPr>
            <a:lvl9pPr>
              <a:defRPr sz="4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65C9EC9D-4369-4EC4-95F3-88922B4B0C1C}" type="datetimeFigureOut">
              <a:rPr lang="en-GB" smtClean="0"/>
              <a:t>24/09/2019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0C5A916-48A2-48A2-9A75-3DD55F3698BD}" type="slidenum">
              <a:rPr lang="en-GB" smtClean="0"/>
              <a:t>‹#›</a:t>
            </a:fld>
            <a:endParaRPr lang="en-GB"/>
          </a:p>
        </p:txBody>
      </p:sp>
    </p:spTree>
    <p:extLst>
      <p:ext uri="{BB962C8B-B14F-4D97-AF65-F5344CB8AC3E}">
        <p14:creationId xmlns:p14="http://schemas.microsoft.com/office/powerpoint/2010/main" val="38696411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6"/>
            <a:ext cx="21945600" cy="2286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1219200" y="3070226"/>
            <a:ext cx="10773835" cy="1279524"/>
          </a:xfrm>
        </p:spPr>
        <p:txBody>
          <a:bodyPr anchor="b"/>
          <a:lstStyle>
            <a:lvl1pPr marL="0" indent="0">
              <a:buNone/>
              <a:defRPr sz="5700" b="1"/>
            </a:lvl1pPr>
            <a:lvl2pPr marL="1088428" indent="0">
              <a:buNone/>
              <a:defRPr sz="4800" b="1"/>
            </a:lvl2pPr>
            <a:lvl3pPr marL="2176857" indent="0">
              <a:buNone/>
              <a:defRPr sz="4300" b="1"/>
            </a:lvl3pPr>
            <a:lvl4pPr marL="3265285" indent="0">
              <a:buNone/>
              <a:defRPr sz="3800" b="1"/>
            </a:lvl4pPr>
            <a:lvl5pPr marL="4353714" indent="0">
              <a:buNone/>
              <a:defRPr sz="3800" b="1"/>
            </a:lvl5pPr>
            <a:lvl6pPr marL="5442142" indent="0">
              <a:buNone/>
              <a:defRPr sz="3800" b="1"/>
            </a:lvl6pPr>
            <a:lvl7pPr marL="6530568" indent="0">
              <a:buNone/>
              <a:defRPr sz="3800" b="1"/>
            </a:lvl7pPr>
            <a:lvl8pPr marL="7618992" indent="0">
              <a:buNone/>
              <a:defRPr sz="3800" b="1"/>
            </a:lvl8pPr>
            <a:lvl9pPr marL="8707425" indent="0">
              <a:buNone/>
              <a:defRPr sz="3800" b="1"/>
            </a:lvl9pPr>
          </a:lstStyle>
          <a:p>
            <a:pPr lvl="0"/>
            <a:r>
              <a:rPr lang="en-US" smtClean="0"/>
              <a:t>Click to edit Master text styles</a:t>
            </a:r>
          </a:p>
        </p:txBody>
      </p:sp>
      <p:sp>
        <p:nvSpPr>
          <p:cNvPr id="4" name="Content Placeholder 3"/>
          <p:cNvSpPr>
            <a:spLocks noGrp="1"/>
          </p:cNvSpPr>
          <p:nvPr>
            <p:ph sz="half" idx="2"/>
          </p:nvPr>
        </p:nvSpPr>
        <p:spPr>
          <a:xfrm>
            <a:off x="1219200" y="4349750"/>
            <a:ext cx="10773835" cy="7902576"/>
          </a:xfrm>
        </p:spPr>
        <p:txBody>
          <a:bodyPr/>
          <a:lstStyle>
            <a:lvl1pPr>
              <a:defRPr sz="5700"/>
            </a:lvl1pPr>
            <a:lvl2pPr>
              <a:defRPr sz="4800"/>
            </a:lvl2pPr>
            <a:lvl3pPr>
              <a:defRPr sz="4300"/>
            </a:lvl3pPr>
            <a:lvl4pPr>
              <a:defRPr sz="3800"/>
            </a:lvl4pPr>
            <a:lvl5pPr>
              <a:defRPr sz="3800"/>
            </a:lvl5pPr>
            <a:lvl6pPr>
              <a:defRPr sz="3800"/>
            </a:lvl6pPr>
            <a:lvl7pPr>
              <a:defRPr sz="3800"/>
            </a:lvl7pPr>
            <a:lvl8pPr>
              <a:defRPr sz="3800"/>
            </a:lvl8pPr>
            <a:lvl9pPr>
              <a:defRPr sz="3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12386748" y="3070226"/>
            <a:ext cx="10778067" cy="1279524"/>
          </a:xfrm>
        </p:spPr>
        <p:txBody>
          <a:bodyPr anchor="b"/>
          <a:lstStyle>
            <a:lvl1pPr marL="0" indent="0">
              <a:buNone/>
              <a:defRPr sz="5700" b="1"/>
            </a:lvl1pPr>
            <a:lvl2pPr marL="1088428" indent="0">
              <a:buNone/>
              <a:defRPr sz="4800" b="1"/>
            </a:lvl2pPr>
            <a:lvl3pPr marL="2176857" indent="0">
              <a:buNone/>
              <a:defRPr sz="4300" b="1"/>
            </a:lvl3pPr>
            <a:lvl4pPr marL="3265285" indent="0">
              <a:buNone/>
              <a:defRPr sz="3800" b="1"/>
            </a:lvl4pPr>
            <a:lvl5pPr marL="4353714" indent="0">
              <a:buNone/>
              <a:defRPr sz="3800" b="1"/>
            </a:lvl5pPr>
            <a:lvl6pPr marL="5442142" indent="0">
              <a:buNone/>
              <a:defRPr sz="3800" b="1"/>
            </a:lvl6pPr>
            <a:lvl7pPr marL="6530568" indent="0">
              <a:buNone/>
              <a:defRPr sz="3800" b="1"/>
            </a:lvl7pPr>
            <a:lvl8pPr marL="7618992" indent="0">
              <a:buNone/>
              <a:defRPr sz="3800" b="1"/>
            </a:lvl8pPr>
            <a:lvl9pPr marL="8707425" indent="0">
              <a:buNone/>
              <a:defRPr sz="3800" b="1"/>
            </a:lvl9pPr>
          </a:lstStyle>
          <a:p>
            <a:pPr lvl="0"/>
            <a:r>
              <a:rPr lang="en-US" smtClean="0"/>
              <a:t>Click to edit Master text styles</a:t>
            </a:r>
          </a:p>
        </p:txBody>
      </p:sp>
      <p:sp>
        <p:nvSpPr>
          <p:cNvPr id="6" name="Content Placeholder 5"/>
          <p:cNvSpPr>
            <a:spLocks noGrp="1"/>
          </p:cNvSpPr>
          <p:nvPr>
            <p:ph sz="quarter" idx="4"/>
          </p:nvPr>
        </p:nvSpPr>
        <p:spPr>
          <a:xfrm>
            <a:off x="12386748" y="4349750"/>
            <a:ext cx="10778067" cy="7902576"/>
          </a:xfrm>
        </p:spPr>
        <p:txBody>
          <a:bodyPr/>
          <a:lstStyle>
            <a:lvl1pPr>
              <a:defRPr sz="5700"/>
            </a:lvl1pPr>
            <a:lvl2pPr>
              <a:defRPr sz="4800"/>
            </a:lvl2pPr>
            <a:lvl3pPr>
              <a:defRPr sz="4300"/>
            </a:lvl3pPr>
            <a:lvl4pPr>
              <a:defRPr sz="3800"/>
            </a:lvl4pPr>
            <a:lvl5pPr>
              <a:defRPr sz="3800"/>
            </a:lvl5pPr>
            <a:lvl6pPr>
              <a:defRPr sz="3800"/>
            </a:lvl6pPr>
            <a:lvl7pPr>
              <a:defRPr sz="3800"/>
            </a:lvl7pPr>
            <a:lvl8pPr>
              <a:defRPr sz="3800"/>
            </a:lvl8pPr>
            <a:lvl9pPr>
              <a:defRPr sz="3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65C9EC9D-4369-4EC4-95F3-88922B4B0C1C}" type="datetimeFigureOut">
              <a:rPr lang="en-GB" smtClean="0"/>
              <a:t>24/09/2019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0C5A916-48A2-48A2-9A75-3DD55F3698BD}" type="slidenum">
              <a:rPr lang="en-GB" smtClean="0"/>
              <a:t>‹#›</a:t>
            </a:fld>
            <a:endParaRPr lang="en-GB"/>
          </a:p>
        </p:txBody>
      </p:sp>
    </p:spTree>
    <p:extLst>
      <p:ext uri="{BB962C8B-B14F-4D97-AF65-F5344CB8AC3E}">
        <p14:creationId xmlns:p14="http://schemas.microsoft.com/office/powerpoint/2010/main" val="14032509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3.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4.xml"/><Relationship Id="rId3" Type="http://schemas.openxmlformats.org/officeDocument/2006/relationships/slideLayout" Target="../slideLayouts/slideLayout29.xml"/><Relationship Id="rId7" Type="http://schemas.openxmlformats.org/officeDocument/2006/relationships/slideLayout" Target="../slideLayouts/slideLayout33.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5" Type="http://schemas.openxmlformats.org/officeDocument/2006/relationships/slideLayout" Target="../slideLayouts/slideLayout31.xml"/><Relationship Id="rId4" Type="http://schemas.openxmlformats.org/officeDocument/2006/relationships/slideLayout" Target="../slideLayouts/slideLayout30.xml"/><Relationship Id="rId9"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slideLayout" Target="../slideLayouts/slideLayout47.xml"/><Relationship Id="rId18" Type="http://schemas.openxmlformats.org/officeDocument/2006/relationships/slideLayout" Target="../slideLayouts/slideLayout52.xml"/><Relationship Id="rId26" Type="http://schemas.openxmlformats.org/officeDocument/2006/relationships/slideLayout" Target="../slideLayouts/slideLayout60.xml"/><Relationship Id="rId3" Type="http://schemas.openxmlformats.org/officeDocument/2006/relationships/slideLayout" Target="../slideLayouts/slideLayout37.xml"/><Relationship Id="rId21" Type="http://schemas.openxmlformats.org/officeDocument/2006/relationships/slideLayout" Target="../slideLayouts/slideLayout55.xml"/><Relationship Id="rId7" Type="http://schemas.openxmlformats.org/officeDocument/2006/relationships/slideLayout" Target="../slideLayouts/slideLayout41.xml"/><Relationship Id="rId12" Type="http://schemas.openxmlformats.org/officeDocument/2006/relationships/slideLayout" Target="../slideLayouts/slideLayout46.xml"/><Relationship Id="rId17" Type="http://schemas.openxmlformats.org/officeDocument/2006/relationships/slideLayout" Target="../slideLayouts/slideLayout51.xml"/><Relationship Id="rId25" Type="http://schemas.openxmlformats.org/officeDocument/2006/relationships/slideLayout" Target="../slideLayouts/slideLayout59.xml"/><Relationship Id="rId33" Type="http://schemas.openxmlformats.org/officeDocument/2006/relationships/image" Target="../media/image3.emf"/><Relationship Id="rId2" Type="http://schemas.openxmlformats.org/officeDocument/2006/relationships/slideLayout" Target="../slideLayouts/slideLayout36.xml"/><Relationship Id="rId16" Type="http://schemas.openxmlformats.org/officeDocument/2006/relationships/slideLayout" Target="../slideLayouts/slideLayout50.xml"/><Relationship Id="rId20" Type="http://schemas.openxmlformats.org/officeDocument/2006/relationships/slideLayout" Target="../slideLayouts/slideLayout54.xml"/><Relationship Id="rId29" Type="http://schemas.openxmlformats.org/officeDocument/2006/relationships/slideLayout" Target="../slideLayouts/slideLayout63.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24" Type="http://schemas.openxmlformats.org/officeDocument/2006/relationships/slideLayout" Target="../slideLayouts/slideLayout58.xml"/><Relationship Id="rId32" Type="http://schemas.openxmlformats.org/officeDocument/2006/relationships/image" Target="../media/image2.emf"/><Relationship Id="rId5" Type="http://schemas.openxmlformats.org/officeDocument/2006/relationships/slideLayout" Target="../slideLayouts/slideLayout39.xml"/><Relationship Id="rId15" Type="http://schemas.openxmlformats.org/officeDocument/2006/relationships/slideLayout" Target="../slideLayouts/slideLayout49.xml"/><Relationship Id="rId23" Type="http://schemas.openxmlformats.org/officeDocument/2006/relationships/slideLayout" Target="../slideLayouts/slideLayout57.xml"/><Relationship Id="rId28" Type="http://schemas.openxmlformats.org/officeDocument/2006/relationships/slideLayout" Target="../slideLayouts/slideLayout62.xml"/><Relationship Id="rId10" Type="http://schemas.openxmlformats.org/officeDocument/2006/relationships/slideLayout" Target="../slideLayouts/slideLayout44.xml"/><Relationship Id="rId19" Type="http://schemas.openxmlformats.org/officeDocument/2006/relationships/slideLayout" Target="../slideLayouts/slideLayout53.xml"/><Relationship Id="rId31" Type="http://schemas.openxmlformats.org/officeDocument/2006/relationships/theme" Target="../theme/theme5.xml"/><Relationship Id="rId4" Type="http://schemas.openxmlformats.org/officeDocument/2006/relationships/slideLayout" Target="../slideLayouts/slideLayout38.xml"/><Relationship Id="rId9" Type="http://schemas.openxmlformats.org/officeDocument/2006/relationships/slideLayout" Target="../slideLayouts/slideLayout43.xml"/><Relationship Id="rId14" Type="http://schemas.openxmlformats.org/officeDocument/2006/relationships/slideLayout" Target="../slideLayouts/slideLayout48.xml"/><Relationship Id="rId22" Type="http://schemas.openxmlformats.org/officeDocument/2006/relationships/slideLayout" Target="../slideLayouts/slideLayout56.xml"/><Relationship Id="rId27" Type="http://schemas.openxmlformats.org/officeDocument/2006/relationships/slideLayout" Target="../slideLayouts/slideLayout61.xml"/><Relationship Id="rId30" Type="http://schemas.openxmlformats.org/officeDocument/2006/relationships/slideLayout" Target="../slideLayouts/slideLayout64.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72.xml"/><Relationship Id="rId3" Type="http://schemas.openxmlformats.org/officeDocument/2006/relationships/slideLayout" Target="../slideLayouts/slideLayout67.xml"/><Relationship Id="rId7" Type="http://schemas.openxmlformats.org/officeDocument/2006/relationships/slideLayout" Target="../slideLayouts/slideLayout71.xml"/><Relationship Id="rId12" Type="http://schemas.openxmlformats.org/officeDocument/2006/relationships/theme" Target="../theme/theme6.xml"/><Relationship Id="rId2" Type="http://schemas.openxmlformats.org/officeDocument/2006/relationships/slideLayout" Target="../slideLayouts/slideLayout66.xml"/><Relationship Id="rId1" Type="http://schemas.openxmlformats.org/officeDocument/2006/relationships/slideLayout" Target="../slideLayouts/slideLayout65.xml"/><Relationship Id="rId6" Type="http://schemas.openxmlformats.org/officeDocument/2006/relationships/slideLayout" Target="../slideLayouts/slideLayout70.xml"/><Relationship Id="rId11" Type="http://schemas.openxmlformats.org/officeDocument/2006/relationships/slideLayout" Target="../slideLayouts/slideLayout75.xml"/><Relationship Id="rId5" Type="http://schemas.openxmlformats.org/officeDocument/2006/relationships/slideLayout" Target="../slideLayouts/slideLayout69.xml"/><Relationship Id="rId10" Type="http://schemas.openxmlformats.org/officeDocument/2006/relationships/slideLayout" Target="../slideLayouts/slideLayout74.xml"/><Relationship Id="rId4" Type="http://schemas.openxmlformats.org/officeDocument/2006/relationships/slideLayout" Target="../slideLayouts/slideLayout68.xml"/><Relationship Id="rId9" Type="http://schemas.openxmlformats.org/officeDocument/2006/relationships/slideLayout" Target="../slideLayouts/slideLayout7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Imagen 7"/>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401303" y="11647698"/>
            <a:ext cx="9904006" cy="1556532"/>
          </a:xfrm>
          <a:prstGeom prst="rect">
            <a:avLst/>
          </a:prstGeom>
        </p:spPr>
      </p:pic>
    </p:spTree>
    <p:extLst>
      <p:ext uri="{BB962C8B-B14F-4D97-AF65-F5344CB8AC3E}">
        <p14:creationId xmlns:p14="http://schemas.microsoft.com/office/powerpoint/2010/main" val="2400551286"/>
      </p:ext>
    </p:extLst>
  </p:cSld>
  <p:clrMap bg1="lt1" tx1="dk1" bg2="lt2" tx2="dk2" accent1="accent1" accent2="accent2" accent3="accent3" accent4="accent4" accent5="accent5" accent6="accent6" hlink="hlink" folHlink="folHlink"/>
  <p:sldLayoutIdLst>
    <p:sldLayoutId id="2147483795" r:id="rId1"/>
    <p:sldLayoutId id="2147483796" r:id="rId2"/>
    <p:sldLayoutId id="2147483797" r:id="rId3"/>
    <p:sldLayoutId id="2147483798" r:id="rId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1828800" rtl="0" eaLnBrk="1" latinLnBrk="0" hangingPunct="1">
        <a:lnSpc>
          <a:spcPct val="90000"/>
        </a:lnSpc>
        <a:spcBef>
          <a:spcPct val="0"/>
        </a:spcBef>
        <a:buNone/>
        <a:defRPr sz="8800" kern="1200">
          <a:solidFill>
            <a:schemeClr val="tx1"/>
          </a:solidFill>
          <a:latin typeface="+mj-lt"/>
          <a:ea typeface="+mj-ea"/>
          <a:cs typeface="+mj-cs"/>
        </a:defRPr>
      </a:lvl1pPr>
    </p:titleStyle>
    <p:bodyStyle>
      <a:lvl1pPr marL="457200" indent="-457200" algn="l" defTabSz="1828800" rtl="0" eaLnBrk="1" latinLnBrk="0" hangingPunct="1">
        <a:lnSpc>
          <a:spcPct val="90000"/>
        </a:lnSpc>
        <a:spcBef>
          <a:spcPts val="2000"/>
        </a:spcBef>
        <a:buFont typeface="Arial"/>
        <a:buChar char="•"/>
        <a:defRPr sz="5600" kern="1200">
          <a:solidFill>
            <a:schemeClr val="tx1"/>
          </a:solidFill>
          <a:latin typeface="+mn-lt"/>
          <a:ea typeface="+mn-ea"/>
          <a:cs typeface="+mn-cs"/>
        </a:defRPr>
      </a:lvl1pPr>
      <a:lvl2pPr marL="1371600" indent="-457200" algn="l" defTabSz="1828800" rtl="0" eaLnBrk="1" latinLnBrk="0" hangingPunct="1">
        <a:lnSpc>
          <a:spcPct val="90000"/>
        </a:lnSpc>
        <a:spcBef>
          <a:spcPts val="1000"/>
        </a:spcBef>
        <a:buFont typeface="Arial"/>
        <a:buChar char="•"/>
        <a:defRPr sz="4800" kern="1200">
          <a:solidFill>
            <a:schemeClr val="tx1"/>
          </a:solidFill>
          <a:latin typeface="+mn-lt"/>
          <a:ea typeface="+mn-ea"/>
          <a:cs typeface="+mn-cs"/>
        </a:defRPr>
      </a:lvl2pPr>
      <a:lvl3pPr marL="2286000" indent="-457200" algn="l" defTabSz="1828800" rtl="0" eaLnBrk="1" latinLnBrk="0" hangingPunct="1">
        <a:lnSpc>
          <a:spcPct val="90000"/>
        </a:lnSpc>
        <a:spcBef>
          <a:spcPts val="1000"/>
        </a:spcBef>
        <a:buFont typeface="Arial"/>
        <a:buChar char="•"/>
        <a:defRPr sz="4000" kern="1200">
          <a:solidFill>
            <a:schemeClr val="tx1"/>
          </a:solidFill>
          <a:latin typeface="+mn-lt"/>
          <a:ea typeface="+mn-ea"/>
          <a:cs typeface="+mn-cs"/>
        </a:defRPr>
      </a:lvl3pPr>
      <a:lvl4pPr marL="3200400" indent="-457200" algn="l" defTabSz="1828800" rtl="0" eaLnBrk="1" latinLnBrk="0" hangingPunct="1">
        <a:lnSpc>
          <a:spcPct val="90000"/>
        </a:lnSpc>
        <a:spcBef>
          <a:spcPts val="1000"/>
        </a:spcBef>
        <a:buFont typeface="Arial"/>
        <a:buChar char="•"/>
        <a:defRPr sz="3600" kern="1200">
          <a:solidFill>
            <a:schemeClr val="tx1"/>
          </a:solidFill>
          <a:latin typeface="+mn-lt"/>
          <a:ea typeface="+mn-ea"/>
          <a:cs typeface="+mn-cs"/>
        </a:defRPr>
      </a:lvl4pPr>
      <a:lvl5pPr marL="4114800" indent="-457200" algn="l" defTabSz="1828800" rtl="0" eaLnBrk="1" latinLnBrk="0" hangingPunct="1">
        <a:lnSpc>
          <a:spcPct val="90000"/>
        </a:lnSpc>
        <a:spcBef>
          <a:spcPts val="1000"/>
        </a:spcBef>
        <a:buFont typeface="Arial"/>
        <a:buChar char="•"/>
        <a:defRPr sz="36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a:buChar char="•"/>
        <a:defRPr sz="3600" kern="1200">
          <a:solidFill>
            <a:schemeClr val="tx1"/>
          </a:solidFill>
          <a:latin typeface="+mn-lt"/>
          <a:ea typeface="+mn-ea"/>
          <a:cs typeface="+mn-cs"/>
        </a:defRPr>
      </a:lvl9pPr>
    </p:bodyStyle>
    <p:otherStyle>
      <a:defPPr>
        <a:defRPr lang="es-ES_tradnl"/>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19200" y="549276"/>
            <a:ext cx="21945600" cy="2286000"/>
          </a:xfrm>
          <a:prstGeom prst="rect">
            <a:avLst/>
          </a:prstGeom>
        </p:spPr>
        <p:txBody>
          <a:bodyPr vert="horz" lIns="217686" tIns="108843" rIns="217686" bIns="108843"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1219200" y="3200411"/>
            <a:ext cx="21945600" cy="9051926"/>
          </a:xfrm>
          <a:prstGeom prst="rect">
            <a:avLst/>
          </a:prstGeom>
        </p:spPr>
        <p:txBody>
          <a:bodyPr vert="horz" lIns="217686" tIns="108843" rIns="217686" bIns="108843"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1219200" y="12712711"/>
            <a:ext cx="5689600" cy="730250"/>
          </a:xfrm>
          <a:prstGeom prst="rect">
            <a:avLst/>
          </a:prstGeom>
        </p:spPr>
        <p:txBody>
          <a:bodyPr vert="horz" lIns="217686" tIns="108843" rIns="217686" bIns="108843" rtlCol="0" anchor="ctr"/>
          <a:lstStyle>
            <a:lvl1pPr algn="l">
              <a:defRPr sz="2900">
                <a:solidFill>
                  <a:schemeClr val="tx1">
                    <a:tint val="75000"/>
                  </a:schemeClr>
                </a:solidFill>
              </a:defRPr>
            </a:lvl1pPr>
          </a:lstStyle>
          <a:p>
            <a:fld id="{65C9EC9D-4369-4EC4-95F3-88922B4B0C1C}" type="datetimeFigureOut">
              <a:rPr lang="en-GB" smtClean="0"/>
              <a:t>24/09/2019</a:t>
            </a:fld>
            <a:endParaRPr lang="en-GB"/>
          </a:p>
        </p:txBody>
      </p:sp>
      <p:sp>
        <p:nvSpPr>
          <p:cNvPr id="5" name="Footer Placeholder 4"/>
          <p:cNvSpPr>
            <a:spLocks noGrp="1"/>
          </p:cNvSpPr>
          <p:nvPr>
            <p:ph type="ftr" sz="quarter" idx="3"/>
          </p:nvPr>
        </p:nvSpPr>
        <p:spPr>
          <a:xfrm>
            <a:off x="8331200" y="12712711"/>
            <a:ext cx="7721600" cy="730250"/>
          </a:xfrm>
          <a:prstGeom prst="rect">
            <a:avLst/>
          </a:prstGeom>
        </p:spPr>
        <p:txBody>
          <a:bodyPr vert="horz" lIns="217686" tIns="108843" rIns="217686" bIns="108843" rtlCol="0" anchor="ctr"/>
          <a:lstStyle>
            <a:lvl1pPr algn="ctr">
              <a:defRPr sz="2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17475200" y="12712711"/>
            <a:ext cx="5689600" cy="730250"/>
          </a:xfrm>
          <a:prstGeom prst="rect">
            <a:avLst/>
          </a:prstGeom>
        </p:spPr>
        <p:txBody>
          <a:bodyPr vert="horz" lIns="217686" tIns="108843" rIns="217686" bIns="108843" rtlCol="0" anchor="ctr"/>
          <a:lstStyle>
            <a:lvl1pPr algn="r">
              <a:defRPr sz="2900">
                <a:solidFill>
                  <a:schemeClr val="tx1">
                    <a:tint val="75000"/>
                  </a:schemeClr>
                </a:solidFill>
              </a:defRPr>
            </a:lvl1pPr>
          </a:lstStyle>
          <a:p>
            <a:fld id="{E0C5A916-48A2-48A2-9A75-3DD55F3698BD}" type="slidenum">
              <a:rPr lang="en-GB" smtClean="0"/>
              <a:t>‹#›</a:t>
            </a:fld>
            <a:endParaRPr lang="en-GB"/>
          </a:p>
        </p:txBody>
      </p:sp>
    </p:spTree>
    <p:extLst>
      <p:ext uri="{BB962C8B-B14F-4D97-AF65-F5344CB8AC3E}">
        <p14:creationId xmlns:p14="http://schemas.microsoft.com/office/powerpoint/2010/main" val="61262914"/>
      </p:ext>
    </p:extLst>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hf hdr="0" ftr="0" dt="0"/>
  <p:txStyles>
    <p:titleStyle>
      <a:lvl1pPr algn="ctr" defTabSz="2176857" rtl="0" eaLnBrk="1" latinLnBrk="0" hangingPunct="1">
        <a:spcBef>
          <a:spcPct val="0"/>
        </a:spcBef>
        <a:buNone/>
        <a:defRPr sz="10500" kern="1200">
          <a:solidFill>
            <a:schemeClr val="tx1"/>
          </a:solidFill>
          <a:latin typeface="+mj-lt"/>
          <a:ea typeface="+mj-ea"/>
          <a:cs typeface="+mj-cs"/>
        </a:defRPr>
      </a:lvl1pPr>
    </p:titleStyle>
    <p:bodyStyle>
      <a:lvl1pPr marL="816320" indent="-816320" algn="l" defTabSz="2176857" rtl="0" eaLnBrk="1" latinLnBrk="0" hangingPunct="1">
        <a:spcBef>
          <a:spcPct val="20000"/>
        </a:spcBef>
        <a:buFont typeface="Arial" panose="020B0604020202020204" pitchFamily="34" charset="0"/>
        <a:buChar char="•"/>
        <a:defRPr sz="7600" kern="1200">
          <a:solidFill>
            <a:schemeClr val="tx1"/>
          </a:solidFill>
          <a:latin typeface="+mn-lt"/>
          <a:ea typeface="+mn-ea"/>
          <a:cs typeface="+mn-cs"/>
        </a:defRPr>
      </a:lvl1pPr>
      <a:lvl2pPr marL="1768697" indent="-680271" algn="l" defTabSz="2176857" rtl="0" eaLnBrk="1" latinLnBrk="0" hangingPunct="1">
        <a:spcBef>
          <a:spcPct val="20000"/>
        </a:spcBef>
        <a:buFont typeface="Arial" panose="020B0604020202020204" pitchFamily="34" charset="0"/>
        <a:buChar char="–"/>
        <a:defRPr sz="6700" kern="1200">
          <a:solidFill>
            <a:schemeClr val="tx1"/>
          </a:solidFill>
          <a:latin typeface="+mn-lt"/>
          <a:ea typeface="+mn-ea"/>
          <a:cs typeface="+mn-cs"/>
        </a:defRPr>
      </a:lvl2pPr>
      <a:lvl3pPr marL="2721071" indent="-544214" algn="l" defTabSz="2176857" rtl="0" eaLnBrk="1" latinLnBrk="0" hangingPunct="1">
        <a:spcBef>
          <a:spcPct val="20000"/>
        </a:spcBef>
        <a:buFont typeface="Arial" panose="020B0604020202020204" pitchFamily="34" charset="0"/>
        <a:buChar char="•"/>
        <a:defRPr sz="5700" kern="1200">
          <a:solidFill>
            <a:schemeClr val="tx1"/>
          </a:solidFill>
          <a:latin typeface="+mn-lt"/>
          <a:ea typeface="+mn-ea"/>
          <a:cs typeface="+mn-cs"/>
        </a:defRPr>
      </a:lvl3pPr>
      <a:lvl4pPr marL="3809500" indent="-544214" algn="l" defTabSz="2176857" rtl="0" eaLnBrk="1" latinLnBrk="0" hangingPunct="1">
        <a:spcBef>
          <a:spcPct val="20000"/>
        </a:spcBef>
        <a:buFont typeface="Arial" panose="020B0604020202020204" pitchFamily="34" charset="0"/>
        <a:buChar char="–"/>
        <a:defRPr sz="4800" kern="1200">
          <a:solidFill>
            <a:schemeClr val="tx1"/>
          </a:solidFill>
          <a:latin typeface="+mn-lt"/>
          <a:ea typeface="+mn-ea"/>
          <a:cs typeface="+mn-cs"/>
        </a:defRPr>
      </a:lvl4pPr>
      <a:lvl5pPr marL="4897928" indent="-544214" algn="l" defTabSz="2176857" rtl="0" eaLnBrk="1" latinLnBrk="0" hangingPunct="1">
        <a:spcBef>
          <a:spcPct val="20000"/>
        </a:spcBef>
        <a:buFont typeface="Arial" panose="020B0604020202020204" pitchFamily="34" charset="0"/>
        <a:buChar char="»"/>
        <a:defRPr sz="4800" kern="1200">
          <a:solidFill>
            <a:schemeClr val="tx1"/>
          </a:solidFill>
          <a:latin typeface="+mn-lt"/>
          <a:ea typeface="+mn-ea"/>
          <a:cs typeface="+mn-cs"/>
        </a:defRPr>
      </a:lvl5pPr>
      <a:lvl6pPr marL="5986356" indent="-544214" algn="l" defTabSz="2176857" rtl="0" eaLnBrk="1" latinLnBrk="0" hangingPunct="1">
        <a:spcBef>
          <a:spcPct val="20000"/>
        </a:spcBef>
        <a:buFont typeface="Arial" panose="020B0604020202020204" pitchFamily="34" charset="0"/>
        <a:buChar char="•"/>
        <a:defRPr sz="4800" kern="1200">
          <a:solidFill>
            <a:schemeClr val="tx1"/>
          </a:solidFill>
          <a:latin typeface="+mn-lt"/>
          <a:ea typeface="+mn-ea"/>
          <a:cs typeface="+mn-cs"/>
        </a:defRPr>
      </a:lvl6pPr>
      <a:lvl7pPr marL="7074782" indent="-544214" algn="l" defTabSz="2176857" rtl="0" eaLnBrk="1" latinLnBrk="0" hangingPunct="1">
        <a:spcBef>
          <a:spcPct val="20000"/>
        </a:spcBef>
        <a:buFont typeface="Arial" panose="020B0604020202020204" pitchFamily="34" charset="0"/>
        <a:buChar char="•"/>
        <a:defRPr sz="4800" kern="1200">
          <a:solidFill>
            <a:schemeClr val="tx1"/>
          </a:solidFill>
          <a:latin typeface="+mn-lt"/>
          <a:ea typeface="+mn-ea"/>
          <a:cs typeface="+mn-cs"/>
        </a:defRPr>
      </a:lvl7pPr>
      <a:lvl8pPr marL="8163209" indent="-544214" algn="l" defTabSz="2176857" rtl="0" eaLnBrk="1" latinLnBrk="0" hangingPunct="1">
        <a:spcBef>
          <a:spcPct val="20000"/>
        </a:spcBef>
        <a:buFont typeface="Arial" panose="020B0604020202020204" pitchFamily="34" charset="0"/>
        <a:buChar char="•"/>
        <a:defRPr sz="4800" kern="1200">
          <a:solidFill>
            <a:schemeClr val="tx1"/>
          </a:solidFill>
          <a:latin typeface="+mn-lt"/>
          <a:ea typeface="+mn-ea"/>
          <a:cs typeface="+mn-cs"/>
        </a:defRPr>
      </a:lvl8pPr>
      <a:lvl9pPr marL="9251635" indent="-544214" algn="l" defTabSz="2176857" rtl="0" eaLnBrk="1" latinLnBrk="0" hangingPunct="1">
        <a:spcBef>
          <a:spcPct val="20000"/>
        </a:spcBef>
        <a:buFont typeface="Arial" panose="020B0604020202020204" pitchFamily="34" charset="0"/>
        <a:buChar char="•"/>
        <a:defRPr sz="4800" kern="1200">
          <a:solidFill>
            <a:schemeClr val="tx1"/>
          </a:solidFill>
          <a:latin typeface="+mn-lt"/>
          <a:ea typeface="+mn-ea"/>
          <a:cs typeface="+mn-cs"/>
        </a:defRPr>
      </a:lvl9pPr>
    </p:bodyStyle>
    <p:otherStyle>
      <a:defPPr>
        <a:defRPr lang="en-US"/>
      </a:defPPr>
      <a:lvl1pPr marL="0" algn="l" defTabSz="2176857" rtl="0" eaLnBrk="1" latinLnBrk="0" hangingPunct="1">
        <a:defRPr sz="4300" kern="1200">
          <a:solidFill>
            <a:schemeClr val="tx1"/>
          </a:solidFill>
          <a:latin typeface="+mn-lt"/>
          <a:ea typeface="+mn-ea"/>
          <a:cs typeface="+mn-cs"/>
        </a:defRPr>
      </a:lvl1pPr>
      <a:lvl2pPr marL="1088428" algn="l" defTabSz="2176857" rtl="0" eaLnBrk="1" latinLnBrk="0" hangingPunct="1">
        <a:defRPr sz="4300" kern="1200">
          <a:solidFill>
            <a:schemeClr val="tx1"/>
          </a:solidFill>
          <a:latin typeface="+mn-lt"/>
          <a:ea typeface="+mn-ea"/>
          <a:cs typeface="+mn-cs"/>
        </a:defRPr>
      </a:lvl2pPr>
      <a:lvl3pPr marL="2176857" algn="l" defTabSz="2176857" rtl="0" eaLnBrk="1" latinLnBrk="0" hangingPunct="1">
        <a:defRPr sz="4300" kern="1200">
          <a:solidFill>
            <a:schemeClr val="tx1"/>
          </a:solidFill>
          <a:latin typeface="+mn-lt"/>
          <a:ea typeface="+mn-ea"/>
          <a:cs typeface="+mn-cs"/>
        </a:defRPr>
      </a:lvl3pPr>
      <a:lvl4pPr marL="3265285" algn="l" defTabSz="2176857" rtl="0" eaLnBrk="1" latinLnBrk="0" hangingPunct="1">
        <a:defRPr sz="4300" kern="1200">
          <a:solidFill>
            <a:schemeClr val="tx1"/>
          </a:solidFill>
          <a:latin typeface="+mn-lt"/>
          <a:ea typeface="+mn-ea"/>
          <a:cs typeface="+mn-cs"/>
        </a:defRPr>
      </a:lvl4pPr>
      <a:lvl5pPr marL="4353714" algn="l" defTabSz="2176857" rtl="0" eaLnBrk="1" latinLnBrk="0" hangingPunct="1">
        <a:defRPr sz="4300" kern="1200">
          <a:solidFill>
            <a:schemeClr val="tx1"/>
          </a:solidFill>
          <a:latin typeface="+mn-lt"/>
          <a:ea typeface="+mn-ea"/>
          <a:cs typeface="+mn-cs"/>
        </a:defRPr>
      </a:lvl5pPr>
      <a:lvl6pPr marL="5442142" algn="l" defTabSz="2176857" rtl="0" eaLnBrk="1" latinLnBrk="0" hangingPunct="1">
        <a:defRPr sz="4300" kern="1200">
          <a:solidFill>
            <a:schemeClr val="tx1"/>
          </a:solidFill>
          <a:latin typeface="+mn-lt"/>
          <a:ea typeface="+mn-ea"/>
          <a:cs typeface="+mn-cs"/>
        </a:defRPr>
      </a:lvl6pPr>
      <a:lvl7pPr marL="6530568" algn="l" defTabSz="2176857" rtl="0" eaLnBrk="1" latinLnBrk="0" hangingPunct="1">
        <a:defRPr sz="4300" kern="1200">
          <a:solidFill>
            <a:schemeClr val="tx1"/>
          </a:solidFill>
          <a:latin typeface="+mn-lt"/>
          <a:ea typeface="+mn-ea"/>
          <a:cs typeface="+mn-cs"/>
        </a:defRPr>
      </a:lvl7pPr>
      <a:lvl8pPr marL="7618992" algn="l" defTabSz="2176857" rtl="0" eaLnBrk="1" latinLnBrk="0" hangingPunct="1">
        <a:defRPr sz="4300" kern="1200">
          <a:solidFill>
            <a:schemeClr val="tx1"/>
          </a:solidFill>
          <a:latin typeface="+mn-lt"/>
          <a:ea typeface="+mn-ea"/>
          <a:cs typeface="+mn-cs"/>
        </a:defRPr>
      </a:lvl8pPr>
      <a:lvl9pPr marL="8707425" algn="l" defTabSz="2176857" rtl="0" eaLnBrk="1" latinLnBrk="0" hangingPunct="1">
        <a:defRPr sz="43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19200" y="549276"/>
            <a:ext cx="21945600" cy="2286000"/>
          </a:xfrm>
          <a:prstGeom prst="rect">
            <a:avLst/>
          </a:prstGeom>
        </p:spPr>
        <p:txBody>
          <a:bodyPr vert="horz" lIns="217686" tIns="108843" rIns="217686" bIns="108843"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1219200" y="3200411"/>
            <a:ext cx="21945600" cy="9051926"/>
          </a:xfrm>
          <a:prstGeom prst="rect">
            <a:avLst/>
          </a:prstGeom>
        </p:spPr>
        <p:txBody>
          <a:bodyPr vert="horz" lIns="217686" tIns="108843" rIns="217686" bIns="108843"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1219200" y="12712711"/>
            <a:ext cx="5689600" cy="730250"/>
          </a:xfrm>
          <a:prstGeom prst="rect">
            <a:avLst/>
          </a:prstGeom>
        </p:spPr>
        <p:txBody>
          <a:bodyPr vert="horz" lIns="217686" tIns="108843" rIns="217686" bIns="108843" rtlCol="0" anchor="ctr"/>
          <a:lstStyle>
            <a:lvl1pPr algn="l">
              <a:defRPr sz="2900">
                <a:solidFill>
                  <a:schemeClr val="tx1">
                    <a:tint val="75000"/>
                  </a:schemeClr>
                </a:solidFill>
              </a:defRPr>
            </a:lvl1pPr>
          </a:lstStyle>
          <a:p>
            <a:fld id="{65C9EC9D-4369-4EC4-95F3-88922B4B0C1C}" type="datetimeFigureOut">
              <a:rPr lang="en-GB" smtClean="0">
                <a:solidFill>
                  <a:prstClr val="black">
                    <a:tint val="75000"/>
                  </a:prstClr>
                </a:solidFill>
              </a:rPr>
              <a:pPr/>
              <a:t>24/09/2019</a:t>
            </a:fld>
            <a:endParaRPr lang="en-GB">
              <a:solidFill>
                <a:prstClr val="black">
                  <a:tint val="75000"/>
                </a:prstClr>
              </a:solidFill>
            </a:endParaRPr>
          </a:p>
        </p:txBody>
      </p:sp>
      <p:sp>
        <p:nvSpPr>
          <p:cNvPr id="5" name="Footer Placeholder 4"/>
          <p:cNvSpPr>
            <a:spLocks noGrp="1"/>
          </p:cNvSpPr>
          <p:nvPr>
            <p:ph type="ftr" sz="quarter" idx="3"/>
          </p:nvPr>
        </p:nvSpPr>
        <p:spPr>
          <a:xfrm>
            <a:off x="8331200" y="12712711"/>
            <a:ext cx="7721600" cy="730250"/>
          </a:xfrm>
          <a:prstGeom prst="rect">
            <a:avLst/>
          </a:prstGeom>
        </p:spPr>
        <p:txBody>
          <a:bodyPr vert="horz" lIns="217686" tIns="108843" rIns="217686" bIns="108843" rtlCol="0" anchor="ctr"/>
          <a:lstStyle>
            <a:lvl1pPr algn="ctr">
              <a:defRPr sz="2900">
                <a:solidFill>
                  <a:schemeClr val="tx1">
                    <a:tint val="75000"/>
                  </a:schemeClr>
                </a:solidFill>
              </a:defRPr>
            </a:lvl1pPr>
          </a:lstStyle>
          <a:p>
            <a:endParaRPr lang="en-GB">
              <a:solidFill>
                <a:prstClr val="black">
                  <a:tint val="75000"/>
                </a:prstClr>
              </a:solidFill>
            </a:endParaRPr>
          </a:p>
        </p:txBody>
      </p:sp>
      <p:sp>
        <p:nvSpPr>
          <p:cNvPr id="6" name="Slide Number Placeholder 5"/>
          <p:cNvSpPr>
            <a:spLocks noGrp="1"/>
          </p:cNvSpPr>
          <p:nvPr>
            <p:ph type="sldNum" sz="quarter" idx="4"/>
          </p:nvPr>
        </p:nvSpPr>
        <p:spPr>
          <a:xfrm>
            <a:off x="17475200" y="12712711"/>
            <a:ext cx="5689600" cy="730250"/>
          </a:xfrm>
          <a:prstGeom prst="rect">
            <a:avLst/>
          </a:prstGeom>
        </p:spPr>
        <p:txBody>
          <a:bodyPr vert="horz" lIns="217686" tIns="108843" rIns="217686" bIns="108843" rtlCol="0" anchor="ctr"/>
          <a:lstStyle>
            <a:lvl1pPr algn="r">
              <a:defRPr sz="2900">
                <a:solidFill>
                  <a:schemeClr val="tx1">
                    <a:tint val="75000"/>
                  </a:schemeClr>
                </a:solidFill>
              </a:defRPr>
            </a:lvl1pPr>
          </a:lstStyle>
          <a:p>
            <a:fld id="{E0C5A916-48A2-48A2-9A75-3DD55F3698B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312660918"/>
      </p:ext>
    </p:extLst>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hdr="0" ftr="0" dt="0"/>
  <p:txStyles>
    <p:titleStyle>
      <a:lvl1pPr algn="ctr" defTabSz="2176857" rtl="0" eaLnBrk="1" latinLnBrk="0" hangingPunct="1">
        <a:spcBef>
          <a:spcPct val="0"/>
        </a:spcBef>
        <a:buNone/>
        <a:defRPr sz="10500" kern="1200">
          <a:solidFill>
            <a:schemeClr val="tx1"/>
          </a:solidFill>
          <a:latin typeface="+mj-lt"/>
          <a:ea typeface="+mj-ea"/>
          <a:cs typeface="+mj-cs"/>
        </a:defRPr>
      </a:lvl1pPr>
    </p:titleStyle>
    <p:bodyStyle>
      <a:lvl1pPr marL="816320" indent="-816320" algn="l" defTabSz="2176857" rtl="0" eaLnBrk="1" latinLnBrk="0" hangingPunct="1">
        <a:spcBef>
          <a:spcPct val="20000"/>
        </a:spcBef>
        <a:buFont typeface="Arial" panose="020B0604020202020204" pitchFamily="34" charset="0"/>
        <a:buChar char="•"/>
        <a:defRPr sz="7600" kern="1200">
          <a:solidFill>
            <a:schemeClr val="tx1"/>
          </a:solidFill>
          <a:latin typeface="+mn-lt"/>
          <a:ea typeface="+mn-ea"/>
          <a:cs typeface="+mn-cs"/>
        </a:defRPr>
      </a:lvl1pPr>
      <a:lvl2pPr marL="1768697" indent="-680271" algn="l" defTabSz="2176857" rtl="0" eaLnBrk="1" latinLnBrk="0" hangingPunct="1">
        <a:spcBef>
          <a:spcPct val="20000"/>
        </a:spcBef>
        <a:buFont typeface="Arial" panose="020B0604020202020204" pitchFamily="34" charset="0"/>
        <a:buChar char="–"/>
        <a:defRPr sz="6700" kern="1200">
          <a:solidFill>
            <a:schemeClr val="tx1"/>
          </a:solidFill>
          <a:latin typeface="+mn-lt"/>
          <a:ea typeface="+mn-ea"/>
          <a:cs typeface="+mn-cs"/>
        </a:defRPr>
      </a:lvl2pPr>
      <a:lvl3pPr marL="2721071" indent="-544214" algn="l" defTabSz="2176857" rtl="0" eaLnBrk="1" latinLnBrk="0" hangingPunct="1">
        <a:spcBef>
          <a:spcPct val="20000"/>
        </a:spcBef>
        <a:buFont typeface="Arial" panose="020B0604020202020204" pitchFamily="34" charset="0"/>
        <a:buChar char="•"/>
        <a:defRPr sz="5700" kern="1200">
          <a:solidFill>
            <a:schemeClr val="tx1"/>
          </a:solidFill>
          <a:latin typeface="+mn-lt"/>
          <a:ea typeface="+mn-ea"/>
          <a:cs typeface="+mn-cs"/>
        </a:defRPr>
      </a:lvl3pPr>
      <a:lvl4pPr marL="3809500" indent="-544214" algn="l" defTabSz="2176857" rtl="0" eaLnBrk="1" latinLnBrk="0" hangingPunct="1">
        <a:spcBef>
          <a:spcPct val="20000"/>
        </a:spcBef>
        <a:buFont typeface="Arial" panose="020B0604020202020204" pitchFamily="34" charset="0"/>
        <a:buChar char="–"/>
        <a:defRPr sz="4800" kern="1200">
          <a:solidFill>
            <a:schemeClr val="tx1"/>
          </a:solidFill>
          <a:latin typeface="+mn-lt"/>
          <a:ea typeface="+mn-ea"/>
          <a:cs typeface="+mn-cs"/>
        </a:defRPr>
      </a:lvl4pPr>
      <a:lvl5pPr marL="4897928" indent="-544214" algn="l" defTabSz="2176857" rtl="0" eaLnBrk="1" latinLnBrk="0" hangingPunct="1">
        <a:spcBef>
          <a:spcPct val="20000"/>
        </a:spcBef>
        <a:buFont typeface="Arial" panose="020B0604020202020204" pitchFamily="34" charset="0"/>
        <a:buChar char="»"/>
        <a:defRPr sz="4800" kern="1200">
          <a:solidFill>
            <a:schemeClr val="tx1"/>
          </a:solidFill>
          <a:latin typeface="+mn-lt"/>
          <a:ea typeface="+mn-ea"/>
          <a:cs typeface="+mn-cs"/>
        </a:defRPr>
      </a:lvl5pPr>
      <a:lvl6pPr marL="5986356" indent="-544214" algn="l" defTabSz="2176857" rtl="0" eaLnBrk="1" latinLnBrk="0" hangingPunct="1">
        <a:spcBef>
          <a:spcPct val="20000"/>
        </a:spcBef>
        <a:buFont typeface="Arial" panose="020B0604020202020204" pitchFamily="34" charset="0"/>
        <a:buChar char="•"/>
        <a:defRPr sz="4800" kern="1200">
          <a:solidFill>
            <a:schemeClr val="tx1"/>
          </a:solidFill>
          <a:latin typeface="+mn-lt"/>
          <a:ea typeface="+mn-ea"/>
          <a:cs typeface="+mn-cs"/>
        </a:defRPr>
      </a:lvl6pPr>
      <a:lvl7pPr marL="7074782" indent="-544214" algn="l" defTabSz="2176857" rtl="0" eaLnBrk="1" latinLnBrk="0" hangingPunct="1">
        <a:spcBef>
          <a:spcPct val="20000"/>
        </a:spcBef>
        <a:buFont typeface="Arial" panose="020B0604020202020204" pitchFamily="34" charset="0"/>
        <a:buChar char="•"/>
        <a:defRPr sz="4800" kern="1200">
          <a:solidFill>
            <a:schemeClr val="tx1"/>
          </a:solidFill>
          <a:latin typeface="+mn-lt"/>
          <a:ea typeface="+mn-ea"/>
          <a:cs typeface="+mn-cs"/>
        </a:defRPr>
      </a:lvl7pPr>
      <a:lvl8pPr marL="8163209" indent="-544214" algn="l" defTabSz="2176857" rtl="0" eaLnBrk="1" latinLnBrk="0" hangingPunct="1">
        <a:spcBef>
          <a:spcPct val="20000"/>
        </a:spcBef>
        <a:buFont typeface="Arial" panose="020B0604020202020204" pitchFamily="34" charset="0"/>
        <a:buChar char="•"/>
        <a:defRPr sz="4800" kern="1200">
          <a:solidFill>
            <a:schemeClr val="tx1"/>
          </a:solidFill>
          <a:latin typeface="+mn-lt"/>
          <a:ea typeface="+mn-ea"/>
          <a:cs typeface="+mn-cs"/>
        </a:defRPr>
      </a:lvl8pPr>
      <a:lvl9pPr marL="9251635" indent="-544214" algn="l" defTabSz="2176857" rtl="0" eaLnBrk="1" latinLnBrk="0" hangingPunct="1">
        <a:spcBef>
          <a:spcPct val="20000"/>
        </a:spcBef>
        <a:buFont typeface="Arial" panose="020B0604020202020204" pitchFamily="34" charset="0"/>
        <a:buChar char="•"/>
        <a:defRPr sz="4800" kern="1200">
          <a:solidFill>
            <a:schemeClr val="tx1"/>
          </a:solidFill>
          <a:latin typeface="+mn-lt"/>
          <a:ea typeface="+mn-ea"/>
          <a:cs typeface="+mn-cs"/>
        </a:defRPr>
      </a:lvl9pPr>
    </p:bodyStyle>
    <p:otherStyle>
      <a:defPPr>
        <a:defRPr lang="en-US"/>
      </a:defPPr>
      <a:lvl1pPr marL="0" algn="l" defTabSz="2176857" rtl="0" eaLnBrk="1" latinLnBrk="0" hangingPunct="1">
        <a:defRPr sz="4300" kern="1200">
          <a:solidFill>
            <a:schemeClr val="tx1"/>
          </a:solidFill>
          <a:latin typeface="+mn-lt"/>
          <a:ea typeface="+mn-ea"/>
          <a:cs typeface="+mn-cs"/>
        </a:defRPr>
      </a:lvl1pPr>
      <a:lvl2pPr marL="1088428" algn="l" defTabSz="2176857" rtl="0" eaLnBrk="1" latinLnBrk="0" hangingPunct="1">
        <a:defRPr sz="4300" kern="1200">
          <a:solidFill>
            <a:schemeClr val="tx1"/>
          </a:solidFill>
          <a:latin typeface="+mn-lt"/>
          <a:ea typeface="+mn-ea"/>
          <a:cs typeface="+mn-cs"/>
        </a:defRPr>
      </a:lvl2pPr>
      <a:lvl3pPr marL="2176857" algn="l" defTabSz="2176857" rtl="0" eaLnBrk="1" latinLnBrk="0" hangingPunct="1">
        <a:defRPr sz="4300" kern="1200">
          <a:solidFill>
            <a:schemeClr val="tx1"/>
          </a:solidFill>
          <a:latin typeface="+mn-lt"/>
          <a:ea typeface="+mn-ea"/>
          <a:cs typeface="+mn-cs"/>
        </a:defRPr>
      </a:lvl3pPr>
      <a:lvl4pPr marL="3265285" algn="l" defTabSz="2176857" rtl="0" eaLnBrk="1" latinLnBrk="0" hangingPunct="1">
        <a:defRPr sz="4300" kern="1200">
          <a:solidFill>
            <a:schemeClr val="tx1"/>
          </a:solidFill>
          <a:latin typeface="+mn-lt"/>
          <a:ea typeface="+mn-ea"/>
          <a:cs typeface="+mn-cs"/>
        </a:defRPr>
      </a:lvl4pPr>
      <a:lvl5pPr marL="4353714" algn="l" defTabSz="2176857" rtl="0" eaLnBrk="1" latinLnBrk="0" hangingPunct="1">
        <a:defRPr sz="4300" kern="1200">
          <a:solidFill>
            <a:schemeClr val="tx1"/>
          </a:solidFill>
          <a:latin typeface="+mn-lt"/>
          <a:ea typeface="+mn-ea"/>
          <a:cs typeface="+mn-cs"/>
        </a:defRPr>
      </a:lvl5pPr>
      <a:lvl6pPr marL="5442142" algn="l" defTabSz="2176857" rtl="0" eaLnBrk="1" latinLnBrk="0" hangingPunct="1">
        <a:defRPr sz="4300" kern="1200">
          <a:solidFill>
            <a:schemeClr val="tx1"/>
          </a:solidFill>
          <a:latin typeface="+mn-lt"/>
          <a:ea typeface="+mn-ea"/>
          <a:cs typeface="+mn-cs"/>
        </a:defRPr>
      </a:lvl6pPr>
      <a:lvl7pPr marL="6530568" algn="l" defTabSz="2176857" rtl="0" eaLnBrk="1" latinLnBrk="0" hangingPunct="1">
        <a:defRPr sz="4300" kern="1200">
          <a:solidFill>
            <a:schemeClr val="tx1"/>
          </a:solidFill>
          <a:latin typeface="+mn-lt"/>
          <a:ea typeface="+mn-ea"/>
          <a:cs typeface="+mn-cs"/>
        </a:defRPr>
      </a:lvl7pPr>
      <a:lvl8pPr marL="7618992" algn="l" defTabSz="2176857" rtl="0" eaLnBrk="1" latinLnBrk="0" hangingPunct="1">
        <a:defRPr sz="4300" kern="1200">
          <a:solidFill>
            <a:schemeClr val="tx1"/>
          </a:solidFill>
          <a:latin typeface="+mn-lt"/>
          <a:ea typeface="+mn-ea"/>
          <a:cs typeface="+mn-cs"/>
        </a:defRPr>
      </a:lvl8pPr>
      <a:lvl9pPr marL="8707425" algn="l" defTabSz="2176857" rtl="0" eaLnBrk="1" latinLnBrk="0" hangingPunct="1">
        <a:defRPr sz="43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713318"/>
            <a:ext cx="22707600" cy="1983317"/>
          </a:xfrm>
          <a:prstGeom prst="rect">
            <a:avLst/>
          </a:prstGeom>
        </p:spPr>
        <p:txBody>
          <a:bodyPr vert="horz" lIns="0" tIns="0" rIns="0" bIns="0" rtlCol="0" anchor="t" anchorCtr="0">
            <a:noAutofit/>
          </a:bodyPr>
          <a:lstStyle/>
          <a:p>
            <a:r>
              <a:rPr lang="fr-FR" noProof="0" dirty="0"/>
              <a:t>Cliquez pour modifier le titre</a:t>
            </a:r>
          </a:p>
        </p:txBody>
      </p:sp>
      <p:sp>
        <p:nvSpPr>
          <p:cNvPr id="3" name="Text Placeholder 2"/>
          <p:cNvSpPr>
            <a:spLocks noGrp="1"/>
          </p:cNvSpPr>
          <p:nvPr>
            <p:ph type="body" idx="1"/>
          </p:nvPr>
        </p:nvSpPr>
        <p:spPr>
          <a:xfrm>
            <a:off x="838200" y="3158067"/>
            <a:ext cx="22707600" cy="8974667"/>
          </a:xfrm>
          <a:prstGeom prst="rect">
            <a:avLst/>
          </a:prstGeom>
        </p:spPr>
        <p:txBody>
          <a:bodyPr vert="horz" lIns="0" tIns="0" rIns="0" bIns="0" rtlCol="0">
            <a:noAutofit/>
          </a:bodyPr>
          <a:lstStyle/>
          <a:p>
            <a:pPr lvl="0"/>
            <a:r>
              <a:rPr lang="fr-FR" noProof="0" dirty="0"/>
              <a:t>Cliquez pour modifier le texte</a:t>
            </a:r>
          </a:p>
          <a:p>
            <a:pPr lvl="1"/>
            <a:r>
              <a:rPr lang="fr-FR" noProof="0" dirty="0"/>
              <a:t>Deuxième niveau</a:t>
            </a:r>
          </a:p>
          <a:p>
            <a:pPr lvl="2"/>
            <a:r>
              <a:rPr lang="fr-FR" noProof="0" dirty="0"/>
              <a:t>Troisième niveau</a:t>
            </a:r>
          </a:p>
          <a:p>
            <a:pPr lvl="3"/>
            <a:r>
              <a:rPr lang="fr-FR" noProof="0" dirty="0"/>
              <a:t>Quatrième niveau</a:t>
            </a:r>
          </a:p>
          <a:p>
            <a:pPr lvl="4"/>
            <a:r>
              <a:rPr lang="fr-FR" noProof="0" dirty="0"/>
              <a:t>Cinquième niveau</a:t>
            </a:r>
          </a:p>
          <a:p>
            <a:pPr lvl="5"/>
            <a:r>
              <a:rPr lang="fr-FR" noProof="0" dirty="0"/>
              <a:t>Sixième niveau</a:t>
            </a:r>
          </a:p>
        </p:txBody>
      </p:sp>
      <p:sp>
        <p:nvSpPr>
          <p:cNvPr id="9" name="Text Placeholder 10"/>
          <p:cNvSpPr txBox="1">
            <a:spLocks/>
          </p:cNvSpPr>
          <p:nvPr/>
        </p:nvSpPr>
        <p:spPr>
          <a:xfrm>
            <a:off x="838200" y="12094628"/>
            <a:ext cx="733360" cy="893229"/>
          </a:xfrm>
          <a:prstGeom prst="rect">
            <a:avLst/>
          </a:prstGeom>
        </p:spPr>
        <p:txBody>
          <a:bodyPr wrap="square" lIns="19200" tIns="0" rIns="0" bIns="0" anchor="b">
            <a:normAutofit/>
          </a:bodyPr>
          <a:lstStyle>
            <a:lvl1pPr marL="0" marR="0" indent="0" algn="l" defTabSz="914400" rtl="0" eaLnBrk="1" fontAlgn="base" latinLnBrk="0" hangingPunct="1">
              <a:lnSpc>
                <a:spcPct val="100000"/>
              </a:lnSpc>
              <a:spcBef>
                <a:spcPct val="0"/>
              </a:spcBef>
              <a:spcAft>
                <a:spcPts val="0"/>
              </a:spcAft>
              <a:buClr>
                <a:schemeClr val="tx1"/>
              </a:buClr>
              <a:buSzTx/>
              <a:buFont typeface="Helvetica 75" panose="020B0804020202020204" pitchFamily="34" charset="0"/>
              <a:buNone/>
              <a:tabLst/>
              <a:defRPr lang="fr-FR" sz="1200" kern="1200" baseline="0" dirty="0" smtClean="0">
                <a:solidFill>
                  <a:schemeClr val="tx1">
                    <a:lumMod val="50000"/>
                  </a:schemeClr>
                </a:solidFill>
                <a:latin typeface="Helvetica 75" panose="020B0804020202020204" pitchFamily="34" charset="0"/>
                <a:ea typeface="+mn-ea"/>
                <a:cs typeface="+mn-cs"/>
              </a:defRPr>
            </a:lvl1pPr>
            <a:lvl2pPr marL="688975" indent="-231775" algn="l" defTabSz="914400" rtl="0" eaLnBrk="1" fontAlgn="base" latinLnBrk="0" hangingPunct="1">
              <a:spcBef>
                <a:spcPct val="0"/>
              </a:spcBef>
              <a:spcAft>
                <a:spcPts val="600"/>
              </a:spcAft>
              <a:buFont typeface="Helvetica 45 Light" pitchFamily="34" charset="0"/>
              <a:buChar char="–"/>
              <a:defRPr lang="fr-FR" sz="2000" kern="1200" baseline="0" dirty="0" smtClean="0">
                <a:solidFill>
                  <a:schemeClr val="tx1"/>
                </a:solidFill>
                <a:latin typeface="Helvetica 75" panose="020B0804020202020204" pitchFamily="34" charset="0"/>
                <a:ea typeface="+mn-ea"/>
                <a:cs typeface="+mn-cs"/>
              </a:defRPr>
            </a:lvl2pPr>
            <a:lvl3pPr marL="1244600" indent="-285750" algn="l" defTabSz="914400" rtl="0" eaLnBrk="1" fontAlgn="base" latinLnBrk="0" hangingPunct="1">
              <a:spcBef>
                <a:spcPct val="0"/>
              </a:spcBef>
              <a:spcAft>
                <a:spcPts val="600"/>
              </a:spcAft>
              <a:buFont typeface="Helvetica 45 Light" pitchFamily="34" charset="0"/>
              <a:buChar char="–"/>
              <a:defRPr lang="fr-FR" sz="2000" kern="1200" baseline="0" dirty="0" smtClean="0">
                <a:solidFill>
                  <a:schemeClr val="tx1"/>
                </a:solidFill>
                <a:latin typeface="Helvetica 75" panose="020B0804020202020204" pitchFamily="34" charset="0"/>
                <a:ea typeface="+mn-ea"/>
                <a:cs typeface="+mn-cs"/>
              </a:defRPr>
            </a:lvl3pPr>
            <a:lvl4pPr marL="1663700" indent="-285750" algn="l" defTabSz="914400" rtl="0" eaLnBrk="1" fontAlgn="base" latinLnBrk="0" hangingPunct="1">
              <a:spcBef>
                <a:spcPct val="0"/>
              </a:spcBef>
              <a:spcAft>
                <a:spcPts val="600"/>
              </a:spcAft>
              <a:buFont typeface="Helvetica 45 Light" pitchFamily="34" charset="0"/>
              <a:buChar char="–"/>
              <a:defRPr lang="fr-FR" sz="2000" kern="1200" dirty="0" smtClean="0">
                <a:solidFill>
                  <a:schemeClr val="tx1"/>
                </a:solidFill>
                <a:latin typeface="Helvetica 75" panose="020B0804020202020204" pitchFamily="34" charset="0"/>
                <a:ea typeface="+mn-ea"/>
                <a:cs typeface="+mn-cs"/>
              </a:defRPr>
            </a:lvl4pPr>
            <a:lvl5pPr marL="2251075" indent="-596900" algn="l" defTabSz="914400" rtl="0" eaLnBrk="1" fontAlgn="base" latinLnBrk="0" hangingPunct="1">
              <a:spcBef>
                <a:spcPct val="0"/>
              </a:spcBef>
              <a:spcAft>
                <a:spcPts val="600"/>
              </a:spcAft>
              <a:buFont typeface="Helvetica 45 Light" pitchFamily="34" charset="0"/>
              <a:buChar char="–"/>
              <a:defRPr lang="fr-FR" sz="2000" kern="1200" dirty="0">
                <a:solidFill>
                  <a:schemeClr val="tx1"/>
                </a:solidFill>
                <a:latin typeface="Helvetica 75" panose="020B0804020202020204"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2438339">
              <a:lnSpc>
                <a:spcPct val="85000"/>
              </a:lnSpc>
              <a:spcAft>
                <a:spcPts val="3200"/>
              </a:spcAft>
              <a:buClr>
                <a:srgbClr val="FFFFFF"/>
              </a:buClr>
              <a:defRPr/>
            </a:pPr>
            <a:fld id="{8702007A-2642-4DC4-A457-FD791426C840}" type="slidenum">
              <a:rPr sz="2100">
                <a:solidFill>
                  <a:srgbClr val="000000"/>
                </a:solidFill>
                <a:latin typeface="Helvetica 75 Bold" panose="020B0804020202020204" pitchFamily="34" charset="0"/>
              </a:rPr>
              <a:pPr defTabSz="2438339">
                <a:lnSpc>
                  <a:spcPct val="85000"/>
                </a:lnSpc>
                <a:spcAft>
                  <a:spcPts val="3200"/>
                </a:spcAft>
                <a:buClr>
                  <a:srgbClr val="FFFFFF"/>
                </a:buClr>
                <a:defRPr/>
              </a:pPr>
              <a:t>‹#›</a:t>
            </a:fld>
            <a:endParaRPr sz="2100">
              <a:solidFill>
                <a:srgbClr val="000000"/>
              </a:solidFill>
              <a:latin typeface="Helvetica 75 Bold" panose="020B0804020202020204" pitchFamily="34" charset="0"/>
            </a:endParaRPr>
          </a:p>
        </p:txBody>
      </p:sp>
    </p:spTree>
    <p:extLst>
      <p:ext uri="{BB962C8B-B14F-4D97-AF65-F5344CB8AC3E}">
        <p14:creationId xmlns:p14="http://schemas.microsoft.com/office/powerpoint/2010/main" val="4218735830"/>
      </p:ext>
    </p:extLst>
  </p:cSld>
  <p:clrMap bg1="lt1" tx1="dk1" bg2="lt2" tx2="dk2" accent1="accent1" accent2="accent2" accent3="accent3" accent4="accent4" accent5="accent5" accent6="accent6" hlink="hlink" folHlink="folHlink"/>
  <p:sldLayoutIdLst>
    <p:sldLayoutId id="2147483870" r:id="rId1"/>
    <p:sldLayoutId id="2147483871" r:id="rId2"/>
    <p:sldLayoutId id="2147483872" r:id="rId3"/>
    <p:sldLayoutId id="2147483873" r:id="rId4"/>
    <p:sldLayoutId id="2147483874" r:id="rId5"/>
    <p:sldLayoutId id="2147483875" r:id="rId6"/>
    <p:sldLayoutId id="2147483876" r:id="rId7"/>
    <p:sldLayoutId id="2147483877" r:id="rId8"/>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dt="0"/>
  <p:txStyles>
    <p:titleStyle>
      <a:lvl1pPr marL="0" indent="0" algn="l" defTabSz="2438339" rtl="0" eaLnBrk="1" latinLnBrk="0" hangingPunct="1">
        <a:lnSpc>
          <a:spcPct val="90000"/>
        </a:lnSpc>
        <a:spcBef>
          <a:spcPct val="0"/>
        </a:spcBef>
        <a:buNone/>
        <a:defRPr sz="5300" kern="1200" spc="-53" baseline="0">
          <a:solidFill>
            <a:schemeClr val="bg2"/>
          </a:solidFill>
          <a:latin typeface="Helvetica 75 Bold" panose="020B0804020202020204" pitchFamily="34" charset="0"/>
          <a:ea typeface="+mj-ea"/>
          <a:cs typeface="+mj-cs"/>
        </a:defRPr>
      </a:lvl1pPr>
    </p:titleStyle>
    <p:bodyStyle>
      <a:lvl1pPr marL="0" indent="0" algn="l" defTabSz="2438339" rtl="0" eaLnBrk="1" latinLnBrk="0" hangingPunct="1">
        <a:lnSpc>
          <a:spcPct val="90000"/>
        </a:lnSpc>
        <a:spcBef>
          <a:spcPts val="1600"/>
        </a:spcBef>
        <a:buClr>
          <a:schemeClr val="bg1"/>
        </a:buClr>
        <a:buSzPct val="25000"/>
        <a:buFont typeface="Calibri" panose="020F0502020204030204" pitchFamily="34" charset="0"/>
        <a:buNone/>
        <a:tabLst/>
        <a:defRPr sz="3700" kern="1200" spc="-53" baseline="0">
          <a:solidFill>
            <a:schemeClr val="bg2"/>
          </a:solidFill>
          <a:latin typeface="Helvetica 75 Bold" panose="020B0804020202020204" pitchFamily="34" charset="0"/>
          <a:ea typeface="+mn-ea"/>
          <a:cs typeface="+mn-cs"/>
        </a:defRPr>
      </a:lvl1pPr>
      <a:lvl2pPr marL="0" indent="0" algn="l" defTabSz="2438339" rtl="0" eaLnBrk="1" latinLnBrk="0" hangingPunct="1">
        <a:lnSpc>
          <a:spcPct val="90000"/>
        </a:lnSpc>
        <a:spcBef>
          <a:spcPts val="1600"/>
        </a:spcBef>
        <a:buClr>
          <a:schemeClr val="bg1"/>
        </a:buClr>
        <a:buSzPct val="25000"/>
        <a:buFont typeface="Calibri" panose="020F0502020204030204" pitchFamily="34" charset="0"/>
        <a:buNone/>
        <a:defRPr sz="3700" kern="1200" spc="-53" baseline="0">
          <a:solidFill>
            <a:schemeClr val="tx1"/>
          </a:solidFill>
          <a:latin typeface="Helvetica 75 Bold" panose="020B0804020202020204" pitchFamily="34" charset="0"/>
          <a:ea typeface="+mn-ea"/>
          <a:cs typeface="+mn-cs"/>
        </a:defRPr>
      </a:lvl2pPr>
      <a:lvl3pPr marL="482588" indent="-482588" algn="l" defTabSz="2438339" rtl="0" eaLnBrk="1" latinLnBrk="0" hangingPunct="1">
        <a:lnSpc>
          <a:spcPct val="90000"/>
        </a:lnSpc>
        <a:spcBef>
          <a:spcPts val="1600"/>
        </a:spcBef>
        <a:buClr>
          <a:schemeClr val="bg2"/>
        </a:buClr>
        <a:buFont typeface="Wingdings" panose="05000000000000000000" pitchFamily="2" charset="2"/>
        <a:buChar char="§"/>
        <a:defRPr sz="3700" kern="1200" spc="-53" baseline="0">
          <a:solidFill>
            <a:schemeClr val="tx1"/>
          </a:solidFill>
          <a:latin typeface="Helvetica 75 Bold" panose="020B0804020202020204" pitchFamily="34" charset="0"/>
          <a:ea typeface="+mn-ea"/>
          <a:cs typeface="+mn-cs"/>
        </a:defRPr>
      </a:lvl3pPr>
      <a:lvl4pPr marL="1087941" indent="-507987" algn="l" defTabSz="2438339" rtl="0" eaLnBrk="1" latinLnBrk="0" hangingPunct="1">
        <a:lnSpc>
          <a:spcPct val="90000"/>
        </a:lnSpc>
        <a:spcBef>
          <a:spcPct val="20000"/>
        </a:spcBef>
        <a:buFont typeface="Arial" panose="020B0604020202020204" pitchFamily="34" charset="0"/>
        <a:buChar char="–"/>
        <a:defRPr sz="3700" kern="1200" spc="-53" baseline="0">
          <a:solidFill>
            <a:schemeClr val="tx1"/>
          </a:solidFill>
          <a:latin typeface="Helvetica 55 Roman" panose="000B0500000000000000" pitchFamily="34" charset="0"/>
          <a:ea typeface="+mn-ea"/>
          <a:cs typeface="+mn-cs"/>
        </a:defRPr>
      </a:lvl4pPr>
      <a:lvl5pPr marL="1587462" indent="-461423" algn="l" defTabSz="2438339" rtl="0" eaLnBrk="1" latinLnBrk="0" hangingPunct="1">
        <a:lnSpc>
          <a:spcPct val="90000"/>
        </a:lnSpc>
        <a:spcBef>
          <a:spcPct val="20000"/>
        </a:spcBef>
        <a:buClr>
          <a:schemeClr val="tx1"/>
        </a:buClr>
        <a:buFont typeface="Arial" panose="020B0604020202020204" pitchFamily="34" charset="0"/>
        <a:buChar char="–"/>
        <a:defRPr sz="3700" kern="1200" spc="-53" baseline="0">
          <a:solidFill>
            <a:schemeClr val="tx1"/>
          </a:solidFill>
          <a:latin typeface="Helvetica 55 Roman" panose="000B0500000000000000" pitchFamily="34" charset="0"/>
          <a:ea typeface="+mn-ea"/>
          <a:cs typeface="+mn-cs"/>
        </a:defRPr>
      </a:lvl5pPr>
      <a:lvl6pPr marL="2133547" indent="-507987" algn="l" defTabSz="2438339" rtl="0" eaLnBrk="1" latinLnBrk="0" hangingPunct="1">
        <a:spcBef>
          <a:spcPct val="20000"/>
        </a:spcBef>
        <a:buFont typeface="Arial" panose="020B0604020202020204" pitchFamily="34" charset="0"/>
        <a:buChar char="–"/>
        <a:defRPr sz="3700" kern="1200">
          <a:solidFill>
            <a:schemeClr val="tx1"/>
          </a:solidFill>
          <a:latin typeface="Helvetica 55 Roman" panose="020B0604020202020204" pitchFamily="34" charset="0"/>
          <a:ea typeface="+mn-ea"/>
          <a:cs typeface="+mn-cs"/>
        </a:defRPr>
      </a:lvl6pPr>
      <a:lvl7pPr marL="7924602" indent="-609585" algn="l" defTabSz="2438339" rtl="0" eaLnBrk="1" latinLnBrk="0" hangingPunct="1">
        <a:spcBef>
          <a:spcPct val="20000"/>
        </a:spcBef>
        <a:buFont typeface="Arial" panose="020B0604020202020204" pitchFamily="34" charset="0"/>
        <a:buChar char="•"/>
        <a:defRPr sz="5300" kern="1200">
          <a:solidFill>
            <a:schemeClr val="tx1"/>
          </a:solidFill>
          <a:latin typeface="+mn-lt"/>
          <a:ea typeface="+mn-ea"/>
          <a:cs typeface="+mn-cs"/>
        </a:defRPr>
      </a:lvl7pPr>
      <a:lvl8pPr marL="9143771" indent="-609585" algn="l" defTabSz="2438339" rtl="0" eaLnBrk="1" latinLnBrk="0" hangingPunct="1">
        <a:spcBef>
          <a:spcPct val="20000"/>
        </a:spcBef>
        <a:buFont typeface="Arial" panose="020B0604020202020204" pitchFamily="34" charset="0"/>
        <a:buChar char="•"/>
        <a:defRPr sz="5300" kern="1200">
          <a:solidFill>
            <a:schemeClr val="tx1"/>
          </a:solidFill>
          <a:latin typeface="+mn-lt"/>
          <a:ea typeface="+mn-ea"/>
          <a:cs typeface="+mn-cs"/>
        </a:defRPr>
      </a:lvl8pPr>
      <a:lvl9pPr marL="10362941" indent="-609585" algn="l" defTabSz="2438339" rtl="0" eaLnBrk="1" latinLnBrk="0" hangingPunct="1">
        <a:spcBef>
          <a:spcPct val="20000"/>
        </a:spcBef>
        <a:buFont typeface="Arial" panose="020B0604020202020204" pitchFamily="34" charset="0"/>
        <a:buChar char="•"/>
        <a:defRPr sz="5300" kern="1200">
          <a:solidFill>
            <a:schemeClr val="tx1"/>
          </a:solidFill>
          <a:latin typeface="+mn-lt"/>
          <a:ea typeface="+mn-ea"/>
          <a:cs typeface="+mn-cs"/>
        </a:defRPr>
      </a:lvl9pPr>
    </p:bodyStyle>
    <p:otherStyle>
      <a:defPPr>
        <a:defRPr lang="en-US"/>
      </a:defPPr>
      <a:lvl1pPr marL="0" algn="l" defTabSz="2438339" rtl="0" eaLnBrk="1" latinLnBrk="0" hangingPunct="1">
        <a:defRPr sz="4800" kern="1200">
          <a:solidFill>
            <a:schemeClr val="tx1"/>
          </a:solidFill>
          <a:latin typeface="+mn-lt"/>
          <a:ea typeface="+mn-ea"/>
          <a:cs typeface="+mn-cs"/>
        </a:defRPr>
      </a:lvl1pPr>
      <a:lvl2pPr marL="1219170" algn="l" defTabSz="2438339" rtl="0" eaLnBrk="1" latinLnBrk="0" hangingPunct="1">
        <a:defRPr sz="4800" kern="1200">
          <a:solidFill>
            <a:schemeClr val="tx1"/>
          </a:solidFill>
          <a:latin typeface="+mn-lt"/>
          <a:ea typeface="+mn-ea"/>
          <a:cs typeface="+mn-cs"/>
        </a:defRPr>
      </a:lvl2pPr>
      <a:lvl3pPr marL="2438339" algn="l" defTabSz="2438339" rtl="0" eaLnBrk="1" latinLnBrk="0" hangingPunct="1">
        <a:defRPr sz="4800" kern="1200">
          <a:solidFill>
            <a:schemeClr val="tx1"/>
          </a:solidFill>
          <a:latin typeface="+mn-lt"/>
          <a:ea typeface="+mn-ea"/>
          <a:cs typeface="+mn-cs"/>
        </a:defRPr>
      </a:lvl3pPr>
      <a:lvl4pPr marL="3657509" algn="l" defTabSz="2438339" rtl="0" eaLnBrk="1" latinLnBrk="0" hangingPunct="1">
        <a:defRPr sz="4800" kern="1200">
          <a:solidFill>
            <a:schemeClr val="tx1"/>
          </a:solidFill>
          <a:latin typeface="+mn-lt"/>
          <a:ea typeface="+mn-ea"/>
          <a:cs typeface="+mn-cs"/>
        </a:defRPr>
      </a:lvl4pPr>
      <a:lvl5pPr marL="4876678" algn="l" defTabSz="2438339" rtl="0" eaLnBrk="1" latinLnBrk="0" hangingPunct="1">
        <a:defRPr sz="4800" kern="1200">
          <a:solidFill>
            <a:schemeClr val="tx1"/>
          </a:solidFill>
          <a:latin typeface="+mn-lt"/>
          <a:ea typeface="+mn-ea"/>
          <a:cs typeface="+mn-cs"/>
        </a:defRPr>
      </a:lvl5pPr>
      <a:lvl6pPr marL="6095848" algn="l" defTabSz="2438339" rtl="0" eaLnBrk="1" latinLnBrk="0" hangingPunct="1">
        <a:defRPr sz="4800" kern="1200">
          <a:solidFill>
            <a:schemeClr val="tx1"/>
          </a:solidFill>
          <a:latin typeface="+mn-lt"/>
          <a:ea typeface="+mn-ea"/>
          <a:cs typeface="+mn-cs"/>
        </a:defRPr>
      </a:lvl6pPr>
      <a:lvl7pPr marL="7315017" algn="l" defTabSz="2438339" rtl="0" eaLnBrk="1" latinLnBrk="0" hangingPunct="1">
        <a:defRPr sz="4800" kern="1200">
          <a:solidFill>
            <a:schemeClr val="tx1"/>
          </a:solidFill>
          <a:latin typeface="+mn-lt"/>
          <a:ea typeface="+mn-ea"/>
          <a:cs typeface="+mn-cs"/>
        </a:defRPr>
      </a:lvl7pPr>
      <a:lvl8pPr marL="8534187" algn="l" defTabSz="2438339" rtl="0" eaLnBrk="1" latinLnBrk="0" hangingPunct="1">
        <a:defRPr sz="4800" kern="1200">
          <a:solidFill>
            <a:schemeClr val="tx1"/>
          </a:solidFill>
          <a:latin typeface="+mn-lt"/>
          <a:ea typeface="+mn-ea"/>
          <a:cs typeface="+mn-cs"/>
        </a:defRPr>
      </a:lvl8pPr>
      <a:lvl9pPr marL="9753356" algn="l" defTabSz="2438339" rtl="0" eaLnBrk="1" latinLnBrk="0" hangingPunct="1">
        <a:defRPr sz="4800" kern="1200">
          <a:solidFill>
            <a:schemeClr val="tx1"/>
          </a:solidFill>
          <a:latin typeface="+mn-lt"/>
          <a:ea typeface="+mn-ea"/>
          <a:cs typeface="+mn-cs"/>
        </a:defRPr>
      </a:lvl9pPr>
    </p:otherStyle>
  </p:txStyles>
  <p:extLst mod="1">
    <p:ext uri="{27BBF7A9-308A-43DC-89C8-2F10F3537804}">
      <p15:sldGuideLst xmlns="" xmlns:p15="http://schemas.microsoft.com/office/powerpoint/2012/main"/>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2" name="Picture 11"/>
          <p:cNvPicPr>
            <a:picLocks noChangeAspect="1"/>
          </p:cNvPicPr>
          <p:nvPr userDrawn="1"/>
        </p:nvPicPr>
        <p:blipFill rotWithShape="1">
          <a:blip r:embed="rId32" cstate="email">
            <a:extLst>
              <a:ext uri="{28A0092B-C50C-407E-A947-70E740481C1C}">
                <a14:useLocalDpi xmlns:a14="http://schemas.microsoft.com/office/drawing/2010/main"/>
              </a:ext>
            </a:extLst>
          </a:blip>
          <a:srcRect r="32592"/>
          <a:stretch/>
        </p:blipFill>
        <p:spPr>
          <a:xfrm>
            <a:off x="17579084" y="2743200"/>
            <a:ext cx="6791219" cy="10960608"/>
          </a:xfrm>
          <a:prstGeom prst="rect">
            <a:avLst/>
          </a:prstGeom>
        </p:spPr>
      </p:pic>
      <p:sp>
        <p:nvSpPr>
          <p:cNvPr id="7" name="Title Placeholder 1"/>
          <p:cNvSpPr>
            <a:spLocks noGrp="1"/>
          </p:cNvSpPr>
          <p:nvPr>
            <p:ph type="title"/>
          </p:nvPr>
        </p:nvSpPr>
        <p:spPr>
          <a:xfrm>
            <a:off x="609600" y="4"/>
            <a:ext cx="23164800" cy="1828797"/>
          </a:xfrm>
          <a:prstGeom prst="rect">
            <a:avLst/>
          </a:prstGeom>
        </p:spPr>
        <p:txBody>
          <a:bodyPr vert="horz" lIns="243834" tIns="0" rIns="0" bIns="0" rtlCol="0" anchor="b">
            <a:normAutofit/>
          </a:bodyPr>
          <a:lstStyle/>
          <a:p>
            <a:r>
              <a:rPr lang="en-US" dirty="0"/>
              <a:t>Click to edit Master title style</a:t>
            </a:r>
          </a:p>
        </p:txBody>
      </p:sp>
      <p:pic>
        <p:nvPicPr>
          <p:cNvPr id="8" name="Picture 2"/>
          <p:cNvPicPr>
            <a:picLocks noChangeAspect="1" noChangeArrowheads="1"/>
          </p:cNvPicPr>
          <p:nvPr userDrawn="1"/>
        </p:nvPicPr>
        <p:blipFill>
          <a:blip r:embed="rId33" cstate="email">
            <a:extLst>
              <a:ext uri="{28A0092B-C50C-407E-A947-70E740481C1C}">
                <a14:useLocalDpi xmlns:a14="http://schemas.microsoft.com/office/drawing/2010/main"/>
              </a:ext>
            </a:extLst>
          </a:blip>
          <a:srcRect/>
          <a:stretch>
            <a:fillRect/>
          </a:stretch>
        </p:blipFill>
        <p:spPr bwMode="auto">
          <a:xfrm>
            <a:off x="21674647" y="13016137"/>
            <a:ext cx="2111757" cy="5798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extBox 10"/>
          <p:cNvSpPr txBox="1"/>
          <p:nvPr userDrawn="1"/>
        </p:nvSpPr>
        <p:spPr>
          <a:xfrm>
            <a:off x="609600" y="13107897"/>
            <a:ext cx="23164800" cy="533480"/>
          </a:xfrm>
          <a:prstGeom prst="rect">
            <a:avLst/>
          </a:prstGeom>
          <a:noFill/>
        </p:spPr>
        <p:txBody>
          <a:bodyPr wrap="square" lIns="243834" tIns="121917" rIns="243834" bIns="121917" rtlCol="0">
            <a:spAutoFit/>
          </a:bodyPr>
          <a:lstStyle/>
          <a:p>
            <a:pPr algn="ctr" defTabSz="1828754" eaLnBrk="1" fontAlgn="auto" hangingPunct="1">
              <a:spcBef>
                <a:spcPct val="20000"/>
              </a:spcBef>
              <a:spcAft>
                <a:spcPts val="0"/>
              </a:spcAft>
              <a:buClr>
                <a:srgbClr val="FF9900"/>
              </a:buClr>
              <a:defRPr/>
            </a:pPr>
            <a:r>
              <a:rPr lang="en-US" sz="1900" dirty="0">
                <a:solidFill>
                  <a:srgbClr val="3C3C3B"/>
                </a:solidFill>
                <a:latin typeface="Segoe UI Light" panose="020B0502040204020203" pitchFamily="34" charset="0"/>
                <a:ea typeface="Source Sans Pro Light" panose="020B0403030403020204" pitchFamily="34" charset="0"/>
                <a:cs typeface="Segoe UI Light" panose="020B0502040204020203" pitchFamily="34" charset="0"/>
              </a:rPr>
              <a:t>© 2018 ADVA Optical Networking. All rights reserved. Confidential.</a:t>
            </a:r>
            <a:endParaRPr lang="en-US" sz="2100" dirty="0">
              <a:solidFill>
                <a:srgbClr val="3C3C3B"/>
              </a:solidFill>
              <a:latin typeface="Segoe UI Light" panose="020B0502040204020203" pitchFamily="34" charset="0"/>
              <a:ea typeface="Source Sans Pro Light" panose="020B0403030403020204" pitchFamily="34" charset="0"/>
              <a:cs typeface="Segoe UI Light" panose="020B0502040204020203" pitchFamily="34" charset="0"/>
            </a:endParaRPr>
          </a:p>
        </p:txBody>
      </p:sp>
      <p:sp>
        <p:nvSpPr>
          <p:cNvPr id="13" name="TextBox 12"/>
          <p:cNvSpPr txBox="1"/>
          <p:nvPr userDrawn="1"/>
        </p:nvSpPr>
        <p:spPr>
          <a:xfrm>
            <a:off x="-1" y="13192432"/>
            <a:ext cx="1227736" cy="536448"/>
          </a:xfrm>
          <a:prstGeom prst="rect">
            <a:avLst/>
          </a:prstGeom>
          <a:noFill/>
        </p:spPr>
        <p:txBody>
          <a:bodyPr wrap="square" lIns="243834" tIns="121917" rIns="243834" bIns="121917" rtlCol="0">
            <a:spAutoFit/>
          </a:bodyPr>
          <a:lstStyle/>
          <a:p>
            <a:pPr algn="r" defTabSz="1828754" eaLnBrk="1" fontAlgn="auto" hangingPunct="1">
              <a:spcBef>
                <a:spcPts val="0"/>
              </a:spcBef>
              <a:spcAft>
                <a:spcPts val="0"/>
              </a:spcAft>
            </a:pPr>
            <a:fld id="{F835BF9B-1E3F-4985-8662-C32EBC97455C}" type="slidenum">
              <a:rPr lang="en-US" sz="1900" smtClean="0">
                <a:solidFill>
                  <a:srgbClr val="F4F8FD"/>
                </a:solidFill>
                <a:latin typeface="Segoe UI"/>
                <a:ea typeface="Source Sans Pro Light" panose="020B0403030403020204" pitchFamily="34" charset="0"/>
                <a:cs typeface="Verdana" panose="020B0604030504040204" pitchFamily="34" charset="0"/>
              </a:rPr>
              <a:pPr algn="r" defTabSz="1828754" eaLnBrk="1" fontAlgn="auto" hangingPunct="1">
                <a:spcBef>
                  <a:spcPts val="0"/>
                </a:spcBef>
                <a:spcAft>
                  <a:spcPts val="0"/>
                </a:spcAft>
              </a:pPr>
              <a:t>‹#›</a:t>
            </a:fld>
            <a:endParaRPr lang="en-US" sz="1900" dirty="0">
              <a:solidFill>
                <a:srgbClr val="F4F8FD"/>
              </a:solidFill>
              <a:latin typeface="Segoe UI"/>
              <a:ea typeface="Source Sans Pro Light" panose="020B0403030403020204" pitchFamily="34" charset="0"/>
              <a:cs typeface="Verdana" panose="020B0604030504040204" pitchFamily="34" charset="0"/>
            </a:endParaRPr>
          </a:p>
        </p:txBody>
      </p:sp>
      <p:sp>
        <p:nvSpPr>
          <p:cNvPr id="9" name="TextBox 8"/>
          <p:cNvSpPr txBox="1"/>
          <p:nvPr userDrawn="1"/>
        </p:nvSpPr>
        <p:spPr>
          <a:xfrm>
            <a:off x="1" y="13105965"/>
            <a:ext cx="1227736" cy="615552"/>
          </a:xfrm>
          <a:prstGeom prst="rect">
            <a:avLst/>
          </a:prstGeom>
          <a:noFill/>
        </p:spPr>
        <p:txBody>
          <a:bodyPr wrap="square" lIns="243834" tIns="121917" rIns="243834" bIns="121917" rtlCol="0">
            <a:spAutoFit/>
          </a:bodyPr>
          <a:lstStyle/>
          <a:p>
            <a:pPr algn="r" defTabSz="1828754" eaLnBrk="1" fontAlgn="auto" hangingPunct="1">
              <a:spcBef>
                <a:spcPts val="0"/>
              </a:spcBef>
              <a:spcAft>
                <a:spcPts val="0"/>
              </a:spcAft>
            </a:pPr>
            <a:fld id="{F835BF9B-1E3F-4985-8662-C32EBC97455C}" type="slidenum">
              <a:rPr lang="en-US" sz="2400" smtClean="0">
                <a:latin typeface="Segoe UI Light" panose="020B0502040204020203" pitchFamily="34" charset="0"/>
                <a:ea typeface="Source Sans Pro Light" panose="020B0403030403020204" pitchFamily="34" charset="0"/>
                <a:cs typeface="Segoe UI Light" panose="020B0502040204020203" pitchFamily="34" charset="0"/>
              </a:rPr>
              <a:pPr algn="r" defTabSz="1828754" eaLnBrk="1" fontAlgn="auto" hangingPunct="1">
                <a:spcBef>
                  <a:spcPts val="0"/>
                </a:spcBef>
                <a:spcAft>
                  <a:spcPts val="0"/>
                </a:spcAft>
              </a:pPr>
              <a:t>‹#›</a:t>
            </a:fld>
            <a:endParaRPr lang="en-US" sz="1900" dirty="0">
              <a:latin typeface="Segoe UI Light" panose="020B0502040204020203" pitchFamily="34" charset="0"/>
              <a:ea typeface="Source Sans Pro Light" panose="020B0403030403020204" pitchFamily="34" charset="0"/>
              <a:cs typeface="Segoe UI Light" panose="020B0502040204020203" pitchFamily="34" charset="0"/>
            </a:endParaRPr>
          </a:p>
        </p:txBody>
      </p:sp>
      <p:sp>
        <p:nvSpPr>
          <p:cNvPr id="3" name="Text Placeholder 2"/>
          <p:cNvSpPr>
            <a:spLocks noGrp="1"/>
          </p:cNvSpPr>
          <p:nvPr>
            <p:ph type="body" idx="1"/>
          </p:nvPr>
        </p:nvSpPr>
        <p:spPr>
          <a:xfrm>
            <a:off x="609600" y="3200400"/>
            <a:ext cx="23164800" cy="9601200"/>
          </a:xfrm>
          <a:prstGeom prst="rect">
            <a:avLst/>
          </a:prstGeom>
        </p:spPr>
        <p:txBody>
          <a:bodyPr vert="horz" lIns="243834" tIns="121917" rIns="243834" bIns="121917"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4173788448"/>
      </p:ext>
    </p:extLst>
  </p:cSld>
  <p:clrMap bg1="lt1" tx1="dk1" bg2="lt2" tx2="dk2" accent1="accent1" accent2="accent2" accent3="accent3" accent4="accent4" accent5="accent5" accent6="accent6" hlink="hlink" folHlink="folHlink"/>
  <p:sldLayoutIdLst>
    <p:sldLayoutId id="2147483880" r:id="rId1"/>
    <p:sldLayoutId id="2147483881" r:id="rId2"/>
    <p:sldLayoutId id="2147483882" r:id="rId3"/>
    <p:sldLayoutId id="2147483883" r:id="rId4"/>
    <p:sldLayoutId id="2147483884" r:id="rId5"/>
    <p:sldLayoutId id="2147483885" r:id="rId6"/>
    <p:sldLayoutId id="2147483886" r:id="rId7"/>
    <p:sldLayoutId id="2147483887" r:id="rId8"/>
    <p:sldLayoutId id="2147483888" r:id="rId9"/>
    <p:sldLayoutId id="2147483889" r:id="rId10"/>
    <p:sldLayoutId id="2147483890" r:id="rId11"/>
    <p:sldLayoutId id="2147483891" r:id="rId12"/>
    <p:sldLayoutId id="2147483892" r:id="rId13"/>
    <p:sldLayoutId id="2147483893" r:id="rId14"/>
    <p:sldLayoutId id="2147483894" r:id="rId15"/>
    <p:sldLayoutId id="2147483895" r:id="rId16"/>
    <p:sldLayoutId id="2147483896" r:id="rId17"/>
    <p:sldLayoutId id="2147483897" r:id="rId18"/>
    <p:sldLayoutId id="2147483898" r:id="rId19"/>
    <p:sldLayoutId id="2147483899" r:id="rId20"/>
    <p:sldLayoutId id="2147483900" r:id="rId21"/>
    <p:sldLayoutId id="2147483901" r:id="rId22"/>
    <p:sldLayoutId id="2147483902" r:id="rId23"/>
    <p:sldLayoutId id="2147483903" r:id="rId24"/>
    <p:sldLayoutId id="2147483904" r:id="rId25"/>
    <p:sldLayoutId id="2147483905" r:id="rId26"/>
    <p:sldLayoutId id="2147483906" r:id="rId27"/>
    <p:sldLayoutId id="2147483907" r:id="rId28"/>
    <p:sldLayoutId id="2147483908" r:id="rId29"/>
    <p:sldLayoutId id="2147483909" r:id="rId30"/>
  </p:sldLayoutIdLst>
  <p:txStyles>
    <p:titleStyle>
      <a:lvl1pPr algn="l" defTabSz="1828754" rtl="0" eaLnBrk="1" latinLnBrk="0" hangingPunct="1">
        <a:lnSpc>
          <a:spcPct val="90000"/>
        </a:lnSpc>
        <a:spcBef>
          <a:spcPct val="0"/>
        </a:spcBef>
        <a:buNone/>
        <a:defRPr sz="7500" b="0" kern="1200">
          <a:solidFill>
            <a:srgbClr val="3296D5"/>
          </a:solidFill>
          <a:latin typeface="Segoe UI Semibold" panose="020B0702040204020203" pitchFamily="34" charset="0"/>
          <a:ea typeface="Source Sans Pro Semibold" panose="020B0603030403020204" pitchFamily="34" charset="0"/>
          <a:cs typeface="Segoe UI Semibold" panose="020B0702040204020203" pitchFamily="34" charset="0"/>
        </a:defRPr>
      </a:lvl1pPr>
    </p:titleStyle>
    <p:bodyStyle>
      <a:lvl1pPr marL="0" indent="0" algn="l" defTabSz="1828754" rtl="0" eaLnBrk="1" latinLnBrk="0" hangingPunct="1">
        <a:lnSpc>
          <a:spcPct val="100000"/>
        </a:lnSpc>
        <a:spcBef>
          <a:spcPts val="2000"/>
        </a:spcBef>
        <a:spcAft>
          <a:spcPts val="800"/>
        </a:spcAft>
        <a:buFontTx/>
        <a:buNone/>
        <a:defRPr sz="4800" kern="1200" baseline="0">
          <a:solidFill>
            <a:schemeClr val="tx1"/>
          </a:solidFill>
          <a:latin typeface="+mn-lt"/>
          <a:ea typeface="+mn-ea"/>
          <a:cs typeface="Segoe UI" panose="020B0502040204020203" pitchFamily="34" charset="0"/>
        </a:defRPr>
      </a:lvl1pPr>
      <a:lvl2pPr marL="460364" indent="-460364" algn="l" defTabSz="1828754" rtl="0" eaLnBrk="1" latinLnBrk="0" hangingPunct="1">
        <a:lnSpc>
          <a:spcPct val="100000"/>
        </a:lnSpc>
        <a:spcBef>
          <a:spcPts val="400"/>
        </a:spcBef>
        <a:spcAft>
          <a:spcPts val="1200"/>
        </a:spcAft>
        <a:buClr>
          <a:schemeClr val="accent2"/>
        </a:buClr>
        <a:buFont typeface="Arial" panose="020B0604020202020204" pitchFamily="34" charset="0"/>
        <a:buChar char="•"/>
        <a:defRPr sz="4300" kern="1200">
          <a:solidFill>
            <a:schemeClr val="tx1"/>
          </a:solidFill>
          <a:latin typeface="+mn-lt"/>
          <a:ea typeface="+mn-ea"/>
          <a:cs typeface="Segoe UI Light" panose="020B0502040204020203" pitchFamily="34" charset="0"/>
        </a:defRPr>
      </a:lvl2pPr>
      <a:lvl3pPr marL="920726" indent="-460364" algn="l" defTabSz="1828754" rtl="0" eaLnBrk="1" latinLnBrk="0" hangingPunct="1">
        <a:lnSpc>
          <a:spcPct val="100000"/>
        </a:lnSpc>
        <a:spcBef>
          <a:spcPts val="0"/>
        </a:spcBef>
        <a:spcAft>
          <a:spcPts val="1200"/>
        </a:spcAft>
        <a:buClr>
          <a:schemeClr val="accent2"/>
        </a:buClr>
        <a:buFont typeface="Arial" panose="020B0604020202020204" pitchFamily="34" charset="0"/>
        <a:buChar char="•"/>
        <a:tabLst>
          <a:tab pos="1600160" algn="l"/>
        </a:tabLst>
        <a:defRPr sz="3700" kern="1200">
          <a:solidFill>
            <a:schemeClr val="tx1"/>
          </a:solidFill>
          <a:latin typeface="+mn-lt"/>
          <a:ea typeface="+mn-ea"/>
          <a:cs typeface="Segoe UI Light" panose="020B0502040204020203" pitchFamily="34" charset="0"/>
        </a:defRPr>
      </a:lvl3pPr>
      <a:lvl4pPr marL="1368392" indent="-447666" algn="l" defTabSz="1828754" rtl="0" eaLnBrk="1" latinLnBrk="0" hangingPunct="1">
        <a:lnSpc>
          <a:spcPct val="100000"/>
        </a:lnSpc>
        <a:spcBef>
          <a:spcPts val="0"/>
        </a:spcBef>
        <a:spcAft>
          <a:spcPts val="1200"/>
        </a:spcAft>
        <a:buClr>
          <a:schemeClr val="accent2"/>
        </a:buClr>
        <a:buFont typeface="Arial" panose="020B0604020202020204" pitchFamily="34" charset="0"/>
        <a:buChar char="•"/>
        <a:defRPr sz="3200" kern="1200">
          <a:solidFill>
            <a:schemeClr val="tx1"/>
          </a:solidFill>
          <a:latin typeface="+mn-lt"/>
          <a:ea typeface="+mn-ea"/>
          <a:cs typeface="Segoe UI Light" panose="020B0502040204020203" pitchFamily="34" charset="0"/>
        </a:defRPr>
      </a:lvl4pPr>
      <a:lvl5pPr marL="0" indent="0" algn="l" defTabSz="1828754" rtl="0" eaLnBrk="1" latinLnBrk="0" hangingPunct="1">
        <a:lnSpc>
          <a:spcPct val="100000"/>
        </a:lnSpc>
        <a:spcBef>
          <a:spcPts val="800"/>
        </a:spcBef>
        <a:spcAft>
          <a:spcPts val="1200"/>
        </a:spcAft>
        <a:buFontTx/>
        <a:buNone/>
        <a:defRPr sz="4800" kern="1200">
          <a:solidFill>
            <a:schemeClr val="tx1"/>
          </a:solidFill>
          <a:latin typeface="+mn-lt"/>
          <a:ea typeface="+mn-ea"/>
          <a:cs typeface="Segoe UI" panose="020B0502040204020203" pitchFamily="34" charset="0"/>
        </a:defRPr>
      </a:lvl5pPr>
      <a:lvl6pPr marL="1684825" indent="-309027" algn="l" defTabSz="1828754" rtl="0" eaLnBrk="1" latinLnBrk="0" hangingPunct="1">
        <a:lnSpc>
          <a:spcPct val="90000"/>
        </a:lnSpc>
        <a:spcBef>
          <a:spcPts val="1000"/>
        </a:spcBef>
        <a:buClr>
          <a:schemeClr val="accent2"/>
        </a:buClr>
        <a:buFont typeface="Arial" panose="020B0604020202020204" pitchFamily="34" charset="0"/>
        <a:buChar char="•"/>
        <a:defRPr sz="3200" kern="1200">
          <a:solidFill>
            <a:schemeClr val="tx1"/>
          </a:solidFill>
          <a:latin typeface="+mn-lt"/>
          <a:ea typeface="+mn-ea"/>
          <a:cs typeface="+mn-cs"/>
        </a:defRPr>
      </a:lvl6pPr>
      <a:lvl7pPr marL="5943451" indent="-457189" algn="l" defTabSz="182875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829" indent="-457189" algn="l" defTabSz="182875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206" indent="-457189" algn="l" defTabSz="182875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828754" rtl="0" eaLnBrk="1" latinLnBrk="0" hangingPunct="1">
        <a:defRPr sz="3600" kern="1200">
          <a:solidFill>
            <a:schemeClr val="tx1"/>
          </a:solidFill>
          <a:latin typeface="+mn-lt"/>
          <a:ea typeface="+mn-ea"/>
          <a:cs typeface="+mn-cs"/>
        </a:defRPr>
      </a:lvl1pPr>
      <a:lvl2pPr marL="914377" algn="l" defTabSz="1828754" rtl="0" eaLnBrk="1" latinLnBrk="0" hangingPunct="1">
        <a:defRPr sz="3600" kern="1200">
          <a:solidFill>
            <a:schemeClr val="tx1"/>
          </a:solidFill>
          <a:latin typeface="+mn-lt"/>
          <a:ea typeface="+mn-ea"/>
          <a:cs typeface="+mn-cs"/>
        </a:defRPr>
      </a:lvl2pPr>
      <a:lvl3pPr marL="1828754" algn="l" defTabSz="1828754" rtl="0" eaLnBrk="1" latinLnBrk="0" hangingPunct="1">
        <a:defRPr sz="3600" kern="1200">
          <a:solidFill>
            <a:schemeClr val="tx1"/>
          </a:solidFill>
          <a:latin typeface="+mn-lt"/>
          <a:ea typeface="+mn-ea"/>
          <a:cs typeface="+mn-cs"/>
        </a:defRPr>
      </a:lvl3pPr>
      <a:lvl4pPr marL="2743131" algn="l" defTabSz="1828754" rtl="0" eaLnBrk="1" latinLnBrk="0" hangingPunct="1">
        <a:defRPr sz="3600" kern="1200">
          <a:solidFill>
            <a:schemeClr val="tx1"/>
          </a:solidFill>
          <a:latin typeface="+mn-lt"/>
          <a:ea typeface="+mn-ea"/>
          <a:cs typeface="+mn-cs"/>
        </a:defRPr>
      </a:lvl4pPr>
      <a:lvl5pPr marL="3657509" algn="l" defTabSz="1828754" rtl="0" eaLnBrk="1" latinLnBrk="0" hangingPunct="1">
        <a:defRPr sz="3600" kern="1200">
          <a:solidFill>
            <a:schemeClr val="tx1"/>
          </a:solidFill>
          <a:latin typeface="+mn-lt"/>
          <a:ea typeface="+mn-ea"/>
          <a:cs typeface="+mn-cs"/>
        </a:defRPr>
      </a:lvl5pPr>
      <a:lvl6pPr marL="4571886" algn="l" defTabSz="1828754" rtl="0" eaLnBrk="1" latinLnBrk="0" hangingPunct="1">
        <a:defRPr sz="3600" kern="1200">
          <a:solidFill>
            <a:schemeClr val="tx1"/>
          </a:solidFill>
          <a:latin typeface="+mn-lt"/>
          <a:ea typeface="+mn-ea"/>
          <a:cs typeface="+mn-cs"/>
        </a:defRPr>
      </a:lvl6pPr>
      <a:lvl7pPr marL="5486263" algn="l" defTabSz="1828754" rtl="0" eaLnBrk="1" latinLnBrk="0" hangingPunct="1">
        <a:defRPr sz="3600" kern="1200">
          <a:solidFill>
            <a:schemeClr val="tx1"/>
          </a:solidFill>
          <a:latin typeface="+mn-lt"/>
          <a:ea typeface="+mn-ea"/>
          <a:cs typeface="+mn-cs"/>
        </a:defRPr>
      </a:lvl7pPr>
      <a:lvl8pPr marL="6400640" algn="l" defTabSz="1828754" rtl="0" eaLnBrk="1" latinLnBrk="0" hangingPunct="1">
        <a:defRPr sz="3600" kern="1200">
          <a:solidFill>
            <a:schemeClr val="tx1"/>
          </a:solidFill>
          <a:latin typeface="+mn-lt"/>
          <a:ea typeface="+mn-ea"/>
          <a:cs typeface="+mn-cs"/>
        </a:defRPr>
      </a:lvl8pPr>
      <a:lvl9pPr marL="7315017" algn="l" defTabSz="1828754" rtl="0" eaLnBrk="1" latinLnBrk="0" hangingPunct="1">
        <a:defRPr sz="3600" kern="1200">
          <a:solidFill>
            <a:schemeClr val="tx1"/>
          </a:solidFill>
          <a:latin typeface="+mn-lt"/>
          <a:ea typeface="+mn-ea"/>
          <a:cs typeface="+mn-cs"/>
        </a:defRPr>
      </a:lvl9pPr>
    </p:otherStyle>
  </p:txStyles>
  <p:extLst mod="1">
    <p:ext uri="{27BBF7A9-308A-43DC-89C8-2F10F3537804}">
      <p15:sldGuideLst xmlns="" xmlns:p15="http://schemas.microsoft.com/office/powerpoint/2012/main">
        <p15:guide id="1" orient="horz" pos="432" userDrawn="1">
          <p15:clr>
            <a:srgbClr val="F26B43"/>
          </p15:clr>
        </p15:guide>
        <p15:guide id="3" orient="horz" pos="648" userDrawn="1">
          <p15:clr>
            <a:srgbClr val="F26B43"/>
          </p15:clr>
        </p15:guide>
        <p15:guide id="4" orient="horz" pos="756" userDrawn="1">
          <p15:clr>
            <a:srgbClr val="F26B43"/>
          </p15:clr>
        </p15:guide>
        <p15:guide id="5" orient="horz" pos="3024" userDrawn="1">
          <p15:clr>
            <a:srgbClr val="F26B43"/>
          </p15:clr>
        </p15:guide>
        <p15:guide id="6" pos="144" userDrawn="1">
          <p15:clr>
            <a:srgbClr val="F26B43"/>
          </p15:clr>
        </p15:guide>
        <p15:guide id="7" pos="5616" userDrawn="1">
          <p15:clr>
            <a:srgbClr val="F26B43"/>
          </p15:clr>
        </p15:guide>
        <p15:guide id="9" orient="horz" pos="2724" userDrawn="1">
          <p15:clr>
            <a:srgbClr val="F26B43"/>
          </p15:clr>
        </p15:guide>
        <p15:guide id="10" orient="horz" pos="2772" userDrawn="1">
          <p15:clr>
            <a:srgbClr val="F26B43"/>
          </p15:clr>
        </p15:guide>
        <p15:guide id="11" pos="4152" userDrawn="1">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19200" y="549276"/>
            <a:ext cx="21945600" cy="2286000"/>
          </a:xfrm>
          <a:prstGeom prst="rect">
            <a:avLst/>
          </a:prstGeom>
        </p:spPr>
        <p:txBody>
          <a:bodyPr vert="horz" lIns="217686" tIns="108843" rIns="217686" bIns="108843"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1219200" y="3200411"/>
            <a:ext cx="21945600" cy="9051926"/>
          </a:xfrm>
          <a:prstGeom prst="rect">
            <a:avLst/>
          </a:prstGeom>
        </p:spPr>
        <p:txBody>
          <a:bodyPr vert="horz" lIns="217686" tIns="108843" rIns="217686" bIns="108843"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1219200" y="12712711"/>
            <a:ext cx="5689600" cy="730250"/>
          </a:xfrm>
          <a:prstGeom prst="rect">
            <a:avLst/>
          </a:prstGeom>
        </p:spPr>
        <p:txBody>
          <a:bodyPr vert="horz" lIns="217686" tIns="108843" rIns="217686" bIns="108843" rtlCol="0" anchor="ctr"/>
          <a:lstStyle>
            <a:lvl1pPr algn="l">
              <a:defRPr sz="2900">
                <a:solidFill>
                  <a:schemeClr val="tx1">
                    <a:tint val="75000"/>
                  </a:schemeClr>
                </a:solidFill>
              </a:defRPr>
            </a:lvl1pPr>
          </a:lstStyle>
          <a:p>
            <a:fld id="{65C9EC9D-4369-4EC4-95F3-88922B4B0C1C}" type="datetimeFigureOut">
              <a:rPr lang="en-GB" smtClean="0">
                <a:solidFill>
                  <a:prstClr val="black">
                    <a:tint val="75000"/>
                  </a:prstClr>
                </a:solidFill>
              </a:rPr>
              <a:pPr/>
              <a:t>24/09/2019</a:t>
            </a:fld>
            <a:endParaRPr lang="en-GB">
              <a:solidFill>
                <a:prstClr val="black">
                  <a:tint val="75000"/>
                </a:prstClr>
              </a:solidFill>
            </a:endParaRPr>
          </a:p>
        </p:txBody>
      </p:sp>
      <p:sp>
        <p:nvSpPr>
          <p:cNvPr id="5" name="Footer Placeholder 4"/>
          <p:cNvSpPr>
            <a:spLocks noGrp="1"/>
          </p:cNvSpPr>
          <p:nvPr>
            <p:ph type="ftr" sz="quarter" idx="3"/>
          </p:nvPr>
        </p:nvSpPr>
        <p:spPr>
          <a:xfrm>
            <a:off x="8331200" y="12712711"/>
            <a:ext cx="7721600" cy="730250"/>
          </a:xfrm>
          <a:prstGeom prst="rect">
            <a:avLst/>
          </a:prstGeom>
        </p:spPr>
        <p:txBody>
          <a:bodyPr vert="horz" lIns="217686" tIns="108843" rIns="217686" bIns="108843" rtlCol="0" anchor="ctr"/>
          <a:lstStyle>
            <a:lvl1pPr algn="ctr">
              <a:defRPr sz="2900">
                <a:solidFill>
                  <a:schemeClr val="tx1">
                    <a:tint val="75000"/>
                  </a:schemeClr>
                </a:solidFill>
              </a:defRPr>
            </a:lvl1pPr>
          </a:lstStyle>
          <a:p>
            <a:endParaRPr lang="en-GB">
              <a:solidFill>
                <a:prstClr val="black">
                  <a:tint val="75000"/>
                </a:prstClr>
              </a:solidFill>
            </a:endParaRPr>
          </a:p>
        </p:txBody>
      </p:sp>
      <p:sp>
        <p:nvSpPr>
          <p:cNvPr id="6" name="Slide Number Placeholder 5"/>
          <p:cNvSpPr>
            <a:spLocks noGrp="1"/>
          </p:cNvSpPr>
          <p:nvPr>
            <p:ph type="sldNum" sz="quarter" idx="4"/>
          </p:nvPr>
        </p:nvSpPr>
        <p:spPr>
          <a:xfrm>
            <a:off x="17475200" y="12712711"/>
            <a:ext cx="5689600" cy="730250"/>
          </a:xfrm>
          <a:prstGeom prst="rect">
            <a:avLst/>
          </a:prstGeom>
        </p:spPr>
        <p:txBody>
          <a:bodyPr vert="horz" lIns="217686" tIns="108843" rIns="217686" bIns="108843" rtlCol="0" anchor="ctr"/>
          <a:lstStyle>
            <a:lvl1pPr algn="r">
              <a:defRPr sz="2900">
                <a:solidFill>
                  <a:schemeClr val="tx1">
                    <a:tint val="75000"/>
                  </a:schemeClr>
                </a:solidFill>
              </a:defRPr>
            </a:lvl1pPr>
          </a:lstStyle>
          <a:p>
            <a:fld id="{E0C5A916-48A2-48A2-9A75-3DD55F3698B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895219066"/>
      </p:ext>
    </p:extLst>
  </p:cSld>
  <p:clrMap bg1="lt1" tx1="dk1" bg2="lt2" tx2="dk2" accent1="accent1" accent2="accent2" accent3="accent3" accent4="accent4" accent5="accent5" accent6="accent6" hlink="hlink" folHlink="folHlink"/>
  <p:sldLayoutIdLst>
    <p:sldLayoutId id="2147483911" r:id="rId1"/>
    <p:sldLayoutId id="2147483912" r:id="rId2"/>
    <p:sldLayoutId id="2147483913" r:id="rId3"/>
    <p:sldLayoutId id="2147483914" r:id="rId4"/>
    <p:sldLayoutId id="2147483915" r:id="rId5"/>
    <p:sldLayoutId id="2147483916" r:id="rId6"/>
    <p:sldLayoutId id="2147483917" r:id="rId7"/>
    <p:sldLayoutId id="2147483918" r:id="rId8"/>
    <p:sldLayoutId id="2147483919" r:id="rId9"/>
    <p:sldLayoutId id="2147483920" r:id="rId10"/>
    <p:sldLayoutId id="2147483921" r:id="rId11"/>
  </p:sldLayoutIdLst>
  <p:hf hdr="0" ftr="0" dt="0"/>
  <p:txStyles>
    <p:titleStyle>
      <a:lvl1pPr algn="ctr" defTabSz="2176857" rtl="0" eaLnBrk="1" latinLnBrk="0" hangingPunct="1">
        <a:spcBef>
          <a:spcPct val="0"/>
        </a:spcBef>
        <a:buNone/>
        <a:defRPr sz="10500" kern="1200">
          <a:solidFill>
            <a:schemeClr val="tx1"/>
          </a:solidFill>
          <a:latin typeface="+mj-lt"/>
          <a:ea typeface="+mj-ea"/>
          <a:cs typeface="+mj-cs"/>
        </a:defRPr>
      </a:lvl1pPr>
    </p:titleStyle>
    <p:bodyStyle>
      <a:lvl1pPr marL="816320" indent="-816320" algn="l" defTabSz="2176857" rtl="0" eaLnBrk="1" latinLnBrk="0" hangingPunct="1">
        <a:spcBef>
          <a:spcPct val="20000"/>
        </a:spcBef>
        <a:buFont typeface="Arial" panose="020B0604020202020204" pitchFamily="34" charset="0"/>
        <a:buChar char="•"/>
        <a:defRPr sz="7600" kern="1200">
          <a:solidFill>
            <a:schemeClr val="tx1"/>
          </a:solidFill>
          <a:latin typeface="+mn-lt"/>
          <a:ea typeface="+mn-ea"/>
          <a:cs typeface="+mn-cs"/>
        </a:defRPr>
      </a:lvl1pPr>
      <a:lvl2pPr marL="1768697" indent="-680271" algn="l" defTabSz="2176857" rtl="0" eaLnBrk="1" latinLnBrk="0" hangingPunct="1">
        <a:spcBef>
          <a:spcPct val="20000"/>
        </a:spcBef>
        <a:buFont typeface="Arial" panose="020B0604020202020204" pitchFamily="34" charset="0"/>
        <a:buChar char="–"/>
        <a:defRPr sz="6700" kern="1200">
          <a:solidFill>
            <a:schemeClr val="tx1"/>
          </a:solidFill>
          <a:latin typeface="+mn-lt"/>
          <a:ea typeface="+mn-ea"/>
          <a:cs typeface="+mn-cs"/>
        </a:defRPr>
      </a:lvl2pPr>
      <a:lvl3pPr marL="2721071" indent="-544214" algn="l" defTabSz="2176857" rtl="0" eaLnBrk="1" latinLnBrk="0" hangingPunct="1">
        <a:spcBef>
          <a:spcPct val="20000"/>
        </a:spcBef>
        <a:buFont typeface="Arial" panose="020B0604020202020204" pitchFamily="34" charset="0"/>
        <a:buChar char="•"/>
        <a:defRPr sz="5700" kern="1200">
          <a:solidFill>
            <a:schemeClr val="tx1"/>
          </a:solidFill>
          <a:latin typeface="+mn-lt"/>
          <a:ea typeface="+mn-ea"/>
          <a:cs typeface="+mn-cs"/>
        </a:defRPr>
      </a:lvl3pPr>
      <a:lvl4pPr marL="3809500" indent="-544214" algn="l" defTabSz="2176857" rtl="0" eaLnBrk="1" latinLnBrk="0" hangingPunct="1">
        <a:spcBef>
          <a:spcPct val="20000"/>
        </a:spcBef>
        <a:buFont typeface="Arial" panose="020B0604020202020204" pitchFamily="34" charset="0"/>
        <a:buChar char="–"/>
        <a:defRPr sz="4800" kern="1200">
          <a:solidFill>
            <a:schemeClr val="tx1"/>
          </a:solidFill>
          <a:latin typeface="+mn-lt"/>
          <a:ea typeface="+mn-ea"/>
          <a:cs typeface="+mn-cs"/>
        </a:defRPr>
      </a:lvl4pPr>
      <a:lvl5pPr marL="4897928" indent="-544214" algn="l" defTabSz="2176857" rtl="0" eaLnBrk="1" latinLnBrk="0" hangingPunct="1">
        <a:spcBef>
          <a:spcPct val="20000"/>
        </a:spcBef>
        <a:buFont typeface="Arial" panose="020B0604020202020204" pitchFamily="34" charset="0"/>
        <a:buChar char="»"/>
        <a:defRPr sz="4800" kern="1200">
          <a:solidFill>
            <a:schemeClr val="tx1"/>
          </a:solidFill>
          <a:latin typeface="+mn-lt"/>
          <a:ea typeface="+mn-ea"/>
          <a:cs typeface="+mn-cs"/>
        </a:defRPr>
      </a:lvl5pPr>
      <a:lvl6pPr marL="5986356" indent="-544214" algn="l" defTabSz="2176857" rtl="0" eaLnBrk="1" latinLnBrk="0" hangingPunct="1">
        <a:spcBef>
          <a:spcPct val="20000"/>
        </a:spcBef>
        <a:buFont typeface="Arial" panose="020B0604020202020204" pitchFamily="34" charset="0"/>
        <a:buChar char="•"/>
        <a:defRPr sz="4800" kern="1200">
          <a:solidFill>
            <a:schemeClr val="tx1"/>
          </a:solidFill>
          <a:latin typeface="+mn-lt"/>
          <a:ea typeface="+mn-ea"/>
          <a:cs typeface="+mn-cs"/>
        </a:defRPr>
      </a:lvl6pPr>
      <a:lvl7pPr marL="7074782" indent="-544214" algn="l" defTabSz="2176857" rtl="0" eaLnBrk="1" latinLnBrk="0" hangingPunct="1">
        <a:spcBef>
          <a:spcPct val="20000"/>
        </a:spcBef>
        <a:buFont typeface="Arial" panose="020B0604020202020204" pitchFamily="34" charset="0"/>
        <a:buChar char="•"/>
        <a:defRPr sz="4800" kern="1200">
          <a:solidFill>
            <a:schemeClr val="tx1"/>
          </a:solidFill>
          <a:latin typeface="+mn-lt"/>
          <a:ea typeface="+mn-ea"/>
          <a:cs typeface="+mn-cs"/>
        </a:defRPr>
      </a:lvl7pPr>
      <a:lvl8pPr marL="8163209" indent="-544214" algn="l" defTabSz="2176857" rtl="0" eaLnBrk="1" latinLnBrk="0" hangingPunct="1">
        <a:spcBef>
          <a:spcPct val="20000"/>
        </a:spcBef>
        <a:buFont typeface="Arial" panose="020B0604020202020204" pitchFamily="34" charset="0"/>
        <a:buChar char="•"/>
        <a:defRPr sz="4800" kern="1200">
          <a:solidFill>
            <a:schemeClr val="tx1"/>
          </a:solidFill>
          <a:latin typeface="+mn-lt"/>
          <a:ea typeface="+mn-ea"/>
          <a:cs typeface="+mn-cs"/>
        </a:defRPr>
      </a:lvl8pPr>
      <a:lvl9pPr marL="9251635" indent="-544214" algn="l" defTabSz="2176857" rtl="0" eaLnBrk="1" latinLnBrk="0" hangingPunct="1">
        <a:spcBef>
          <a:spcPct val="20000"/>
        </a:spcBef>
        <a:buFont typeface="Arial" panose="020B0604020202020204" pitchFamily="34" charset="0"/>
        <a:buChar char="•"/>
        <a:defRPr sz="4800" kern="1200">
          <a:solidFill>
            <a:schemeClr val="tx1"/>
          </a:solidFill>
          <a:latin typeface="+mn-lt"/>
          <a:ea typeface="+mn-ea"/>
          <a:cs typeface="+mn-cs"/>
        </a:defRPr>
      </a:lvl9pPr>
    </p:bodyStyle>
    <p:otherStyle>
      <a:defPPr>
        <a:defRPr lang="en-US"/>
      </a:defPPr>
      <a:lvl1pPr marL="0" algn="l" defTabSz="2176857" rtl="0" eaLnBrk="1" latinLnBrk="0" hangingPunct="1">
        <a:defRPr sz="4300" kern="1200">
          <a:solidFill>
            <a:schemeClr val="tx1"/>
          </a:solidFill>
          <a:latin typeface="+mn-lt"/>
          <a:ea typeface="+mn-ea"/>
          <a:cs typeface="+mn-cs"/>
        </a:defRPr>
      </a:lvl1pPr>
      <a:lvl2pPr marL="1088428" algn="l" defTabSz="2176857" rtl="0" eaLnBrk="1" latinLnBrk="0" hangingPunct="1">
        <a:defRPr sz="4300" kern="1200">
          <a:solidFill>
            <a:schemeClr val="tx1"/>
          </a:solidFill>
          <a:latin typeface="+mn-lt"/>
          <a:ea typeface="+mn-ea"/>
          <a:cs typeface="+mn-cs"/>
        </a:defRPr>
      </a:lvl2pPr>
      <a:lvl3pPr marL="2176857" algn="l" defTabSz="2176857" rtl="0" eaLnBrk="1" latinLnBrk="0" hangingPunct="1">
        <a:defRPr sz="4300" kern="1200">
          <a:solidFill>
            <a:schemeClr val="tx1"/>
          </a:solidFill>
          <a:latin typeface="+mn-lt"/>
          <a:ea typeface="+mn-ea"/>
          <a:cs typeface="+mn-cs"/>
        </a:defRPr>
      </a:lvl3pPr>
      <a:lvl4pPr marL="3265285" algn="l" defTabSz="2176857" rtl="0" eaLnBrk="1" latinLnBrk="0" hangingPunct="1">
        <a:defRPr sz="4300" kern="1200">
          <a:solidFill>
            <a:schemeClr val="tx1"/>
          </a:solidFill>
          <a:latin typeface="+mn-lt"/>
          <a:ea typeface="+mn-ea"/>
          <a:cs typeface="+mn-cs"/>
        </a:defRPr>
      </a:lvl4pPr>
      <a:lvl5pPr marL="4353714" algn="l" defTabSz="2176857" rtl="0" eaLnBrk="1" latinLnBrk="0" hangingPunct="1">
        <a:defRPr sz="4300" kern="1200">
          <a:solidFill>
            <a:schemeClr val="tx1"/>
          </a:solidFill>
          <a:latin typeface="+mn-lt"/>
          <a:ea typeface="+mn-ea"/>
          <a:cs typeface="+mn-cs"/>
        </a:defRPr>
      </a:lvl5pPr>
      <a:lvl6pPr marL="5442142" algn="l" defTabSz="2176857" rtl="0" eaLnBrk="1" latinLnBrk="0" hangingPunct="1">
        <a:defRPr sz="4300" kern="1200">
          <a:solidFill>
            <a:schemeClr val="tx1"/>
          </a:solidFill>
          <a:latin typeface="+mn-lt"/>
          <a:ea typeface="+mn-ea"/>
          <a:cs typeface="+mn-cs"/>
        </a:defRPr>
      </a:lvl6pPr>
      <a:lvl7pPr marL="6530568" algn="l" defTabSz="2176857" rtl="0" eaLnBrk="1" latinLnBrk="0" hangingPunct="1">
        <a:defRPr sz="4300" kern="1200">
          <a:solidFill>
            <a:schemeClr val="tx1"/>
          </a:solidFill>
          <a:latin typeface="+mn-lt"/>
          <a:ea typeface="+mn-ea"/>
          <a:cs typeface="+mn-cs"/>
        </a:defRPr>
      </a:lvl7pPr>
      <a:lvl8pPr marL="7618992" algn="l" defTabSz="2176857" rtl="0" eaLnBrk="1" latinLnBrk="0" hangingPunct="1">
        <a:defRPr sz="4300" kern="1200">
          <a:solidFill>
            <a:schemeClr val="tx1"/>
          </a:solidFill>
          <a:latin typeface="+mn-lt"/>
          <a:ea typeface="+mn-ea"/>
          <a:cs typeface="+mn-cs"/>
        </a:defRPr>
      </a:lvl8pPr>
      <a:lvl9pPr marL="8707425" algn="l" defTabSz="2176857" rtl="0" eaLnBrk="1" latinLnBrk="0" hangingPunct="1">
        <a:defRPr sz="4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hyperlink" Target="mailto:blavette@celticnext.euPeter" TargetMode="External"/><Relationship Id="rId1" Type="http://schemas.openxmlformats.org/officeDocument/2006/relationships/slideLayout" Target="../slideLayouts/slideLayout17.xml"/><Relationship Id="rId4" Type="http://schemas.openxmlformats.org/officeDocument/2006/relationships/image" Target="../media/image24.jpeg"/></Relationships>
</file>

<file path=ppt/slides/_rels/slide2.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26.png"/></Relationships>
</file>

<file path=ppt/slides/_rels/slide3.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7.png"/><Relationship Id="rId1" Type="http://schemas.openxmlformats.org/officeDocument/2006/relationships/slideLayout" Target="../slideLayouts/slideLayout27.xml"/></Relationships>
</file>

<file path=ppt/slides/_rels/slide4.xml.rels><?xml version="1.0" encoding="UTF-8" standalone="yes"?>
<Relationships xmlns="http://schemas.openxmlformats.org/package/2006/relationships"><Relationship Id="rId8" Type="http://schemas.openxmlformats.org/officeDocument/2006/relationships/image" Target="../media/image33.jpeg"/><Relationship Id="rId13" Type="http://schemas.openxmlformats.org/officeDocument/2006/relationships/image" Target="../media/image38.jpeg"/><Relationship Id="rId18" Type="http://schemas.openxmlformats.org/officeDocument/2006/relationships/image" Target="../media/image43.gif"/><Relationship Id="rId3" Type="http://schemas.openxmlformats.org/officeDocument/2006/relationships/image" Target="../media/image28.jpg"/><Relationship Id="rId21" Type="http://schemas.openxmlformats.org/officeDocument/2006/relationships/image" Target="../media/image46.png"/><Relationship Id="rId7" Type="http://schemas.openxmlformats.org/officeDocument/2006/relationships/image" Target="../media/image32.gif"/><Relationship Id="rId12" Type="http://schemas.openxmlformats.org/officeDocument/2006/relationships/image" Target="../media/image37.jpeg"/><Relationship Id="rId17" Type="http://schemas.openxmlformats.org/officeDocument/2006/relationships/image" Target="../media/image42.png"/><Relationship Id="rId2" Type="http://schemas.openxmlformats.org/officeDocument/2006/relationships/notesSlide" Target="../notesSlides/notesSlide2.xml"/><Relationship Id="rId16" Type="http://schemas.openxmlformats.org/officeDocument/2006/relationships/image" Target="../media/image41.png"/><Relationship Id="rId20" Type="http://schemas.openxmlformats.org/officeDocument/2006/relationships/image" Target="../media/image45.png"/><Relationship Id="rId1" Type="http://schemas.openxmlformats.org/officeDocument/2006/relationships/slideLayout" Target="../slideLayouts/slideLayout66.xml"/><Relationship Id="rId6" Type="http://schemas.openxmlformats.org/officeDocument/2006/relationships/image" Target="../media/image31.jpeg"/><Relationship Id="rId11" Type="http://schemas.openxmlformats.org/officeDocument/2006/relationships/image" Target="../media/image36.gif"/><Relationship Id="rId5" Type="http://schemas.openxmlformats.org/officeDocument/2006/relationships/image" Target="../media/image30.gif"/><Relationship Id="rId15" Type="http://schemas.openxmlformats.org/officeDocument/2006/relationships/image" Target="../media/image40.png"/><Relationship Id="rId10" Type="http://schemas.openxmlformats.org/officeDocument/2006/relationships/image" Target="../media/image35.gif"/><Relationship Id="rId19" Type="http://schemas.openxmlformats.org/officeDocument/2006/relationships/image" Target="../media/image44.png"/><Relationship Id="rId4" Type="http://schemas.openxmlformats.org/officeDocument/2006/relationships/image" Target="../media/image29.gif"/><Relationship Id="rId9" Type="http://schemas.openxmlformats.org/officeDocument/2006/relationships/image" Target="../media/image34.gif"/><Relationship Id="rId14" Type="http://schemas.openxmlformats.org/officeDocument/2006/relationships/image" Target="../media/image39.png"/></Relationships>
</file>

<file path=ppt/slides/_rels/slide5.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image" Target="../media/image48.jpeg"/><Relationship Id="rId7" Type="http://schemas.openxmlformats.org/officeDocument/2006/relationships/image" Target="../media/image51.png"/><Relationship Id="rId12" Type="http://schemas.openxmlformats.org/officeDocument/2006/relationships/image" Target="../media/image56.jpeg"/><Relationship Id="rId2" Type="http://schemas.openxmlformats.org/officeDocument/2006/relationships/image" Target="../media/image47.jpeg"/><Relationship Id="rId1" Type="http://schemas.openxmlformats.org/officeDocument/2006/relationships/slideLayout" Target="../slideLayouts/slideLayout6.xml"/><Relationship Id="rId6" Type="http://schemas.openxmlformats.org/officeDocument/2006/relationships/image" Target="../media/image23.emf"/><Relationship Id="rId11" Type="http://schemas.openxmlformats.org/officeDocument/2006/relationships/image" Target="../media/image55.jpeg"/><Relationship Id="rId5" Type="http://schemas.openxmlformats.org/officeDocument/2006/relationships/image" Target="../media/image50.png"/><Relationship Id="rId10" Type="http://schemas.openxmlformats.org/officeDocument/2006/relationships/image" Target="../media/image54.png"/><Relationship Id="rId4" Type="http://schemas.openxmlformats.org/officeDocument/2006/relationships/image" Target="../media/image49.jpeg"/><Relationship Id="rId9" Type="http://schemas.openxmlformats.org/officeDocument/2006/relationships/image" Target="../media/image53.png"/></Relationships>
</file>

<file path=ppt/slides/_rels/slide6.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25.jpg"/></Relationships>
</file>

<file path=ppt/slides/_rels/slide7.xml.rels><?xml version="1.0" encoding="UTF-8" standalone="yes"?>
<Relationships xmlns="http://schemas.openxmlformats.org/package/2006/relationships"><Relationship Id="rId3" Type="http://schemas.openxmlformats.org/officeDocument/2006/relationships/image" Target="../media/image58.tif"/><Relationship Id="rId2" Type="http://schemas.openxmlformats.org/officeDocument/2006/relationships/notesSlide" Target="../notesSlides/notesSlide4.xml"/><Relationship Id="rId1" Type="http://schemas.openxmlformats.org/officeDocument/2006/relationships/slideLayout" Target="../slideLayouts/slideLayout6.xml"/><Relationship Id="rId5" Type="http://schemas.openxmlformats.org/officeDocument/2006/relationships/image" Target="../media/image24.jpeg"/><Relationship Id="rId4" Type="http://schemas.openxmlformats.org/officeDocument/2006/relationships/image" Target="../media/image59.jpeg"/></Relationships>
</file>

<file path=ppt/slides/_rels/slide8.xml.rels><?xml version="1.0" encoding="UTF-8" standalone="yes"?>
<Relationships xmlns="http://schemas.openxmlformats.org/package/2006/relationships"><Relationship Id="rId8" Type="http://schemas.openxmlformats.org/officeDocument/2006/relationships/hyperlink" Target="https://www.linkedin.com/company/celtic-next/" TargetMode="External"/><Relationship Id="rId3" Type="http://schemas.openxmlformats.org/officeDocument/2006/relationships/image" Target="../media/image61.png"/><Relationship Id="rId7" Type="http://schemas.openxmlformats.org/officeDocument/2006/relationships/image" Target="../media/image65.png"/><Relationship Id="rId2" Type="http://schemas.openxmlformats.org/officeDocument/2006/relationships/image" Target="../media/image60.png"/><Relationship Id="rId1" Type="http://schemas.openxmlformats.org/officeDocument/2006/relationships/slideLayout" Target="../slideLayouts/slideLayout6.xml"/><Relationship Id="rId6" Type="http://schemas.openxmlformats.org/officeDocument/2006/relationships/image" Target="../media/image64.jpeg"/><Relationship Id="rId5" Type="http://schemas.openxmlformats.org/officeDocument/2006/relationships/image" Target="../media/image63.jpg"/><Relationship Id="rId4" Type="http://schemas.openxmlformats.org/officeDocument/2006/relationships/image" Target="../media/image62.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3" name="Rectangle 6"/>
          <p:cNvSpPr>
            <a:spLocks/>
          </p:cNvSpPr>
          <p:nvPr/>
        </p:nvSpPr>
        <p:spPr bwMode="auto">
          <a:xfrm>
            <a:off x="7093481" y="10703459"/>
            <a:ext cx="10344177" cy="3385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0" bIns="0" anchor="ctr">
            <a:spAutoFit/>
          </a:bodyPr>
          <a:lstStyle>
            <a:lvl1pPr algn="ctr">
              <a:defRPr sz="5600">
                <a:solidFill>
                  <a:srgbClr val="000000"/>
                </a:solidFill>
                <a:latin typeface="Gill Sans" charset="0"/>
                <a:ea typeface="ヒラギノ角ゴ ProN W3" charset="0"/>
                <a:cs typeface="ヒラギノ角ゴ ProN W3" charset="0"/>
                <a:sym typeface="Gill Sans" charset="0"/>
              </a:defRPr>
            </a:lvl1pPr>
            <a:lvl2pPr marL="742950" indent="-285750" algn="ctr">
              <a:defRPr sz="5600">
                <a:solidFill>
                  <a:srgbClr val="000000"/>
                </a:solidFill>
                <a:latin typeface="Gill Sans" charset="0"/>
                <a:ea typeface="ヒラギノ角ゴ ProN W3" charset="0"/>
                <a:cs typeface="ヒラギノ角ゴ ProN W3" charset="0"/>
                <a:sym typeface="Gill Sans" charset="0"/>
              </a:defRPr>
            </a:lvl2pPr>
            <a:lvl3pPr marL="1143000" indent="-228600" algn="ctr">
              <a:defRPr sz="5600">
                <a:solidFill>
                  <a:srgbClr val="000000"/>
                </a:solidFill>
                <a:latin typeface="Gill Sans" charset="0"/>
                <a:ea typeface="ヒラギノ角ゴ ProN W3" charset="0"/>
                <a:cs typeface="ヒラギノ角ゴ ProN W3" charset="0"/>
                <a:sym typeface="Gill Sans" charset="0"/>
              </a:defRPr>
            </a:lvl3pPr>
            <a:lvl4pPr marL="1600200" indent="-228600" algn="ctr">
              <a:defRPr sz="5600">
                <a:solidFill>
                  <a:srgbClr val="000000"/>
                </a:solidFill>
                <a:latin typeface="Gill Sans" charset="0"/>
                <a:ea typeface="ヒラギノ角ゴ ProN W3" charset="0"/>
                <a:cs typeface="ヒラギノ角ゴ ProN W3" charset="0"/>
                <a:sym typeface="Gill Sans" charset="0"/>
              </a:defRPr>
            </a:lvl4pPr>
            <a:lvl5pPr marL="2057400" indent="-228600" algn="ctr">
              <a:defRPr sz="56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9pPr>
          </a:lstStyle>
          <a:p>
            <a:pPr eaLnBrk="1" hangingPunct="1"/>
            <a:r>
              <a:rPr lang="en-US" sz="4400" b="1" dirty="0">
                <a:solidFill>
                  <a:srgbClr val="1F497D"/>
                </a:solidFill>
                <a:latin typeface="Arial" panose="020B0604020202020204" pitchFamily="34" charset="0"/>
                <a:ea typeface="Lato" panose="020F0502020204030203" pitchFamily="34" charset="0"/>
                <a:cs typeface="Arial" panose="020B0604020202020204" pitchFamily="34" charset="0"/>
                <a:sym typeface="Lato" panose="020F0502020204030203" pitchFamily="34" charset="0"/>
              </a:rPr>
              <a:t>Valérie </a:t>
            </a:r>
            <a:r>
              <a:rPr lang="en-US" sz="4400" b="1" dirty="0" err="1">
                <a:solidFill>
                  <a:srgbClr val="1F497D"/>
                </a:solidFill>
                <a:latin typeface="Arial" panose="020B0604020202020204" pitchFamily="34" charset="0"/>
                <a:ea typeface="Lato" panose="020F0502020204030203" pitchFamily="34" charset="0"/>
                <a:cs typeface="Arial" panose="020B0604020202020204" pitchFamily="34" charset="0"/>
                <a:sym typeface="Lato" panose="020F0502020204030203" pitchFamily="34" charset="0"/>
              </a:rPr>
              <a:t>Blavette</a:t>
            </a:r>
            <a:r>
              <a:rPr lang="en-US" sz="4400" b="1" dirty="0">
                <a:solidFill>
                  <a:srgbClr val="1F497D"/>
                </a:solidFill>
                <a:latin typeface="Arial" panose="020B0604020202020204" pitchFamily="34" charset="0"/>
                <a:ea typeface="Lato" panose="020F0502020204030203" pitchFamily="34" charset="0"/>
                <a:cs typeface="Arial" panose="020B0604020202020204" pitchFamily="34" charset="0"/>
                <a:sym typeface="Lato" panose="020F0502020204030203" pitchFamily="34" charset="0"/>
              </a:rPr>
              <a:t>, CELTIC Chair, Orange</a:t>
            </a:r>
            <a:br>
              <a:rPr lang="en-US" sz="4400" b="1" dirty="0">
                <a:solidFill>
                  <a:srgbClr val="1F497D"/>
                </a:solidFill>
                <a:latin typeface="Arial" panose="020B0604020202020204" pitchFamily="34" charset="0"/>
                <a:ea typeface="Lato" panose="020F0502020204030203" pitchFamily="34" charset="0"/>
                <a:cs typeface="Arial" panose="020B0604020202020204" pitchFamily="34" charset="0"/>
                <a:sym typeface="Lato" panose="020F0502020204030203" pitchFamily="34" charset="0"/>
              </a:rPr>
            </a:br>
            <a:r>
              <a:rPr lang="en-US" sz="4400" b="1" dirty="0" smtClean="0">
                <a:solidFill>
                  <a:srgbClr val="1F497D"/>
                </a:solidFill>
                <a:latin typeface="Lato Light"/>
                <a:ea typeface="Lato" panose="020F0502020204030203" pitchFamily="34" charset="0"/>
                <a:cs typeface="Arial" panose="020B0604020202020204" pitchFamily="34" charset="0"/>
                <a:sym typeface="Lato" panose="020F0502020204030203" pitchFamily="34" charset="0"/>
                <a:hlinkClick r:id="rId2"/>
              </a:rPr>
              <a:t>blavette@celticnext.eu</a:t>
            </a:r>
            <a:r>
              <a:rPr lang="en-US" sz="4400" b="1" dirty="0" smtClean="0">
                <a:solidFill>
                  <a:srgbClr val="1F497D"/>
                </a:solidFill>
                <a:latin typeface="Arial" panose="020B0604020202020204" pitchFamily="34" charset="0"/>
                <a:ea typeface="Lato" panose="020F0502020204030203" pitchFamily="34" charset="0"/>
                <a:cs typeface="Arial" panose="020B0604020202020204" pitchFamily="34" charset="0"/>
                <a:sym typeface="Lato" panose="020F0502020204030203" pitchFamily="34" charset="0"/>
                <a:hlinkClick r:id="rId2"/>
              </a:rPr>
              <a:t> </a:t>
            </a:r>
            <a:endParaRPr lang="en-US" sz="4400" b="1" dirty="0" smtClean="0">
              <a:solidFill>
                <a:srgbClr val="1F497D"/>
              </a:solidFill>
              <a:latin typeface="Arial" panose="020B0604020202020204" pitchFamily="34" charset="0"/>
              <a:ea typeface="Lato" panose="020F0502020204030203" pitchFamily="34" charset="0"/>
              <a:cs typeface="Arial" panose="020B0604020202020204" pitchFamily="34" charset="0"/>
              <a:sym typeface="Lato" panose="020F0502020204030203" pitchFamily="34" charset="0"/>
            </a:endParaRPr>
          </a:p>
          <a:p>
            <a:pPr eaLnBrk="1" hangingPunct="1"/>
            <a:endParaRPr lang="en-US" sz="4400" b="1" dirty="0">
              <a:solidFill>
                <a:srgbClr val="0070C0"/>
              </a:solidFill>
              <a:latin typeface="Lato Light" panose="020F0302020204030203" pitchFamily="34" charset="0"/>
              <a:ea typeface="Lato" panose="020F0502020204030203" pitchFamily="34" charset="0"/>
              <a:cs typeface="Lato" panose="020F0502020204030203" pitchFamily="34" charset="0"/>
              <a:sym typeface="Lato" panose="020F0502020204030203" pitchFamily="34" charset="0"/>
            </a:endParaRPr>
          </a:p>
          <a:p>
            <a:pPr eaLnBrk="1" hangingPunct="1"/>
            <a:endParaRPr lang="en-US" sz="4400" b="1" dirty="0" smtClean="0">
              <a:solidFill>
                <a:srgbClr val="1F497D"/>
              </a:solidFill>
              <a:latin typeface="Arial" panose="020B0604020202020204" pitchFamily="34" charset="0"/>
              <a:ea typeface="Lato" panose="020F0502020204030203" pitchFamily="34" charset="0"/>
              <a:cs typeface="Arial" panose="020B0604020202020204" pitchFamily="34" charset="0"/>
              <a:sym typeface="Lato" panose="020F0502020204030203" pitchFamily="34" charset="0"/>
            </a:endParaRPr>
          </a:p>
          <a:p>
            <a:pPr eaLnBrk="1" hangingPunct="1"/>
            <a:endParaRPr lang="en-US" sz="4400" b="1" dirty="0">
              <a:solidFill>
                <a:srgbClr val="1F497D"/>
              </a:solidFill>
              <a:latin typeface="Arial" panose="020B0604020202020204" pitchFamily="34" charset="0"/>
              <a:ea typeface="Lato" panose="020F0502020204030203" pitchFamily="34" charset="0"/>
              <a:cs typeface="Arial" panose="020B0604020202020204" pitchFamily="34" charset="0"/>
              <a:sym typeface="Lato" panose="020F0502020204030203" pitchFamily="34" charset="0"/>
            </a:endParaRPr>
          </a:p>
        </p:txBody>
      </p:sp>
      <p:sp>
        <p:nvSpPr>
          <p:cNvPr id="9224" name="Rectangle 7"/>
          <p:cNvSpPr>
            <a:spLocks/>
          </p:cNvSpPr>
          <p:nvPr/>
        </p:nvSpPr>
        <p:spPr bwMode="auto">
          <a:xfrm>
            <a:off x="2038872" y="1502615"/>
            <a:ext cx="20262876" cy="75713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square" lIns="0" tIns="0" rIns="0" bIns="0" anchor="ctr">
            <a:spAutoFit/>
          </a:bodyPr>
          <a:lstStyle>
            <a:lvl1pPr algn="ctr">
              <a:defRPr sz="5600">
                <a:solidFill>
                  <a:srgbClr val="000000"/>
                </a:solidFill>
                <a:latin typeface="Gill Sans" charset="0"/>
                <a:ea typeface="ヒラギノ角ゴ ProN W3" charset="0"/>
                <a:cs typeface="ヒラギノ角ゴ ProN W3" charset="0"/>
                <a:sym typeface="Gill Sans" charset="0"/>
              </a:defRPr>
            </a:lvl1pPr>
            <a:lvl2pPr marL="742950" indent="-285750" algn="ctr">
              <a:defRPr sz="5600">
                <a:solidFill>
                  <a:srgbClr val="000000"/>
                </a:solidFill>
                <a:latin typeface="Gill Sans" charset="0"/>
                <a:ea typeface="ヒラギノ角ゴ ProN W3" charset="0"/>
                <a:cs typeface="ヒラギノ角ゴ ProN W3" charset="0"/>
                <a:sym typeface="Gill Sans" charset="0"/>
              </a:defRPr>
            </a:lvl2pPr>
            <a:lvl3pPr marL="1143000" indent="-228600" algn="ctr">
              <a:defRPr sz="5600">
                <a:solidFill>
                  <a:srgbClr val="000000"/>
                </a:solidFill>
                <a:latin typeface="Gill Sans" charset="0"/>
                <a:ea typeface="ヒラギノ角ゴ ProN W3" charset="0"/>
                <a:cs typeface="ヒラギノ角ゴ ProN W3" charset="0"/>
                <a:sym typeface="Gill Sans" charset="0"/>
              </a:defRPr>
            </a:lvl3pPr>
            <a:lvl4pPr marL="1600200" indent="-228600" algn="ctr">
              <a:defRPr sz="5600">
                <a:solidFill>
                  <a:srgbClr val="000000"/>
                </a:solidFill>
                <a:latin typeface="Gill Sans" charset="0"/>
                <a:ea typeface="ヒラギノ角ゴ ProN W3" charset="0"/>
                <a:cs typeface="ヒラギノ角ゴ ProN W3" charset="0"/>
                <a:sym typeface="Gill Sans" charset="0"/>
              </a:defRPr>
            </a:lvl4pPr>
            <a:lvl5pPr marL="2057400" indent="-228600" algn="ctr">
              <a:defRPr sz="56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9pPr>
          </a:lstStyle>
          <a:p>
            <a:pPr eaLnBrk="1" hangingPunct="1"/>
            <a:r>
              <a:rPr lang="en-GB" sz="9600" b="1" dirty="0" smtClean="0">
                <a:solidFill>
                  <a:srgbClr val="0070C0"/>
                </a:solidFill>
                <a:latin typeface="Calibri"/>
                <a:ea typeface="Aleo" panose="020F0502020204030203" pitchFamily="34" charset="0"/>
                <a:cs typeface="Arial" panose="020B0604020202020204" pitchFamily="34" charset="0"/>
                <a:sym typeface="Aleo" panose="020F0502020204030203" pitchFamily="34" charset="0"/>
              </a:rPr>
              <a:t>CELTIC-NEXT </a:t>
            </a:r>
          </a:p>
          <a:p>
            <a:pPr eaLnBrk="1" hangingPunct="1"/>
            <a:endParaRPr lang="en-GB" sz="6600" b="1" dirty="0" smtClean="0">
              <a:solidFill>
                <a:srgbClr val="3C3C3C"/>
              </a:solidFill>
              <a:latin typeface="Calibri"/>
              <a:ea typeface="Aleo" panose="020F0502020204030203" pitchFamily="34" charset="0"/>
              <a:cs typeface="Arial" panose="020B0604020202020204" pitchFamily="34" charset="0"/>
              <a:sym typeface="Aleo" panose="020F0502020204030203" pitchFamily="34" charset="0"/>
            </a:endParaRPr>
          </a:p>
          <a:p>
            <a:pPr eaLnBrk="1" hangingPunct="1"/>
            <a:endParaRPr lang="en-GB" sz="6600" b="1" dirty="0" smtClean="0">
              <a:solidFill>
                <a:srgbClr val="3C3C3C"/>
              </a:solidFill>
              <a:latin typeface="Calibri"/>
              <a:ea typeface="Aleo" panose="020F0502020204030203" pitchFamily="34" charset="0"/>
              <a:cs typeface="Arial" panose="020B0604020202020204" pitchFamily="34" charset="0"/>
              <a:sym typeface="Aleo" panose="020F0502020204030203" pitchFamily="34" charset="0"/>
            </a:endParaRPr>
          </a:p>
          <a:p>
            <a:pPr eaLnBrk="1" hangingPunct="1"/>
            <a:r>
              <a:rPr lang="en-GB" sz="6600" b="1" dirty="0" smtClean="0">
                <a:solidFill>
                  <a:srgbClr val="0070C0"/>
                </a:solidFill>
                <a:latin typeface="Calibri"/>
                <a:ea typeface="Aleo" panose="020F0502020204030203" pitchFamily="34" charset="0"/>
                <a:cs typeface="Arial" panose="020B0604020202020204" pitchFamily="34" charset="0"/>
                <a:sym typeface="Aleo" panose="020F0502020204030203" pitchFamily="34" charset="0"/>
              </a:rPr>
              <a:t>The flexible industry-driven programme </a:t>
            </a:r>
            <a:br>
              <a:rPr lang="en-GB" sz="6600" b="1" dirty="0" smtClean="0">
                <a:solidFill>
                  <a:srgbClr val="0070C0"/>
                </a:solidFill>
                <a:latin typeface="Calibri"/>
                <a:ea typeface="Aleo" panose="020F0502020204030203" pitchFamily="34" charset="0"/>
                <a:cs typeface="Arial" panose="020B0604020202020204" pitchFamily="34" charset="0"/>
                <a:sym typeface="Aleo" panose="020F0502020204030203" pitchFamily="34" charset="0"/>
              </a:rPr>
            </a:br>
            <a:r>
              <a:rPr lang="en-GB" sz="6600" b="1" dirty="0" smtClean="0">
                <a:solidFill>
                  <a:srgbClr val="0070C0"/>
                </a:solidFill>
                <a:latin typeface="Calibri"/>
                <a:ea typeface="Aleo" panose="020F0502020204030203" pitchFamily="34" charset="0"/>
                <a:cs typeface="Arial" panose="020B0604020202020204" pitchFamily="34" charset="0"/>
                <a:sym typeface="Aleo" panose="020F0502020204030203" pitchFamily="34" charset="0"/>
              </a:rPr>
              <a:t>for innovation in </a:t>
            </a:r>
            <a:br>
              <a:rPr lang="en-GB" sz="6600" b="1" dirty="0" smtClean="0">
                <a:solidFill>
                  <a:srgbClr val="0070C0"/>
                </a:solidFill>
                <a:latin typeface="Calibri"/>
                <a:ea typeface="Aleo" panose="020F0502020204030203" pitchFamily="34" charset="0"/>
                <a:cs typeface="Arial" panose="020B0604020202020204" pitchFamily="34" charset="0"/>
                <a:sym typeface="Aleo" panose="020F0502020204030203" pitchFamily="34" charset="0"/>
              </a:rPr>
            </a:br>
            <a:r>
              <a:rPr lang="en-GB" sz="6600" b="1" dirty="0">
                <a:solidFill>
                  <a:srgbClr val="F79646">
                    <a:lumMod val="75000"/>
                  </a:srgbClr>
                </a:solidFill>
                <a:ea typeface="Aleo" panose="020F0502020204030203" pitchFamily="34" charset="0"/>
                <a:cs typeface="Arial" panose="020B0604020202020204" pitchFamily="34" charset="0"/>
                <a:sym typeface="Aleo" panose="020F0502020204030203" pitchFamily="34" charset="0"/>
              </a:rPr>
              <a:t>C</a:t>
            </a:r>
            <a:r>
              <a:rPr lang="en-GB" sz="6600" b="1" dirty="0" smtClean="0">
                <a:solidFill>
                  <a:srgbClr val="F79646">
                    <a:lumMod val="75000"/>
                  </a:srgbClr>
                </a:solidFill>
                <a:ea typeface="Aleo" panose="020F0502020204030203" pitchFamily="34" charset="0"/>
                <a:cs typeface="Arial" panose="020B0604020202020204" pitchFamily="34" charset="0"/>
                <a:sym typeface="Aleo" panose="020F0502020204030203" pitchFamily="34" charset="0"/>
              </a:rPr>
              <a:t>ommunications </a:t>
            </a:r>
            <a:r>
              <a:rPr lang="en-GB" sz="6600" b="1" dirty="0">
                <a:solidFill>
                  <a:srgbClr val="F79646">
                    <a:lumMod val="75000"/>
                  </a:srgbClr>
                </a:solidFill>
                <a:ea typeface="Aleo" panose="020F0502020204030203" pitchFamily="34" charset="0"/>
                <a:cs typeface="Arial" panose="020B0604020202020204" pitchFamily="34" charset="0"/>
                <a:sym typeface="Aleo" panose="020F0502020204030203" pitchFamily="34" charset="0"/>
              </a:rPr>
              <a:t>technology </a:t>
            </a:r>
            <a:br>
              <a:rPr lang="en-GB" sz="6600" b="1" dirty="0">
                <a:solidFill>
                  <a:srgbClr val="F79646">
                    <a:lumMod val="75000"/>
                  </a:srgbClr>
                </a:solidFill>
                <a:ea typeface="Aleo" panose="020F0502020204030203" pitchFamily="34" charset="0"/>
                <a:cs typeface="Arial" panose="020B0604020202020204" pitchFamily="34" charset="0"/>
                <a:sym typeface="Aleo" panose="020F0502020204030203" pitchFamily="34" charset="0"/>
              </a:rPr>
            </a:br>
            <a:r>
              <a:rPr lang="en-GB" sz="6600" b="1" dirty="0">
                <a:solidFill>
                  <a:srgbClr val="F79646">
                    <a:lumMod val="75000"/>
                  </a:srgbClr>
                </a:solidFill>
                <a:ea typeface="Aleo" panose="020F0502020204030203" pitchFamily="34" charset="0"/>
                <a:cs typeface="Arial" panose="020B0604020202020204" pitchFamily="34" charset="0"/>
                <a:sym typeface="Aleo" panose="020F0502020204030203" pitchFamily="34" charset="0"/>
              </a:rPr>
              <a:t>and its applications</a:t>
            </a:r>
            <a:endParaRPr lang="en-GB" sz="4800" b="1" dirty="0">
              <a:solidFill>
                <a:srgbClr val="0070C0"/>
              </a:solidFill>
              <a:latin typeface="Calibri"/>
              <a:ea typeface="Aleo" panose="020F0502020204030203" pitchFamily="34" charset="0"/>
              <a:cs typeface="Arial" panose="020B0604020202020204" pitchFamily="34" charset="0"/>
              <a:sym typeface="Aleo" panose="020F0502020204030203" pitchFamily="34" charset="0"/>
            </a:endParaRPr>
          </a:p>
        </p:txBody>
      </p:sp>
      <p:sp>
        <p:nvSpPr>
          <p:cNvPr id="12" name="Rectangle 7"/>
          <p:cNvSpPr>
            <a:spLocks/>
          </p:cNvSpPr>
          <p:nvPr/>
        </p:nvSpPr>
        <p:spPr bwMode="auto">
          <a:xfrm>
            <a:off x="73570" y="11030981"/>
            <a:ext cx="243840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square" lIns="0" tIns="0" rIns="0" bIns="0" anchor="ctr">
            <a:spAutoFit/>
          </a:bodyPr>
          <a:lstStyle>
            <a:lvl1pPr algn="ctr">
              <a:defRPr sz="5600">
                <a:solidFill>
                  <a:srgbClr val="000000"/>
                </a:solidFill>
                <a:latin typeface="Gill Sans" charset="0"/>
                <a:ea typeface="ヒラギノ角ゴ ProN W3" charset="0"/>
                <a:cs typeface="ヒラギノ角ゴ ProN W3" charset="0"/>
                <a:sym typeface="Gill Sans" charset="0"/>
              </a:defRPr>
            </a:lvl1pPr>
            <a:lvl2pPr marL="742950" indent="-285750" algn="ctr">
              <a:defRPr sz="5600">
                <a:solidFill>
                  <a:srgbClr val="000000"/>
                </a:solidFill>
                <a:latin typeface="Gill Sans" charset="0"/>
                <a:ea typeface="ヒラギノ角ゴ ProN W3" charset="0"/>
                <a:cs typeface="ヒラギノ角ゴ ProN W3" charset="0"/>
                <a:sym typeface="Gill Sans" charset="0"/>
              </a:defRPr>
            </a:lvl2pPr>
            <a:lvl3pPr marL="1143000" indent="-228600" algn="ctr">
              <a:defRPr sz="5600">
                <a:solidFill>
                  <a:srgbClr val="000000"/>
                </a:solidFill>
                <a:latin typeface="Gill Sans" charset="0"/>
                <a:ea typeface="ヒラギノ角ゴ ProN W3" charset="0"/>
                <a:cs typeface="ヒラギノ角ゴ ProN W3" charset="0"/>
                <a:sym typeface="Gill Sans" charset="0"/>
              </a:defRPr>
            </a:lvl3pPr>
            <a:lvl4pPr marL="1600200" indent="-228600" algn="ctr">
              <a:defRPr sz="5600">
                <a:solidFill>
                  <a:srgbClr val="000000"/>
                </a:solidFill>
                <a:latin typeface="Gill Sans" charset="0"/>
                <a:ea typeface="ヒラギノ角ゴ ProN W3" charset="0"/>
                <a:cs typeface="ヒラギノ角ゴ ProN W3" charset="0"/>
                <a:sym typeface="Gill Sans" charset="0"/>
              </a:defRPr>
            </a:lvl4pPr>
            <a:lvl5pPr marL="2057400" indent="-228600" algn="ctr">
              <a:defRPr sz="56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9pPr>
          </a:lstStyle>
          <a:p>
            <a:pPr eaLnBrk="1" hangingPunct="1"/>
            <a:endParaRPr lang="en-US" sz="5400" b="1" dirty="0">
              <a:solidFill>
                <a:srgbClr val="3C3C3C"/>
              </a:solidFill>
              <a:latin typeface="Century Gothic" panose="020B0502020202020204" pitchFamily="34" charset="0"/>
              <a:ea typeface="Aleo" panose="020F0502020204030203" pitchFamily="34" charset="0"/>
              <a:cs typeface="Aleo" panose="020F0502020204030203" pitchFamily="34" charset="0"/>
              <a:sym typeface="Aleo" panose="020F0502020204030203" pitchFamily="34" charset="0"/>
            </a:endParaRPr>
          </a:p>
        </p:txBody>
      </p:sp>
      <p:pic>
        <p:nvPicPr>
          <p:cNvPr id="1026"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0472920" y="194485"/>
            <a:ext cx="3657656" cy="4359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 name="Picture 1"/>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0" y="0"/>
            <a:ext cx="4968552" cy="4697760"/>
          </a:xfrm>
          <a:prstGeom prst="rect">
            <a:avLst/>
          </a:prstGeom>
        </p:spPr>
      </p:pic>
    </p:spTree>
    <p:extLst>
      <p:ext uri="{BB962C8B-B14F-4D97-AF65-F5344CB8AC3E}">
        <p14:creationId xmlns:p14="http://schemas.microsoft.com/office/powerpoint/2010/main" val="7993854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Rectangle 12"/>
          <p:cNvSpPr>
            <a:spLocks/>
          </p:cNvSpPr>
          <p:nvPr/>
        </p:nvSpPr>
        <p:spPr bwMode="auto">
          <a:xfrm>
            <a:off x="670720" y="3545632"/>
            <a:ext cx="11737304" cy="6840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lvl1pPr algn="ctr">
              <a:defRPr sz="5600">
                <a:solidFill>
                  <a:srgbClr val="000000"/>
                </a:solidFill>
                <a:latin typeface="Gill Sans" charset="0"/>
                <a:ea typeface="ヒラギノ角ゴ ProN W3" charset="0"/>
                <a:cs typeface="ヒラギノ角ゴ ProN W3" charset="0"/>
                <a:sym typeface="Gill Sans" charset="0"/>
              </a:defRPr>
            </a:lvl1pPr>
            <a:lvl2pPr marL="742950" indent="-285750" algn="ctr">
              <a:defRPr sz="5600">
                <a:solidFill>
                  <a:srgbClr val="000000"/>
                </a:solidFill>
                <a:latin typeface="Gill Sans" charset="0"/>
                <a:ea typeface="ヒラギノ角ゴ ProN W3" charset="0"/>
                <a:cs typeface="ヒラギノ角ゴ ProN W3" charset="0"/>
                <a:sym typeface="Gill Sans" charset="0"/>
              </a:defRPr>
            </a:lvl2pPr>
            <a:lvl3pPr marL="1143000" indent="-228600" algn="ctr">
              <a:defRPr sz="5600">
                <a:solidFill>
                  <a:srgbClr val="000000"/>
                </a:solidFill>
                <a:latin typeface="Gill Sans" charset="0"/>
                <a:ea typeface="ヒラギノ角ゴ ProN W3" charset="0"/>
                <a:cs typeface="ヒラギノ角ゴ ProN W3" charset="0"/>
                <a:sym typeface="Gill Sans" charset="0"/>
              </a:defRPr>
            </a:lvl3pPr>
            <a:lvl4pPr marL="1600200" indent="-228600" algn="ctr">
              <a:defRPr sz="5600">
                <a:solidFill>
                  <a:srgbClr val="000000"/>
                </a:solidFill>
                <a:latin typeface="Gill Sans" charset="0"/>
                <a:ea typeface="ヒラギノ角ゴ ProN W3" charset="0"/>
                <a:cs typeface="ヒラギノ角ゴ ProN W3" charset="0"/>
                <a:sym typeface="Gill Sans" charset="0"/>
              </a:defRPr>
            </a:lvl4pPr>
            <a:lvl5pPr marL="2057400" indent="-228600" algn="ctr">
              <a:defRPr sz="56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9pPr>
          </a:lstStyle>
          <a:p>
            <a:pPr marL="571500" indent="-571500" algn="l" eaLnBrk="1" hangingPunct="1">
              <a:spcAft>
                <a:spcPts val="600"/>
              </a:spcAft>
              <a:buFont typeface="Arial" panose="020B0604020202020204" pitchFamily="34" charset="0"/>
              <a:buChar char="•"/>
            </a:pPr>
            <a:endParaRPr lang="en-GB" sz="4400" b="1" dirty="0">
              <a:solidFill>
                <a:schemeClr val="tx1"/>
              </a:solidFill>
              <a:latin typeface="+mn-lt"/>
              <a:ea typeface="Lato" panose="020F0502020204030203" pitchFamily="34" charset="0"/>
              <a:cs typeface="Lato" panose="020F0502020204030203" pitchFamily="34" charset="0"/>
              <a:sym typeface="Lato" panose="020F0502020204030203" pitchFamily="34" charset="0"/>
            </a:endParaRPr>
          </a:p>
          <a:p>
            <a:pPr marL="571500" indent="-571500" algn="l" eaLnBrk="1" hangingPunct="1">
              <a:spcAft>
                <a:spcPts val="600"/>
              </a:spcAft>
              <a:buFont typeface="Arial" panose="020B0604020202020204" pitchFamily="34" charset="0"/>
              <a:buChar char="•"/>
            </a:pPr>
            <a:endParaRPr lang="en-GB" sz="4400" b="1" dirty="0">
              <a:solidFill>
                <a:schemeClr val="tx1"/>
              </a:solidFill>
              <a:latin typeface="+mn-lt"/>
              <a:ea typeface="Lato" panose="020F0502020204030203" pitchFamily="34" charset="0"/>
              <a:cs typeface="Lato" panose="020F0502020204030203" pitchFamily="34" charset="0"/>
              <a:sym typeface="Lato" panose="020F0502020204030203" pitchFamily="34" charset="0"/>
            </a:endParaRPr>
          </a:p>
          <a:p>
            <a:pPr marL="571500" indent="-571500" algn="l" eaLnBrk="1" hangingPunct="1">
              <a:spcAft>
                <a:spcPts val="600"/>
              </a:spcAft>
              <a:buFont typeface="Arial" panose="020B0604020202020204" pitchFamily="34" charset="0"/>
              <a:buChar char="•"/>
            </a:pPr>
            <a:r>
              <a:rPr lang="en-GB" sz="4400" b="1" dirty="0">
                <a:solidFill>
                  <a:schemeClr val="tx1"/>
                </a:solidFill>
                <a:latin typeface="+mn-lt"/>
                <a:ea typeface="Lato" panose="020F0502020204030203" pitchFamily="34" charset="0"/>
                <a:cs typeface="Lato" panose="020F0502020204030203" pitchFamily="34" charset="0"/>
                <a:sym typeface="Lato" panose="020F0502020204030203" pitchFamily="34" charset="0"/>
              </a:rPr>
              <a:t>Public Private Partnership </a:t>
            </a:r>
            <a:r>
              <a:rPr lang="en-GB" sz="4400" dirty="0">
                <a:solidFill>
                  <a:schemeClr val="tx1"/>
                </a:solidFill>
                <a:latin typeface="+mn-lt"/>
                <a:ea typeface="Lato" panose="020F0502020204030203" pitchFamily="34" charset="0"/>
                <a:cs typeface="Lato" panose="020F0502020204030203" pitchFamily="34" charset="0"/>
                <a:sym typeface="Lato" panose="020F0502020204030203" pitchFamily="34" charset="0"/>
              </a:rPr>
              <a:t>with Eureka Countries and some </a:t>
            </a:r>
            <a:r>
              <a:rPr lang="en-GB" sz="4400" dirty="0" smtClean="0">
                <a:solidFill>
                  <a:schemeClr val="tx1"/>
                </a:solidFill>
                <a:latin typeface="+mn-lt"/>
                <a:ea typeface="Lato" panose="020F0502020204030203" pitchFamily="34" charset="0"/>
                <a:cs typeface="Lato" panose="020F0502020204030203" pitchFamily="34" charset="0"/>
                <a:sym typeface="Lato" panose="020F0502020204030203" pitchFamily="34" charset="0"/>
              </a:rPr>
              <a:t>regions</a:t>
            </a:r>
            <a:br>
              <a:rPr lang="en-GB" sz="4400" dirty="0" smtClean="0">
                <a:solidFill>
                  <a:schemeClr val="tx1"/>
                </a:solidFill>
                <a:latin typeface="+mn-lt"/>
                <a:ea typeface="Lato" panose="020F0502020204030203" pitchFamily="34" charset="0"/>
                <a:cs typeface="Lato" panose="020F0502020204030203" pitchFamily="34" charset="0"/>
                <a:sym typeface="Lato" panose="020F0502020204030203" pitchFamily="34" charset="0"/>
              </a:rPr>
            </a:br>
            <a:endParaRPr lang="en-GB" sz="4400" dirty="0" smtClean="0">
              <a:solidFill>
                <a:schemeClr val="tx1"/>
              </a:solidFill>
              <a:latin typeface="+mn-lt"/>
              <a:ea typeface="Lato" panose="020F0502020204030203" pitchFamily="34" charset="0"/>
              <a:cs typeface="Lato" panose="020F0502020204030203" pitchFamily="34" charset="0"/>
              <a:sym typeface="Lato" panose="020F0502020204030203" pitchFamily="34" charset="0"/>
            </a:endParaRPr>
          </a:p>
          <a:p>
            <a:pPr marL="571500" indent="-571500" algn="l" eaLnBrk="1" hangingPunct="1">
              <a:spcAft>
                <a:spcPts val="600"/>
              </a:spcAft>
              <a:buFont typeface="Arial" panose="020B0604020202020204" pitchFamily="34" charset="0"/>
              <a:buChar char="•"/>
            </a:pPr>
            <a:r>
              <a:rPr lang="en-GB" sz="4400" b="1" dirty="0" smtClean="0">
                <a:solidFill>
                  <a:schemeClr val="tx1"/>
                </a:solidFill>
                <a:latin typeface="+mn-lt"/>
                <a:ea typeface="Lato" panose="020F0502020204030203" pitchFamily="34" charset="0"/>
                <a:cs typeface="Lato" panose="020F0502020204030203" pitchFamily="34" charset="0"/>
                <a:sym typeface="Lato" panose="020F0502020204030203" pitchFamily="34" charset="0"/>
              </a:rPr>
              <a:t>Open</a:t>
            </a:r>
            <a:r>
              <a:rPr lang="en-GB" sz="4400" dirty="0" smtClean="0">
                <a:solidFill>
                  <a:schemeClr val="tx1"/>
                </a:solidFill>
                <a:latin typeface="+mn-lt"/>
                <a:ea typeface="Lato" panose="020F0502020204030203" pitchFamily="34" charset="0"/>
                <a:cs typeface="Lato" panose="020F0502020204030203" pitchFamily="34" charset="0"/>
                <a:sym typeface="Lato" panose="020F0502020204030203" pitchFamily="34" charset="0"/>
              </a:rPr>
              <a:t> </a:t>
            </a:r>
            <a:r>
              <a:rPr lang="en-GB" sz="4400" dirty="0">
                <a:solidFill>
                  <a:schemeClr val="tx1"/>
                </a:solidFill>
                <a:latin typeface="+mn-lt"/>
                <a:ea typeface="Lato" panose="020F0502020204030203" pitchFamily="34" charset="0"/>
                <a:cs typeface="Lato" panose="020F0502020204030203" pitchFamily="34" charset="0"/>
                <a:sym typeface="Lato" panose="020F0502020204030203" pitchFamily="34" charset="0"/>
              </a:rPr>
              <a:t>to any organization willing to contribute to industry-driven ICT research and innovation collaborative </a:t>
            </a:r>
            <a:r>
              <a:rPr lang="en-GB" sz="4400" dirty="0" smtClean="0">
                <a:solidFill>
                  <a:schemeClr val="tx1"/>
                </a:solidFill>
                <a:latin typeface="+mn-lt"/>
                <a:ea typeface="Lato" panose="020F0502020204030203" pitchFamily="34" charset="0"/>
                <a:cs typeface="Lato" panose="020F0502020204030203" pitchFamily="34" charset="0"/>
                <a:sym typeface="Lato" panose="020F0502020204030203" pitchFamily="34" charset="0"/>
              </a:rPr>
              <a:t>projects</a:t>
            </a:r>
            <a:r>
              <a:rPr lang="en-GB" sz="4400" dirty="0">
                <a:solidFill>
                  <a:schemeClr val="tx1"/>
                </a:solidFill>
                <a:latin typeface="+mn-lt"/>
                <a:ea typeface="Lato" panose="020F0502020204030203" pitchFamily="34" charset="0"/>
                <a:cs typeface="Lato" panose="020F0502020204030203" pitchFamily="34" charset="0"/>
                <a:sym typeface="Lato" panose="020F0502020204030203" pitchFamily="34" charset="0"/>
              </a:rPr>
              <a:t/>
            </a:r>
            <a:br>
              <a:rPr lang="en-GB" sz="4400" dirty="0">
                <a:solidFill>
                  <a:schemeClr val="tx1"/>
                </a:solidFill>
                <a:latin typeface="+mn-lt"/>
                <a:ea typeface="Lato" panose="020F0502020204030203" pitchFamily="34" charset="0"/>
                <a:cs typeface="Lato" panose="020F0502020204030203" pitchFamily="34" charset="0"/>
                <a:sym typeface="Lato" panose="020F0502020204030203" pitchFamily="34" charset="0"/>
              </a:rPr>
            </a:br>
            <a:endParaRPr lang="en-GB" sz="4400" dirty="0">
              <a:solidFill>
                <a:schemeClr val="tx1"/>
              </a:solidFill>
              <a:latin typeface="+mn-lt"/>
              <a:ea typeface="Lato" panose="020F0502020204030203" pitchFamily="34" charset="0"/>
              <a:cs typeface="Lato" panose="020F0502020204030203" pitchFamily="34" charset="0"/>
              <a:sym typeface="Lato" panose="020F0502020204030203" pitchFamily="34" charset="0"/>
            </a:endParaRPr>
          </a:p>
          <a:p>
            <a:pPr marL="571500" indent="-571500" algn="l" eaLnBrk="1" hangingPunct="1">
              <a:spcAft>
                <a:spcPts val="600"/>
              </a:spcAft>
              <a:buFont typeface="Arial" panose="020B0604020202020204" pitchFamily="34" charset="0"/>
              <a:buChar char="•"/>
            </a:pPr>
            <a:r>
              <a:rPr lang="en-GB" sz="4400" b="1" dirty="0" smtClean="0">
                <a:solidFill>
                  <a:schemeClr val="tx1"/>
                </a:solidFill>
                <a:latin typeface="+mn-lt"/>
                <a:ea typeface="Lato" panose="020F0502020204030203" pitchFamily="34" charset="0"/>
                <a:cs typeface="Lato" panose="020F0502020204030203" pitchFamily="34" charset="0"/>
                <a:sym typeface="Lato" panose="020F0502020204030203" pitchFamily="34" charset="0"/>
              </a:rPr>
              <a:t>1000 </a:t>
            </a:r>
            <a:r>
              <a:rPr lang="en-GB" sz="4400" b="1" dirty="0">
                <a:solidFill>
                  <a:schemeClr val="tx1"/>
                </a:solidFill>
                <a:latin typeface="+mn-lt"/>
                <a:ea typeface="Lato" panose="020F0502020204030203" pitchFamily="34" charset="0"/>
                <a:cs typeface="Lato" panose="020F0502020204030203" pitchFamily="34" charset="0"/>
                <a:sym typeface="Lato" panose="020F0502020204030203" pitchFamily="34" charset="0"/>
              </a:rPr>
              <a:t>private and public </a:t>
            </a:r>
            <a:r>
              <a:rPr lang="en-GB" sz="4400" b="1" dirty="0" smtClean="0">
                <a:solidFill>
                  <a:schemeClr val="tx1"/>
                </a:solidFill>
                <a:latin typeface="+mn-lt"/>
                <a:ea typeface="Lato" panose="020F0502020204030203" pitchFamily="34" charset="0"/>
                <a:cs typeface="Lato" panose="020F0502020204030203" pitchFamily="34" charset="0"/>
                <a:sym typeface="Lato" panose="020F0502020204030203" pitchFamily="34" charset="0"/>
              </a:rPr>
              <a:t>organisations:</a:t>
            </a:r>
            <a:endParaRPr lang="en-GB" sz="4400" dirty="0">
              <a:solidFill>
                <a:schemeClr val="tx1"/>
              </a:solidFill>
              <a:latin typeface="+mn-lt"/>
              <a:ea typeface="Lato" panose="020F0502020204030203" pitchFamily="34" charset="0"/>
              <a:cs typeface="Lato" panose="020F0502020204030203" pitchFamily="34" charset="0"/>
              <a:sym typeface="Lato" panose="020F0502020204030203" pitchFamily="34" charset="0"/>
            </a:endParaRPr>
          </a:p>
          <a:p>
            <a:pPr marL="1314450" lvl="1" indent="-571500" algn="l" eaLnBrk="1" hangingPunct="1">
              <a:spcAft>
                <a:spcPts val="600"/>
              </a:spcAft>
              <a:buFont typeface="Arial" panose="020B0604020202020204" pitchFamily="34" charset="0"/>
              <a:buChar char="•"/>
            </a:pPr>
            <a:r>
              <a:rPr lang="en-GB" sz="4400" dirty="0">
                <a:solidFill>
                  <a:schemeClr val="tx1"/>
                </a:solidFill>
                <a:latin typeface="+mn-lt"/>
                <a:ea typeface="Lato" panose="020F0502020204030203" pitchFamily="34" charset="0"/>
                <a:cs typeface="Lato" panose="020F0502020204030203" pitchFamily="34" charset="0"/>
                <a:sym typeface="Lato" panose="020F0502020204030203" pitchFamily="34" charset="0"/>
              </a:rPr>
              <a:t>large industry players</a:t>
            </a:r>
          </a:p>
          <a:p>
            <a:pPr marL="1314450" lvl="1" indent="-571500" algn="l" eaLnBrk="1" hangingPunct="1">
              <a:spcAft>
                <a:spcPts val="600"/>
              </a:spcAft>
              <a:buFont typeface="Arial" panose="020B0604020202020204" pitchFamily="34" charset="0"/>
              <a:buChar char="•"/>
            </a:pPr>
            <a:r>
              <a:rPr lang="en-GB" sz="4400" dirty="0">
                <a:solidFill>
                  <a:schemeClr val="tx1"/>
                </a:solidFill>
                <a:latin typeface="+mn-lt"/>
                <a:ea typeface="Lato" panose="020F0502020204030203" pitchFamily="34" charset="0"/>
                <a:cs typeface="Lato" panose="020F0502020204030203" pitchFamily="34" charset="0"/>
                <a:sym typeface="Lato" panose="020F0502020204030203" pitchFamily="34" charset="0"/>
              </a:rPr>
              <a:t>small &amp; medium-sized enterprises </a:t>
            </a:r>
          </a:p>
          <a:p>
            <a:pPr marL="1314450" lvl="1" indent="-571500" algn="l" eaLnBrk="1" hangingPunct="1">
              <a:spcAft>
                <a:spcPts val="600"/>
              </a:spcAft>
              <a:buFont typeface="Arial" panose="020B0604020202020204" pitchFamily="34" charset="0"/>
              <a:buChar char="•"/>
            </a:pPr>
            <a:r>
              <a:rPr lang="en-GB" sz="4400" dirty="0">
                <a:solidFill>
                  <a:schemeClr val="tx1"/>
                </a:solidFill>
                <a:latin typeface="+mn-lt"/>
                <a:ea typeface="Lato" panose="020F0502020204030203" pitchFamily="34" charset="0"/>
                <a:cs typeface="Lato" panose="020F0502020204030203" pitchFamily="34" charset="0"/>
                <a:sym typeface="Lato" panose="020F0502020204030203" pitchFamily="34" charset="0"/>
              </a:rPr>
              <a:t>academic/research </a:t>
            </a:r>
            <a:r>
              <a:rPr lang="en-GB" sz="4400" dirty="0" smtClean="0">
                <a:solidFill>
                  <a:schemeClr val="tx1"/>
                </a:solidFill>
                <a:latin typeface="+mn-lt"/>
                <a:ea typeface="Lato" panose="020F0502020204030203" pitchFamily="34" charset="0"/>
                <a:cs typeface="Lato" panose="020F0502020204030203" pitchFamily="34" charset="0"/>
                <a:sym typeface="Lato" panose="020F0502020204030203" pitchFamily="34" charset="0"/>
              </a:rPr>
              <a:t>institutions</a:t>
            </a:r>
            <a:br>
              <a:rPr lang="en-GB" sz="4400" dirty="0" smtClean="0">
                <a:solidFill>
                  <a:schemeClr val="tx1"/>
                </a:solidFill>
                <a:latin typeface="+mn-lt"/>
                <a:ea typeface="Lato" panose="020F0502020204030203" pitchFamily="34" charset="0"/>
                <a:cs typeface="Lato" panose="020F0502020204030203" pitchFamily="34" charset="0"/>
                <a:sym typeface="Lato" panose="020F0502020204030203" pitchFamily="34" charset="0"/>
              </a:rPr>
            </a:br>
            <a:endParaRPr lang="en-GB" sz="4400" dirty="0" smtClean="0">
              <a:solidFill>
                <a:schemeClr val="tx1"/>
              </a:solidFill>
              <a:latin typeface="+mn-lt"/>
              <a:ea typeface="Lato" panose="020F0502020204030203" pitchFamily="34" charset="0"/>
              <a:cs typeface="Lato" panose="020F0502020204030203" pitchFamily="34" charset="0"/>
              <a:sym typeface="Lato" panose="020F0502020204030203" pitchFamily="34" charset="0"/>
            </a:endParaRPr>
          </a:p>
          <a:p>
            <a:pPr marL="571500" indent="-571500" algn="l" eaLnBrk="1" hangingPunct="1">
              <a:spcAft>
                <a:spcPts val="600"/>
              </a:spcAft>
              <a:buFont typeface="Arial" panose="020B0604020202020204" pitchFamily="34" charset="0"/>
              <a:buChar char="•"/>
            </a:pPr>
            <a:r>
              <a:rPr lang="en-GB" sz="4400" b="1" dirty="0" smtClean="0">
                <a:solidFill>
                  <a:schemeClr val="tx1"/>
                </a:solidFill>
                <a:latin typeface="+mn-lt"/>
                <a:ea typeface="Lato" panose="020F0502020204030203" pitchFamily="34" charset="0"/>
                <a:cs typeface="Lato" panose="020F0502020204030203" pitchFamily="34" charset="0"/>
                <a:sym typeface="Lato" panose="020F0502020204030203" pitchFamily="34" charset="0"/>
              </a:rPr>
              <a:t>Two </a:t>
            </a:r>
            <a:r>
              <a:rPr lang="en-GB" sz="4400" b="1" dirty="0">
                <a:solidFill>
                  <a:schemeClr val="tx1"/>
                </a:solidFill>
                <a:latin typeface="+mn-lt"/>
                <a:ea typeface="Lato" panose="020F0502020204030203" pitchFamily="34" charset="0"/>
                <a:cs typeface="Lato" panose="020F0502020204030203" pitchFamily="34" charset="0"/>
                <a:sym typeface="Lato" panose="020F0502020204030203" pitchFamily="34" charset="0"/>
              </a:rPr>
              <a:t>Calls per year (Spring and Autumn)</a:t>
            </a:r>
            <a:br>
              <a:rPr lang="en-GB" sz="4400" b="1" dirty="0">
                <a:solidFill>
                  <a:schemeClr val="tx1"/>
                </a:solidFill>
                <a:latin typeface="+mn-lt"/>
                <a:ea typeface="Lato" panose="020F0502020204030203" pitchFamily="34" charset="0"/>
                <a:cs typeface="Lato" panose="020F0502020204030203" pitchFamily="34" charset="0"/>
                <a:sym typeface="Lato" panose="020F0502020204030203" pitchFamily="34" charset="0"/>
              </a:rPr>
            </a:br>
            <a:r>
              <a:rPr lang="en-GB" sz="4800" dirty="0">
                <a:solidFill>
                  <a:srgbClr val="0099FF"/>
                </a:solidFill>
                <a:latin typeface="+mn-lt"/>
                <a:ea typeface="Lato" panose="020F0502020204030203" pitchFamily="34" charset="0"/>
                <a:cs typeface="Lato" panose="020F0502020204030203" pitchFamily="34" charset="0"/>
                <a:sym typeface="Lato" panose="020F0502020204030203" pitchFamily="34" charset="0"/>
              </a:rPr>
              <a:t>Next call open until:  14 October 2019</a:t>
            </a:r>
            <a:r>
              <a:rPr lang="en-GB" sz="4400" b="1" dirty="0">
                <a:solidFill>
                  <a:srgbClr val="0070C0"/>
                </a:solidFill>
                <a:latin typeface="+mn-lt"/>
                <a:ea typeface="Lato" panose="020F0502020204030203" pitchFamily="34" charset="0"/>
                <a:cs typeface="Lato" panose="020F0502020204030203" pitchFamily="34" charset="0"/>
                <a:sym typeface="Lato" panose="020F0502020204030203" pitchFamily="34" charset="0"/>
              </a:rPr>
              <a:t/>
            </a:r>
            <a:br>
              <a:rPr lang="en-GB" sz="4400" b="1" dirty="0">
                <a:solidFill>
                  <a:srgbClr val="0070C0"/>
                </a:solidFill>
                <a:latin typeface="+mn-lt"/>
                <a:ea typeface="Lato" panose="020F0502020204030203" pitchFamily="34" charset="0"/>
                <a:cs typeface="Lato" panose="020F0502020204030203" pitchFamily="34" charset="0"/>
                <a:sym typeface="Lato" panose="020F0502020204030203" pitchFamily="34" charset="0"/>
              </a:rPr>
            </a:br>
            <a:endParaRPr lang="en-GB" sz="4400" b="1" dirty="0">
              <a:solidFill>
                <a:srgbClr val="0070C0"/>
              </a:solidFill>
              <a:latin typeface="+mn-lt"/>
              <a:ea typeface="Lato" panose="020F0502020204030203" pitchFamily="34" charset="0"/>
              <a:cs typeface="Lato" panose="020F0502020204030203" pitchFamily="34" charset="0"/>
              <a:sym typeface="Lato" panose="020F0502020204030203" pitchFamily="34" charset="0"/>
            </a:endParaRPr>
          </a:p>
          <a:p>
            <a:pPr marL="1314450" lvl="1" indent="-571500" algn="l" eaLnBrk="1" hangingPunct="1">
              <a:spcAft>
                <a:spcPts val="600"/>
              </a:spcAft>
              <a:buFont typeface="Arial" panose="020B0604020202020204" pitchFamily="34" charset="0"/>
              <a:buChar char="•"/>
            </a:pPr>
            <a:endParaRPr lang="en-GB" sz="4400" dirty="0">
              <a:solidFill>
                <a:schemeClr val="tx1"/>
              </a:solidFill>
              <a:latin typeface="+mn-lt"/>
              <a:ea typeface="Lato" panose="020F0502020204030203" pitchFamily="34" charset="0"/>
              <a:cs typeface="Lato" panose="020F0502020204030203" pitchFamily="34" charset="0"/>
              <a:sym typeface="Lato" panose="020F0502020204030203" pitchFamily="34" charset="0"/>
            </a:endParaRPr>
          </a:p>
        </p:txBody>
      </p:sp>
      <p:sp>
        <p:nvSpPr>
          <p:cNvPr id="9" name="Rectangle 4"/>
          <p:cNvSpPr>
            <a:spLocks/>
          </p:cNvSpPr>
          <p:nvPr/>
        </p:nvSpPr>
        <p:spPr bwMode="auto">
          <a:xfrm>
            <a:off x="504016" y="593304"/>
            <a:ext cx="21121032" cy="13010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lvl1pPr algn="ctr">
              <a:defRPr sz="5600">
                <a:solidFill>
                  <a:srgbClr val="000000"/>
                </a:solidFill>
                <a:latin typeface="Gill Sans" charset="0"/>
                <a:ea typeface="ヒラギノ角ゴ ProN W3" charset="0"/>
                <a:cs typeface="ヒラギノ角ゴ ProN W3" charset="0"/>
                <a:sym typeface="Gill Sans" charset="0"/>
              </a:defRPr>
            </a:lvl1pPr>
            <a:lvl2pPr marL="742950" indent="-285750" algn="ctr">
              <a:defRPr sz="5600">
                <a:solidFill>
                  <a:srgbClr val="000000"/>
                </a:solidFill>
                <a:latin typeface="Gill Sans" charset="0"/>
                <a:ea typeface="ヒラギノ角ゴ ProN W3" charset="0"/>
                <a:cs typeface="ヒラギノ角ゴ ProN W3" charset="0"/>
                <a:sym typeface="Gill Sans" charset="0"/>
              </a:defRPr>
            </a:lvl2pPr>
            <a:lvl3pPr marL="1143000" indent="-228600" algn="ctr">
              <a:defRPr sz="5600">
                <a:solidFill>
                  <a:srgbClr val="000000"/>
                </a:solidFill>
                <a:latin typeface="Gill Sans" charset="0"/>
                <a:ea typeface="ヒラギノ角ゴ ProN W3" charset="0"/>
                <a:cs typeface="ヒラギノ角ゴ ProN W3" charset="0"/>
                <a:sym typeface="Gill Sans" charset="0"/>
              </a:defRPr>
            </a:lvl3pPr>
            <a:lvl4pPr marL="1600200" indent="-228600" algn="ctr">
              <a:defRPr sz="5600">
                <a:solidFill>
                  <a:srgbClr val="000000"/>
                </a:solidFill>
                <a:latin typeface="Gill Sans" charset="0"/>
                <a:ea typeface="ヒラギノ角ゴ ProN W3" charset="0"/>
                <a:cs typeface="ヒラギノ角ゴ ProN W3" charset="0"/>
                <a:sym typeface="Gill Sans" charset="0"/>
              </a:defRPr>
            </a:lvl4pPr>
            <a:lvl5pPr marL="2057400" indent="-228600" algn="ctr">
              <a:defRPr sz="56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9pPr>
          </a:lstStyle>
          <a:p>
            <a:pPr algn="l" eaLnBrk="1" hangingPunct="1"/>
            <a:r>
              <a:rPr lang="en-GB" sz="9200" b="1" dirty="0" smtClean="0">
                <a:solidFill>
                  <a:srgbClr val="0070C0"/>
                </a:solidFill>
                <a:latin typeface="Aleo" panose="020F0502020204030203" pitchFamily="34" charset="0"/>
                <a:ea typeface="Aleo" panose="020F0502020204030203" pitchFamily="34" charset="0"/>
                <a:cs typeface="Aleo" panose="020F0502020204030203" pitchFamily="34" charset="0"/>
                <a:sym typeface="Aleo" panose="020F0502020204030203" pitchFamily="34" charset="0"/>
              </a:rPr>
              <a:t>CELTIC-NEXT is…</a:t>
            </a:r>
            <a:endParaRPr lang="en-GB" sz="9200" b="1" dirty="0">
              <a:solidFill>
                <a:srgbClr val="0070C0"/>
              </a:solidFill>
              <a:latin typeface="Aleo" panose="020F0502020204030203" pitchFamily="34" charset="0"/>
              <a:ea typeface="Aleo" panose="020F0502020204030203" pitchFamily="34" charset="0"/>
              <a:cs typeface="Aleo" panose="020F0502020204030203" pitchFamily="34" charset="0"/>
              <a:sym typeface="Aleo" panose="020F0502020204030203" pitchFamily="34" charset="0"/>
            </a:endParaRPr>
          </a:p>
        </p:txBody>
      </p:sp>
      <p:pic>
        <p:nvPicPr>
          <p:cNvPr id="6" name="Picture 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3134650" y="-54768"/>
            <a:ext cx="11249350" cy="2924831"/>
          </a:xfrm>
          <a:prstGeom prst="rect">
            <a:avLst/>
          </a:prstGeom>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776176" y="3041576"/>
            <a:ext cx="8973268" cy="88569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16152440" y="12114584"/>
            <a:ext cx="4650504" cy="830997"/>
          </a:xfrm>
          <a:prstGeom prst="rect">
            <a:avLst/>
          </a:prstGeom>
        </p:spPr>
        <p:txBody>
          <a:bodyPr wrap="none">
            <a:spAutoFit/>
          </a:bodyPr>
          <a:lstStyle/>
          <a:p>
            <a:r>
              <a:rPr lang="en-GB" sz="4800" b="1" dirty="0" smtClean="0">
                <a:solidFill>
                  <a:srgbClr val="0070C0"/>
                </a:solidFill>
                <a:latin typeface="Aleo" panose="020F0502020204030203" pitchFamily="34" charset="0"/>
                <a:ea typeface="Aleo" panose="020F0502020204030203" pitchFamily="34" charset="0"/>
                <a:cs typeface="Aleo" panose="020F0502020204030203" pitchFamily="34" charset="0"/>
                <a:sym typeface="Aleo" panose="020F0502020204030203" pitchFamily="34" charset="0"/>
              </a:rPr>
              <a:t>www.celticnext.eu</a:t>
            </a:r>
            <a:endParaRPr lang="en-GB" sz="4800" dirty="0"/>
          </a:p>
        </p:txBody>
      </p:sp>
    </p:spTree>
    <p:extLst>
      <p:ext uri="{BB962C8B-B14F-4D97-AF65-F5344CB8AC3E}">
        <p14:creationId xmlns:p14="http://schemas.microsoft.com/office/powerpoint/2010/main" val="299930491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814736" y="2321496"/>
            <a:ext cx="23137216" cy="9721079"/>
          </a:xfrm>
        </p:spPr>
        <p:txBody>
          <a:bodyPr/>
          <a:lstStyle/>
          <a:p>
            <a:r>
              <a:rPr lang="en-GB" sz="4000" dirty="0" smtClean="0"/>
              <a:t>The </a:t>
            </a:r>
            <a:r>
              <a:rPr lang="en-GB" sz="4000" dirty="0"/>
              <a:t>evolution of ICT services will be achieved via a partnership model </a:t>
            </a:r>
            <a:r>
              <a:rPr lang="en-GB" sz="4000" dirty="0" smtClean="0"/>
              <a:t/>
            </a:r>
            <a:br>
              <a:rPr lang="en-GB" sz="4000" dirty="0" smtClean="0"/>
            </a:br>
            <a:r>
              <a:rPr lang="en-GB" sz="4000" dirty="0" smtClean="0"/>
              <a:t>where </a:t>
            </a:r>
            <a:r>
              <a:rPr lang="en-GB" sz="4000" dirty="0"/>
              <a:t>the vertical sectors collaborate in determining their ICT solutions. </a:t>
            </a:r>
            <a:endParaRPr lang="fr-FR" sz="4000" dirty="0"/>
          </a:p>
          <a:p>
            <a:endParaRPr lang="en-GB" dirty="0" smtClean="0">
              <a:solidFill>
                <a:srgbClr val="0070C0"/>
              </a:solidFill>
            </a:endParaRPr>
          </a:p>
          <a:p>
            <a:r>
              <a:rPr lang="en-GB" sz="4000" dirty="0" smtClean="0">
                <a:solidFill>
                  <a:srgbClr val="0070C0"/>
                </a:solidFill>
              </a:rPr>
              <a:t>Thus CELTIC-NEXT will put emphasis on </a:t>
            </a:r>
          </a:p>
          <a:p>
            <a:r>
              <a:rPr lang="en-GB" sz="4000" u="sng" dirty="0" smtClean="0">
                <a:solidFill>
                  <a:srgbClr val="0070C0"/>
                </a:solidFill>
              </a:rPr>
              <a:t>Core technologies, </a:t>
            </a:r>
            <a:r>
              <a:rPr lang="en-GB" sz="4000" b="1" u="sng" dirty="0" smtClean="0">
                <a:solidFill>
                  <a:srgbClr val="0070C0"/>
                </a:solidFill>
              </a:rPr>
              <a:t>Applications and Services serving Vertical sectors  </a:t>
            </a:r>
            <a:r>
              <a:rPr lang="en-GB" sz="4000" b="1" dirty="0" smtClean="0">
                <a:solidFill>
                  <a:srgbClr val="0070C0"/>
                </a:solidFill>
              </a:rPr>
              <a:t>:</a:t>
            </a:r>
            <a:br>
              <a:rPr lang="en-GB" sz="4000" b="1" dirty="0" smtClean="0">
                <a:solidFill>
                  <a:srgbClr val="0070C0"/>
                </a:solidFill>
              </a:rPr>
            </a:br>
            <a:endParaRPr lang="en-GB" sz="4000" b="1" dirty="0" smtClean="0">
              <a:solidFill>
                <a:srgbClr val="0070C0"/>
              </a:solidFill>
            </a:endParaRPr>
          </a:p>
          <a:p>
            <a:r>
              <a:rPr lang="en-GB" b="1" dirty="0" smtClean="0">
                <a:solidFill>
                  <a:srgbClr val="0070C0"/>
                </a:solidFill>
              </a:rPr>
              <a:t>	</a:t>
            </a:r>
            <a:r>
              <a:rPr lang="en-GB" b="1" dirty="0" smtClean="0">
                <a:solidFill>
                  <a:schemeClr val="tx1">
                    <a:lumMod val="50000"/>
                    <a:lumOff val="50000"/>
                  </a:schemeClr>
                </a:solidFill>
              </a:rPr>
              <a:t>content </a:t>
            </a:r>
            <a:r>
              <a:rPr lang="en-GB" b="1" dirty="0">
                <a:solidFill>
                  <a:schemeClr val="tx1">
                    <a:lumMod val="50000"/>
                    <a:lumOff val="50000"/>
                  </a:schemeClr>
                </a:solidFill>
              </a:rPr>
              <a:t>(video, gaming</a:t>
            </a:r>
            <a:r>
              <a:rPr lang="en-GB" b="1" dirty="0" smtClean="0">
                <a:solidFill>
                  <a:schemeClr val="tx1">
                    <a:lumMod val="50000"/>
                    <a:lumOff val="50000"/>
                  </a:schemeClr>
                </a:solidFill>
              </a:rPr>
              <a:t>),</a:t>
            </a:r>
          </a:p>
          <a:p>
            <a:r>
              <a:rPr lang="en-GB" b="1" dirty="0">
                <a:solidFill>
                  <a:schemeClr val="tx1">
                    <a:lumMod val="50000"/>
                    <a:lumOff val="50000"/>
                  </a:schemeClr>
                </a:solidFill>
              </a:rPr>
              <a:t>	</a:t>
            </a:r>
            <a:r>
              <a:rPr lang="en-GB" b="1" dirty="0" smtClean="0">
                <a:solidFill>
                  <a:schemeClr val="tx1">
                    <a:lumMod val="50000"/>
                    <a:lumOff val="50000"/>
                  </a:schemeClr>
                </a:solidFill>
              </a:rPr>
              <a:t>e-health</a:t>
            </a:r>
            <a:r>
              <a:rPr lang="en-GB" b="1" dirty="0">
                <a:solidFill>
                  <a:schemeClr val="tx1">
                    <a:lumMod val="50000"/>
                    <a:lumOff val="50000"/>
                  </a:schemeClr>
                </a:solidFill>
              </a:rPr>
              <a:t>, </a:t>
            </a:r>
          </a:p>
          <a:p>
            <a:r>
              <a:rPr lang="en-GB" b="1" dirty="0" smtClean="0">
                <a:solidFill>
                  <a:schemeClr val="tx1">
                    <a:lumMod val="50000"/>
                    <a:lumOff val="50000"/>
                  </a:schemeClr>
                </a:solidFill>
              </a:rPr>
              <a:t>	smart industry</a:t>
            </a:r>
            <a:r>
              <a:rPr lang="en-GB" b="1" dirty="0">
                <a:solidFill>
                  <a:schemeClr val="tx1">
                    <a:lumMod val="50000"/>
                    <a:lumOff val="50000"/>
                  </a:schemeClr>
                </a:solidFill>
              </a:rPr>
              <a:t>/ </a:t>
            </a:r>
            <a:r>
              <a:rPr lang="en-GB" b="1" dirty="0" smtClean="0">
                <a:solidFill>
                  <a:schemeClr val="tx1">
                    <a:lumMod val="50000"/>
                    <a:lumOff val="50000"/>
                  </a:schemeClr>
                </a:solidFill>
              </a:rPr>
              <a:t>manufacturing</a:t>
            </a:r>
          </a:p>
          <a:p>
            <a:r>
              <a:rPr lang="en-GB" b="1" dirty="0" smtClean="0">
                <a:solidFill>
                  <a:schemeClr val="tx1">
                    <a:lumMod val="50000"/>
                    <a:lumOff val="50000"/>
                  </a:schemeClr>
                </a:solidFill>
              </a:rPr>
              <a:t>	smart agriculture, </a:t>
            </a:r>
          </a:p>
          <a:p>
            <a:r>
              <a:rPr lang="en-GB" b="1" dirty="0" smtClean="0">
                <a:solidFill>
                  <a:schemeClr val="tx1">
                    <a:lumMod val="50000"/>
                    <a:lumOff val="50000"/>
                  </a:schemeClr>
                </a:solidFill>
              </a:rPr>
              <a:t>	smart energy</a:t>
            </a:r>
          </a:p>
          <a:p>
            <a:r>
              <a:rPr lang="en-GB" b="1" dirty="0">
                <a:solidFill>
                  <a:schemeClr val="tx1">
                    <a:lumMod val="50000"/>
                    <a:lumOff val="50000"/>
                  </a:schemeClr>
                </a:solidFill>
              </a:rPr>
              <a:t>	</a:t>
            </a:r>
            <a:r>
              <a:rPr lang="en-GB" b="1" dirty="0" smtClean="0">
                <a:solidFill>
                  <a:schemeClr val="tx1">
                    <a:lumMod val="50000"/>
                    <a:lumOff val="50000"/>
                  </a:schemeClr>
                </a:solidFill>
              </a:rPr>
              <a:t>smart mobility (including connected cars) </a:t>
            </a:r>
            <a:endParaRPr lang="en-GB" b="1" dirty="0">
              <a:solidFill>
                <a:schemeClr val="tx1">
                  <a:lumMod val="50000"/>
                  <a:lumOff val="50000"/>
                </a:schemeClr>
              </a:solidFill>
            </a:endParaRPr>
          </a:p>
          <a:p>
            <a:r>
              <a:rPr lang="en-GB" b="1" dirty="0">
                <a:solidFill>
                  <a:schemeClr val="tx1">
                    <a:lumMod val="50000"/>
                    <a:lumOff val="50000"/>
                  </a:schemeClr>
                </a:solidFill>
              </a:rPr>
              <a:t>	</a:t>
            </a:r>
            <a:r>
              <a:rPr lang="en-GB" b="1" dirty="0" smtClean="0">
                <a:solidFill>
                  <a:schemeClr val="tx1">
                    <a:lumMod val="50000"/>
                    <a:lumOff val="50000"/>
                  </a:schemeClr>
                </a:solidFill>
              </a:rPr>
              <a:t>smart cities </a:t>
            </a:r>
            <a:endParaRPr lang="en-GB" b="1" dirty="0">
              <a:solidFill>
                <a:schemeClr val="tx1">
                  <a:lumMod val="50000"/>
                  <a:lumOff val="50000"/>
                </a:schemeClr>
              </a:solidFill>
            </a:endParaRPr>
          </a:p>
          <a:p>
            <a:r>
              <a:rPr lang="en-GB" b="1" dirty="0">
                <a:solidFill>
                  <a:schemeClr val="tx1">
                    <a:lumMod val="50000"/>
                    <a:lumOff val="50000"/>
                  </a:schemeClr>
                </a:solidFill>
              </a:rPr>
              <a:t>	</a:t>
            </a:r>
            <a:r>
              <a:rPr lang="en-GB" b="1" dirty="0" smtClean="0">
                <a:solidFill>
                  <a:schemeClr val="tx1">
                    <a:lumMod val="50000"/>
                    <a:lumOff val="50000"/>
                  </a:schemeClr>
                </a:solidFill>
              </a:rPr>
              <a:t>e-commerce, </a:t>
            </a:r>
            <a:r>
              <a:rPr lang="en-GB" b="1" dirty="0" err="1" smtClean="0">
                <a:solidFill>
                  <a:schemeClr val="tx1">
                    <a:lumMod val="50000"/>
                    <a:lumOff val="50000"/>
                  </a:schemeClr>
                </a:solidFill>
              </a:rPr>
              <a:t>fintech</a:t>
            </a:r>
            <a:r>
              <a:rPr lang="en-GB" dirty="0" smtClean="0">
                <a:solidFill>
                  <a:schemeClr val="tx1">
                    <a:lumMod val="50000"/>
                    <a:lumOff val="50000"/>
                  </a:schemeClr>
                </a:solidFill>
              </a:rPr>
              <a:t>,….</a:t>
            </a:r>
          </a:p>
          <a:p>
            <a:endParaRPr lang="en-GB" dirty="0">
              <a:solidFill>
                <a:schemeClr val="tx1">
                  <a:lumMod val="50000"/>
                  <a:lumOff val="50000"/>
                </a:schemeClr>
              </a:solidFill>
            </a:endParaRPr>
          </a:p>
          <a:p>
            <a:r>
              <a:rPr lang="en-GB" dirty="0" smtClean="0">
                <a:solidFill>
                  <a:srgbClr val="0099FF"/>
                </a:solidFill>
              </a:rPr>
              <a:t>                                                                    https</a:t>
            </a:r>
            <a:r>
              <a:rPr lang="en-GB" dirty="0">
                <a:solidFill>
                  <a:srgbClr val="0099FF"/>
                </a:solidFill>
              </a:rPr>
              <a:t>://www.celticnext.eu/celtic-next-scope-and-research</a:t>
            </a:r>
            <a:r>
              <a:rPr lang="en-GB" dirty="0" smtClean="0">
                <a:solidFill>
                  <a:schemeClr val="tx1">
                    <a:lumMod val="65000"/>
                    <a:lumOff val="35000"/>
                  </a:schemeClr>
                </a:solidFill>
              </a:rPr>
              <a:t/>
            </a:r>
            <a:br>
              <a:rPr lang="en-GB" dirty="0" smtClean="0">
                <a:solidFill>
                  <a:schemeClr val="tx1">
                    <a:lumMod val="65000"/>
                    <a:lumOff val="35000"/>
                  </a:schemeClr>
                </a:solidFill>
              </a:rPr>
            </a:br>
            <a:endParaRPr lang="fr-FR" dirty="0">
              <a:solidFill>
                <a:srgbClr val="0070C0"/>
              </a:solidFill>
            </a:endParaRPr>
          </a:p>
        </p:txBody>
      </p:sp>
      <p:sp>
        <p:nvSpPr>
          <p:cNvPr id="3" name="Titre 2"/>
          <p:cNvSpPr>
            <a:spLocks noGrp="1"/>
          </p:cNvSpPr>
          <p:nvPr>
            <p:ph type="title"/>
          </p:nvPr>
        </p:nvSpPr>
        <p:spPr>
          <a:xfrm>
            <a:off x="838200" y="713319"/>
            <a:ext cx="22515040" cy="1248138"/>
          </a:xfrm>
        </p:spPr>
        <p:txBody>
          <a:bodyPr/>
          <a:lstStyle/>
          <a:p>
            <a:r>
              <a:rPr lang="fr-FR" dirty="0" smtClean="0">
                <a:solidFill>
                  <a:srgbClr val="0070C0"/>
                </a:solidFill>
              </a:rPr>
              <a:t>CELTIC-NEXT end to end perspective </a:t>
            </a:r>
            <a:r>
              <a:rPr lang="fr-FR" dirty="0" err="1" smtClean="0">
                <a:solidFill>
                  <a:srgbClr val="0070C0"/>
                </a:solidFill>
              </a:rPr>
              <a:t>including</a:t>
            </a:r>
            <a:r>
              <a:rPr lang="fr-FR" dirty="0" smtClean="0">
                <a:solidFill>
                  <a:srgbClr val="0070C0"/>
                </a:solidFill>
              </a:rPr>
              <a:t> </a:t>
            </a:r>
            <a:r>
              <a:rPr lang="fr-FR" dirty="0" err="1" smtClean="0">
                <a:solidFill>
                  <a:srgbClr val="0070C0"/>
                </a:solidFill>
              </a:rPr>
              <a:t>verticals</a:t>
            </a:r>
            <a:endParaRPr lang="fr-FR" dirty="0">
              <a:solidFill>
                <a:srgbClr val="0070C0"/>
              </a:solidFill>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2480032" y="6569968"/>
            <a:ext cx="11589051" cy="51845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1"/>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9752840" y="593304"/>
            <a:ext cx="3673853" cy="3473624"/>
          </a:xfrm>
          <a:prstGeom prst="rect">
            <a:avLst/>
          </a:prstGeom>
        </p:spPr>
      </p:pic>
    </p:spTree>
    <p:extLst>
      <p:ext uri="{BB962C8B-B14F-4D97-AF65-F5344CB8AC3E}">
        <p14:creationId xmlns:p14="http://schemas.microsoft.com/office/powerpoint/2010/main" val="18536501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01148"/>
            <a:ext cx="7261203" cy="3691112"/>
          </a:xfrm>
          <a:prstGeom prst="rect">
            <a:avLst/>
          </a:prstGeom>
        </p:spPr>
      </p:pic>
      <p:pic>
        <p:nvPicPr>
          <p:cNvPr id="39" name="Picture 24" descr="http://celticplus.eu/images/logos/CG-EUREKA/5066_rad-logo.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028422" y="4192032"/>
            <a:ext cx="2728255" cy="986369"/>
          </a:xfrm>
          <a:prstGeom prst="rect">
            <a:avLst/>
          </a:prstGeom>
          <a:noFill/>
          <a:extLst>
            <a:ext uri="{909E8E84-426E-40DD-AFC4-6F175D3DCCD1}">
              <a14:hiddenFill xmlns:a14="http://schemas.microsoft.com/office/drawing/2010/main">
                <a:solidFill>
                  <a:srgbClr val="FFFFFF"/>
                </a:solidFill>
              </a14:hiddenFill>
            </a:ext>
          </a:extLst>
        </p:spPr>
      </p:pic>
      <p:sp>
        <p:nvSpPr>
          <p:cNvPr id="14348" name="Rectangle 11"/>
          <p:cNvSpPr>
            <a:spLocks/>
          </p:cNvSpPr>
          <p:nvPr/>
        </p:nvSpPr>
        <p:spPr bwMode="auto">
          <a:xfrm>
            <a:off x="5136816" y="738188"/>
            <a:ext cx="15264096" cy="151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lvl1pPr algn="ctr">
              <a:defRPr sz="5600">
                <a:solidFill>
                  <a:srgbClr val="000000"/>
                </a:solidFill>
                <a:latin typeface="Gill Sans" charset="0"/>
                <a:ea typeface="ヒラギノ角ゴ ProN W3" charset="0"/>
                <a:cs typeface="ヒラギノ角ゴ ProN W3" charset="0"/>
                <a:sym typeface="Gill Sans" charset="0"/>
              </a:defRPr>
            </a:lvl1pPr>
            <a:lvl2pPr marL="742950" indent="-285750" algn="ctr">
              <a:defRPr sz="5600">
                <a:solidFill>
                  <a:srgbClr val="000000"/>
                </a:solidFill>
                <a:latin typeface="Gill Sans" charset="0"/>
                <a:ea typeface="ヒラギノ角ゴ ProN W3" charset="0"/>
                <a:cs typeface="ヒラギノ角ゴ ProN W3" charset="0"/>
                <a:sym typeface="Gill Sans" charset="0"/>
              </a:defRPr>
            </a:lvl2pPr>
            <a:lvl3pPr marL="1143000" indent="-228600" algn="ctr">
              <a:defRPr sz="5600">
                <a:solidFill>
                  <a:srgbClr val="000000"/>
                </a:solidFill>
                <a:latin typeface="Gill Sans" charset="0"/>
                <a:ea typeface="ヒラギノ角ゴ ProN W3" charset="0"/>
                <a:cs typeface="ヒラギノ角ゴ ProN W3" charset="0"/>
                <a:sym typeface="Gill Sans" charset="0"/>
              </a:defRPr>
            </a:lvl3pPr>
            <a:lvl4pPr marL="1600200" indent="-228600" algn="ctr">
              <a:defRPr sz="5600">
                <a:solidFill>
                  <a:srgbClr val="000000"/>
                </a:solidFill>
                <a:latin typeface="Gill Sans" charset="0"/>
                <a:ea typeface="ヒラギノ角ゴ ProN W3" charset="0"/>
                <a:cs typeface="ヒラギノ角ゴ ProN W3" charset="0"/>
                <a:sym typeface="Gill Sans" charset="0"/>
              </a:defRPr>
            </a:lvl4pPr>
            <a:lvl5pPr marL="2057400" indent="-228600" algn="ctr">
              <a:defRPr sz="56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9pPr>
          </a:lstStyle>
          <a:p>
            <a:pPr eaLnBrk="1" hangingPunct="1"/>
            <a:r>
              <a:rPr lang="en-GB" sz="8800" b="1" dirty="0">
                <a:solidFill>
                  <a:srgbClr val="0070C0"/>
                </a:solidFill>
                <a:latin typeface="Aleo" panose="020F0502020204030203" pitchFamily="34" charset="0"/>
                <a:ea typeface="Aleo" panose="020F0502020204030203" pitchFamily="34" charset="0"/>
                <a:cs typeface="Aleo" panose="020F0502020204030203" pitchFamily="34" charset="0"/>
                <a:sym typeface="Aleo" panose="020F0502020204030203" pitchFamily="34" charset="0"/>
              </a:rPr>
              <a:t>Organisation</a:t>
            </a:r>
          </a:p>
        </p:txBody>
      </p:sp>
      <p:sp>
        <p:nvSpPr>
          <p:cNvPr id="3" name="Rectangle : coins arrondis 2">
            <a:extLst>
              <a:ext uri="{FF2B5EF4-FFF2-40B4-BE49-F238E27FC236}">
                <a16:creationId xmlns:a16="http://schemas.microsoft.com/office/drawing/2014/main" xmlns="" id="{6BF5F6CF-189C-4539-A23C-D2B598227607}"/>
              </a:ext>
            </a:extLst>
          </p:cNvPr>
          <p:cNvSpPr/>
          <p:nvPr/>
        </p:nvSpPr>
        <p:spPr>
          <a:xfrm>
            <a:off x="16809706" y="2249487"/>
            <a:ext cx="7504302" cy="173892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a:solidFill>
                  <a:prstClr val="white"/>
                </a:solidFill>
              </a:rPr>
              <a:t>National Authorities</a:t>
            </a:r>
          </a:p>
          <a:p>
            <a:pPr algn="ctr"/>
            <a:r>
              <a:rPr lang="en-US" sz="3600" dirty="0" smtClean="0">
                <a:solidFill>
                  <a:prstClr val="white"/>
                </a:solidFill>
              </a:rPr>
              <a:t>CELTIC </a:t>
            </a:r>
            <a:r>
              <a:rPr lang="en-US" sz="3600" dirty="0">
                <a:solidFill>
                  <a:prstClr val="white"/>
                </a:solidFill>
              </a:rPr>
              <a:t>Authorities Committee (</a:t>
            </a:r>
            <a:r>
              <a:rPr lang="en-US" sz="3600" dirty="0" smtClean="0">
                <a:solidFill>
                  <a:prstClr val="white"/>
                </a:solidFill>
              </a:rPr>
              <a:t>CELTAC)</a:t>
            </a:r>
            <a:endParaRPr lang="en-US" sz="4400" dirty="0">
              <a:solidFill>
                <a:prstClr val="white"/>
              </a:solidFill>
            </a:endParaRPr>
          </a:p>
        </p:txBody>
      </p:sp>
      <p:sp>
        <p:nvSpPr>
          <p:cNvPr id="13" name="Rectangle : coins arrondis 12">
            <a:extLst>
              <a:ext uri="{FF2B5EF4-FFF2-40B4-BE49-F238E27FC236}">
                <a16:creationId xmlns:a16="http://schemas.microsoft.com/office/drawing/2014/main" xmlns="" id="{43D48DD7-7859-47C7-B959-DD514B1DDF86}"/>
              </a:ext>
            </a:extLst>
          </p:cNvPr>
          <p:cNvSpPr/>
          <p:nvPr/>
        </p:nvSpPr>
        <p:spPr>
          <a:xfrm>
            <a:off x="1966864" y="3791771"/>
            <a:ext cx="3636405" cy="171605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smtClean="0">
                <a:solidFill>
                  <a:prstClr val="white"/>
                </a:solidFill>
              </a:rPr>
              <a:t>Industry</a:t>
            </a:r>
            <a:endParaRPr lang="en-US" sz="4400" dirty="0">
              <a:solidFill>
                <a:prstClr val="white"/>
              </a:solidFill>
            </a:endParaRPr>
          </a:p>
          <a:p>
            <a:pPr algn="ctr"/>
            <a:r>
              <a:rPr lang="en-US" sz="3600" dirty="0" smtClean="0">
                <a:solidFill>
                  <a:prstClr val="white"/>
                </a:solidFill>
              </a:rPr>
              <a:t>18 CELTIC-NEXT </a:t>
            </a:r>
            <a:r>
              <a:rPr lang="en-US" sz="3600" dirty="0">
                <a:solidFill>
                  <a:prstClr val="white"/>
                </a:solidFill>
              </a:rPr>
              <a:t>Core Group (CG)</a:t>
            </a:r>
            <a:endParaRPr lang="en-US" sz="4400" dirty="0">
              <a:solidFill>
                <a:prstClr val="white"/>
              </a:solidFill>
            </a:endParaRPr>
          </a:p>
        </p:txBody>
      </p:sp>
      <p:sp>
        <p:nvSpPr>
          <p:cNvPr id="7" name="Slide Number Placeholder 3"/>
          <p:cNvSpPr>
            <a:spLocks noGrp="1"/>
          </p:cNvSpPr>
          <p:nvPr>
            <p:ph type="sldNum" sz="quarter" idx="12"/>
          </p:nvPr>
        </p:nvSpPr>
        <p:spPr>
          <a:xfrm>
            <a:off x="15142728" y="9242833"/>
            <a:ext cx="2522700" cy="899396"/>
          </a:xfrm>
        </p:spPr>
        <p:txBody>
          <a:bodyPr/>
          <a:lstStyle/>
          <a:p>
            <a:fld id="{291F1B1E-6AFE-4261-906D-D1191F0F518F}" type="slidenum">
              <a:rPr lang="en-GB" altLang="en-US" smtClean="0">
                <a:solidFill>
                  <a:prstClr val="black">
                    <a:tint val="75000"/>
                  </a:prstClr>
                </a:solidFill>
              </a:rPr>
              <a:pPr/>
              <a:t>4</a:t>
            </a:fld>
            <a:endParaRPr lang="en-GB" altLang="en-US" dirty="0">
              <a:solidFill>
                <a:prstClr val="black">
                  <a:tint val="75000"/>
                </a:prstClr>
              </a:solidFill>
            </a:endParaRPr>
          </a:p>
        </p:txBody>
      </p:sp>
      <p:sp>
        <p:nvSpPr>
          <p:cNvPr id="8" name="Oval 7"/>
          <p:cNvSpPr/>
          <p:nvPr/>
        </p:nvSpPr>
        <p:spPr>
          <a:xfrm>
            <a:off x="5235147" y="2249488"/>
            <a:ext cx="14260512" cy="7046450"/>
          </a:xfrm>
          <a:prstGeom prst="ellipse">
            <a:avLst/>
          </a:prstGeom>
          <a:noFill/>
          <a:ln w="25400" cap="flat" cmpd="sng" algn="ctr">
            <a:solidFill>
              <a:srgbClr val="4F81BD">
                <a:shade val="50000"/>
              </a:srgbClr>
            </a:solidFill>
            <a:prstDash val="solid"/>
          </a:ln>
          <a:effectLst/>
        </p:spPr>
        <p:txBody>
          <a:bodyPr rtlCol="0" anchor="ctr"/>
          <a:lstStyle/>
          <a:p>
            <a:pPr algn="ctr" eaLnBrk="1" fontAlgn="auto" hangingPunct="1">
              <a:spcBef>
                <a:spcPts val="0"/>
              </a:spcBef>
              <a:spcAft>
                <a:spcPts val="0"/>
              </a:spcAft>
              <a:defRPr/>
            </a:pPr>
            <a:endParaRPr lang="de-DE" sz="1800" kern="0">
              <a:solidFill>
                <a:prstClr val="white"/>
              </a:solidFill>
              <a:latin typeface="Calibri"/>
              <a:ea typeface="+mn-ea"/>
              <a:cs typeface="+mn-cs"/>
            </a:endParaRPr>
          </a:p>
        </p:txBody>
      </p:sp>
      <p:sp>
        <p:nvSpPr>
          <p:cNvPr id="9" name="Rounded Rectangle 8"/>
          <p:cNvSpPr/>
          <p:nvPr/>
        </p:nvSpPr>
        <p:spPr>
          <a:xfrm>
            <a:off x="4743484" y="8580701"/>
            <a:ext cx="15374697" cy="5046051"/>
          </a:xfrm>
          <a:prstGeom prst="roundRect">
            <a:avLst/>
          </a:prstGeom>
          <a:noFill/>
          <a:ln w="25400" cap="flat" cmpd="sng" algn="ctr">
            <a:solidFill>
              <a:srgbClr val="4F81BD">
                <a:shade val="50000"/>
              </a:srgbClr>
            </a:solidFill>
            <a:prstDash val="solid"/>
          </a:ln>
          <a:effectLst/>
        </p:spPr>
        <p:txBody>
          <a:bodyPr rtlCol="0" anchor="ctr"/>
          <a:lstStyle/>
          <a:p>
            <a:pPr algn="ctr" eaLnBrk="1" fontAlgn="auto" hangingPunct="1">
              <a:spcBef>
                <a:spcPts val="0"/>
              </a:spcBef>
              <a:spcAft>
                <a:spcPts val="0"/>
              </a:spcAft>
              <a:defRPr/>
            </a:pPr>
            <a:endParaRPr lang="en-GB" sz="1800" kern="0" dirty="0">
              <a:solidFill>
                <a:prstClr val="white"/>
              </a:solidFill>
              <a:latin typeface="Calibri"/>
              <a:ea typeface="+mn-ea"/>
              <a:cs typeface="+mn-cs"/>
            </a:endParaRPr>
          </a:p>
        </p:txBody>
      </p:sp>
      <p:grpSp>
        <p:nvGrpSpPr>
          <p:cNvPr id="2" name="Group 1"/>
          <p:cNvGrpSpPr/>
          <p:nvPr/>
        </p:nvGrpSpPr>
        <p:grpSpPr>
          <a:xfrm>
            <a:off x="4743484" y="6502191"/>
            <a:ext cx="15374697" cy="4151807"/>
            <a:chOff x="4743484" y="6268192"/>
            <a:chExt cx="15374697" cy="4151807"/>
          </a:xfrm>
        </p:grpSpPr>
        <p:sp>
          <p:nvSpPr>
            <p:cNvPr id="11" name="Rounded Rectangle 10"/>
            <p:cNvSpPr/>
            <p:nvPr/>
          </p:nvSpPr>
          <p:spPr>
            <a:xfrm>
              <a:off x="4743484" y="6268192"/>
              <a:ext cx="15374697" cy="4151807"/>
            </a:xfrm>
            <a:prstGeom prst="roundRect">
              <a:avLst/>
            </a:prstGeom>
            <a:solidFill>
              <a:srgbClr val="4F81BD"/>
            </a:solidFill>
            <a:ln w="25400" cap="flat" cmpd="sng" algn="ctr">
              <a:solidFill>
                <a:srgbClr val="4F81BD">
                  <a:shade val="50000"/>
                </a:srgbClr>
              </a:solidFill>
              <a:prstDash val="solid"/>
            </a:ln>
            <a:effectLst/>
          </p:spPr>
          <p:txBody>
            <a:bodyPr rtlCol="0" anchor="ctr"/>
            <a:lstStyle/>
            <a:p>
              <a:pPr eaLnBrk="1" fontAlgn="auto" hangingPunct="1">
                <a:spcBef>
                  <a:spcPts val="0"/>
                </a:spcBef>
                <a:spcAft>
                  <a:spcPts val="0"/>
                </a:spcAft>
                <a:defRPr/>
              </a:pPr>
              <a:endParaRPr lang="en-GB" sz="1800" kern="0" dirty="0">
                <a:solidFill>
                  <a:prstClr val="white"/>
                </a:solidFill>
                <a:latin typeface="Calibri"/>
                <a:ea typeface="+mn-ea"/>
                <a:cs typeface="+mn-cs"/>
              </a:endParaRPr>
            </a:p>
            <a:p>
              <a:pPr eaLnBrk="1" fontAlgn="auto" hangingPunct="1">
                <a:spcBef>
                  <a:spcPts val="0"/>
                </a:spcBef>
                <a:spcAft>
                  <a:spcPts val="0"/>
                </a:spcAft>
                <a:defRPr/>
              </a:pPr>
              <a:endParaRPr lang="en-GB" sz="1800" kern="0" dirty="0">
                <a:solidFill>
                  <a:prstClr val="white"/>
                </a:solidFill>
                <a:latin typeface="Calibri"/>
                <a:ea typeface="+mn-ea"/>
                <a:cs typeface="+mn-cs"/>
              </a:endParaRPr>
            </a:p>
            <a:p>
              <a:pPr eaLnBrk="1" fontAlgn="auto" hangingPunct="1">
                <a:spcBef>
                  <a:spcPts val="0"/>
                </a:spcBef>
                <a:spcAft>
                  <a:spcPts val="0"/>
                </a:spcAft>
                <a:defRPr/>
              </a:pPr>
              <a:endParaRPr lang="en-GB" sz="1800" kern="0" dirty="0">
                <a:solidFill>
                  <a:prstClr val="white"/>
                </a:solidFill>
                <a:latin typeface="Calibri"/>
                <a:ea typeface="+mn-ea"/>
                <a:cs typeface="+mn-cs"/>
              </a:endParaRPr>
            </a:p>
            <a:p>
              <a:pPr eaLnBrk="1" fontAlgn="auto" hangingPunct="1">
                <a:spcBef>
                  <a:spcPts val="0"/>
                </a:spcBef>
                <a:spcAft>
                  <a:spcPts val="0"/>
                </a:spcAft>
                <a:defRPr/>
              </a:pPr>
              <a:endParaRPr lang="en-GB" sz="1800" kern="0" dirty="0">
                <a:solidFill>
                  <a:prstClr val="white"/>
                </a:solidFill>
                <a:latin typeface="Calibri"/>
                <a:ea typeface="+mn-ea"/>
                <a:cs typeface="+mn-cs"/>
              </a:endParaRPr>
            </a:p>
          </p:txBody>
        </p:sp>
        <p:sp>
          <p:nvSpPr>
            <p:cNvPr id="12" name="Rectangle 11"/>
            <p:cNvSpPr/>
            <p:nvPr/>
          </p:nvSpPr>
          <p:spPr>
            <a:xfrm>
              <a:off x="10309826" y="6393436"/>
              <a:ext cx="4946457" cy="1103756"/>
            </a:xfrm>
            <a:prstGeom prst="rect">
              <a:avLst/>
            </a:prstGeom>
            <a:solidFill>
              <a:srgbClr val="D0DFFC"/>
            </a:solidFill>
            <a:ln w="25400" cap="flat" cmpd="sng" algn="ctr">
              <a:solidFill>
                <a:srgbClr val="4F81BD">
                  <a:shade val="50000"/>
                </a:srgbClr>
              </a:solidFill>
              <a:prstDash val="solid"/>
            </a:ln>
            <a:effectLst/>
          </p:spPr>
          <p:txBody>
            <a:bodyPr rtlCol="0" anchor="ctr"/>
            <a:lstStyle/>
            <a:p>
              <a:pPr algn="ctr" eaLnBrk="1" fontAlgn="auto" hangingPunct="1">
                <a:spcBef>
                  <a:spcPts val="0"/>
                </a:spcBef>
                <a:spcAft>
                  <a:spcPts val="0"/>
                </a:spcAft>
                <a:defRPr/>
              </a:pPr>
              <a:r>
                <a:rPr lang="en-GB" sz="2800" b="1" kern="0" dirty="0" smtClean="0">
                  <a:solidFill>
                    <a:prstClr val="black"/>
                  </a:solidFill>
                  <a:latin typeface="Calibri"/>
                  <a:ea typeface="+mn-ea"/>
                  <a:cs typeface="+mn-cs"/>
                </a:rPr>
                <a:t>Chairperson:</a:t>
              </a:r>
            </a:p>
            <a:p>
              <a:pPr algn="ctr" eaLnBrk="1" fontAlgn="auto" hangingPunct="1">
                <a:spcBef>
                  <a:spcPts val="0"/>
                </a:spcBef>
                <a:spcAft>
                  <a:spcPts val="0"/>
                </a:spcAft>
                <a:defRPr/>
              </a:pPr>
              <a:r>
                <a:rPr lang="en-GB" sz="2800" b="1" kern="0" dirty="0" smtClean="0">
                  <a:solidFill>
                    <a:prstClr val="black"/>
                  </a:solidFill>
                  <a:latin typeface="Calibri"/>
                  <a:ea typeface="+mn-ea"/>
                  <a:cs typeface="+mn-cs"/>
                </a:rPr>
                <a:t>Valérie Blavette, Orange</a:t>
              </a:r>
              <a:endParaRPr lang="en-GB" sz="2800" b="1" kern="0" dirty="0">
                <a:solidFill>
                  <a:prstClr val="black"/>
                </a:solidFill>
                <a:latin typeface="Calibri"/>
                <a:ea typeface="+mn-ea"/>
                <a:cs typeface="+mn-cs"/>
              </a:endParaRPr>
            </a:p>
          </p:txBody>
        </p:sp>
        <p:sp>
          <p:nvSpPr>
            <p:cNvPr id="15" name="Rectangle 14"/>
            <p:cNvSpPr/>
            <p:nvPr/>
          </p:nvSpPr>
          <p:spPr>
            <a:xfrm>
              <a:off x="6359352" y="7656592"/>
              <a:ext cx="4959602" cy="1310271"/>
            </a:xfrm>
            <a:prstGeom prst="rect">
              <a:avLst/>
            </a:prstGeom>
            <a:solidFill>
              <a:srgbClr val="D0DFFC"/>
            </a:solidFill>
            <a:ln w="25400" cap="flat" cmpd="sng" algn="ctr">
              <a:solidFill>
                <a:srgbClr val="4F81BD">
                  <a:shade val="50000"/>
                </a:srgbClr>
              </a:solidFill>
              <a:prstDash val="solid"/>
            </a:ln>
            <a:effectLst/>
          </p:spPr>
          <p:txBody>
            <a:bodyPr rtlCol="0" anchor="ctr"/>
            <a:lstStyle/>
            <a:p>
              <a:pPr algn="ctr" eaLnBrk="1" fontAlgn="auto" hangingPunct="1">
                <a:spcBef>
                  <a:spcPts val="0"/>
                </a:spcBef>
                <a:spcAft>
                  <a:spcPts val="0"/>
                </a:spcAft>
                <a:defRPr/>
              </a:pPr>
              <a:r>
                <a:rPr lang="en-GB" sz="2800" b="1" kern="0" dirty="0">
                  <a:solidFill>
                    <a:prstClr val="black"/>
                  </a:solidFill>
                  <a:latin typeface="Calibri"/>
                  <a:ea typeface="+mn-ea"/>
                  <a:cs typeface="+mn-cs"/>
                </a:rPr>
                <a:t>Vice-Chair: </a:t>
              </a:r>
            </a:p>
            <a:p>
              <a:pPr algn="ctr" eaLnBrk="1" fontAlgn="auto" hangingPunct="1">
                <a:spcBef>
                  <a:spcPts val="0"/>
                </a:spcBef>
                <a:spcAft>
                  <a:spcPts val="0"/>
                </a:spcAft>
                <a:defRPr/>
              </a:pPr>
              <a:r>
                <a:rPr lang="en-GB" sz="2800" b="1" kern="0" dirty="0">
                  <a:solidFill>
                    <a:prstClr val="black"/>
                  </a:solidFill>
                  <a:latin typeface="Calibri"/>
                </a:rPr>
                <a:t>Jari</a:t>
              </a:r>
              <a:r>
                <a:rPr lang="en-GB" sz="2800" b="1" kern="0" dirty="0">
                  <a:solidFill>
                    <a:prstClr val="black"/>
                  </a:solidFill>
                  <a:latin typeface="Calibri"/>
                  <a:ea typeface="+mn-ea"/>
                  <a:cs typeface="+mn-cs"/>
                </a:rPr>
                <a:t> Lehmusvuori, Nokia</a:t>
              </a:r>
            </a:p>
          </p:txBody>
        </p:sp>
      </p:grpSp>
      <p:sp>
        <p:nvSpPr>
          <p:cNvPr id="16" name="Oval 15"/>
          <p:cNvSpPr/>
          <p:nvPr/>
        </p:nvSpPr>
        <p:spPr>
          <a:xfrm>
            <a:off x="5256940" y="11678328"/>
            <a:ext cx="2725155" cy="1805133"/>
          </a:xfrm>
          <a:prstGeom prst="ellipse">
            <a:avLst/>
          </a:prstGeom>
          <a:solidFill>
            <a:schemeClr val="accent5">
              <a:lumMod val="20000"/>
              <a:lumOff val="80000"/>
            </a:schemeClr>
          </a:solidFill>
          <a:ln w="25400" cap="flat" cmpd="sng" algn="ctr">
            <a:solidFill>
              <a:srgbClr val="4F81BD">
                <a:shade val="50000"/>
              </a:srgbClr>
            </a:solidFill>
            <a:prstDash val="solid"/>
          </a:ln>
          <a:effectLst/>
        </p:spPr>
        <p:txBody>
          <a:bodyPr rtlCol="0" anchor="ctr"/>
          <a:lstStyle/>
          <a:p>
            <a:pPr algn="ctr" eaLnBrk="1" fontAlgn="auto" hangingPunct="1">
              <a:spcBef>
                <a:spcPts val="0"/>
              </a:spcBef>
              <a:spcAft>
                <a:spcPts val="0"/>
              </a:spcAft>
              <a:defRPr/>
            </a:pPr>
            <a:endParaRPr lang="en-GB" sz="1600" kern="0" dirty="0">
              <a:solidFill>
                <a:prstClr val="white"/>
              </a:solidFill>
              <a:latin typeface="Calibri"/>
              <a:ea typeface="+mn-ea"/>
              <a:cs typeface="+mn-cs"/>
            </a:endParaRPr>
          </a:p>
        </p:txBody>
      </p:sp>
      <p:sp>
        <p:nvSpPr>
          <p:cNvPr id="17" name="TextBox 16"/>
          <p:cNvSpPr txBox="1"/>
          <p:nvPr/>
        </p:nvSpPr>
        <p:spPr>
          <a:xfrm>
            <a:off x="5582487" y="12149033"/>
            <a:ext cx="2056384" cy="830997"/>
          </a:xfrm>
          <a:prstGeom prst="rect">
            <a:avLst/>
          </a:prstGeom>
          <a:noFill/>
        </p:spPr>
        <p:txBody>
          <a:bodyPr wrap="square" rtlCol="0">
            <a:spAutoFit/>
          </a:bodyPr>
          <a:lstStyle/>
          <a:p>
            <a:pPr algn="ctr" fontAlgn="auto">
              <a:spcBef>
                <a:spcPts val="0"/>
              </a:spcBef>
              <a:spcAft>
                <a:spcPts val="0"/>
              </a:spcAft>
            </a:pPr>
            <a:r>
              <a:rPr lang="en-GB" sz="2400" b="1" dirty="0">
                <a:solidFill>
                  <a:prstClr val="black"/>
                </a:solidFill>
                <a:latin typeface="Calibri"/>
              </a:rPr>
              <a:t>Office admin</a:t>
            </a:r>
          </a:p>
          <a:p>
            <a:pPr algn="ctr" fontAlgn="auto">
              <a:spcBef>
                <a:spcPts val="0"/>
              </a:spcBef>
              <a:spcAft>
                <a:spcPts val="0"/>
              </a:spcAft>
            </a:pPr>
            <a:r>
              <a:rPr lang="en-GB" sz="2400" b="1" dirty="0">
                <a:solidFill>
                  <a:prstClr val="black"/>
                </a:solidFill>
                <a:latin typeface="Calibri"/>
              </a:rPr>
              <a:t>support team</a:t>
            </a:r>
          </a:p>
        </p:txBody>
      </p:sp>
      <p:sp>
        <p:nvSpPr>
          <p:cNvPr id="18" name="Oval 17"/>
          <p:cNvSpPr/>
          <p:nvPr/>
        </p:nvSpPr>
        <p:spPr>
          <a:xfrm>
            <a:off x="8375576" y="11678329"/>
            <a:ext cx="2664296" cy="1805133"/>
          </a:xfrm>
          <a:prstGeom prst="ellipse">
            <a:avLst/>
          </a:prstGeom>
          <a:solidFill>
            <a:schemeClr val="accent5">
              <a:lumMod val="20000"/>
              <a:lumOff val="80000"/>
            </a:schemeClr>
          </a:solidFill>
          <a:ln w="25400" cap="flat" cmpd="sng" algn="ctr">
            <a:solidFill>
              <a:srgbClr val="4F81BD">
                <a:shade val="50000"/>
              </a:srgbClr>
            </a:solidFill>
            <a:prstDash val="solid"/>
          </a:ln>
          <a:effectLst/>
        </p:spPr>
        <p:txBody>
          <a:bodyPr rtlCol="0" anchor="ctr"/>
          <a:lstStyle/>
          <a:p>
            <a:pPr algn="ctr" eaLnBrk="1" fontAlgn="auto" hangingPunct="1">
              <a:spcBef>
                <a:spcPts val="0"/>
              </a:spcBef>
              <a:spcAft>
                <a:spcPts val="0"/>
              </a:spcAft>
              <a:defRPr/>
            </a:pPr>
            <a:endParaRPr lang="en-GB" sz="1400" kern="0" dirty="0">
              <a:solidFill>
                <a:prstClr val="white"/>
              </a:solidFill>
              <a:latin typeface="Calibri"/>
              <a:ea typeface="+mn-ea"/>
              <a:cs typeface="+mn-cs"/>
            </a:endParaRPr>
          </a:p>
        </p:txBody>
      </p:sp>
      <p:sp>
        <p:nvSpPr>
          <p:cNvPr id="19" name="TextBox 18"/>
          <p:cNvSpPr txBox="1"/>
          <p:nvPr/>
        </p:nvSpPr>
        <p:spPr>
          <a:xfrm>
            <a:off x="8640073" y="12141995"/>
            <a:ext cx="2056384" cy="914097"/>
          </a:xfrm>
          <a:prstGeom prst="rect">
            <a:avLst/>
          </a:prstGeom>
          <a:noFill/>
        </p:spPr>
        <p:txBody>
          <a:bodyPr wrap="square" rtlCol="0">
            <a:spAutoFit/>
          </a:bodyPr>
          <a:lstStyle/>
          <a:p>
            <a:pPr algn="ctr" fontAlgn="auto">
              <a:spcBef>
                <a:spcPts val="0"/>
              </a:spcBef>
              <a:spcAft>
                <a:spcPts val="0"/>
              </a:spcAft>
            </a:pPr>
            <a:r>
              <a:rPr lang="en-GB" sz="2400" b="1" dirty="0">
                <a:solidFill>
                  <a:prstClr val="black"/>
                </a:solidFill>
                <a:latin typeface="Calibri"/>
              </a:rPr>
              <a:t>Technical IT </a:t>
            </a:r>
          </a:p>
          <a:p>
            <a:pPr algn="ctr" fontAlgn="auto">
              <a:spcBef>
                <a:spcPts val="0"/>
              </a:spcBef>
              <a:spcAft>
                <a:spcPts val="0"/>
              </a:spcAft>
            </a:pPr>
            <a:r>
              <a:rPr lang="en-GB" sz="2400" b="1" dirty="0">
                <a:solidFill>
                  <a:prstClr val="black"/>
                </a:solidFill>
                <a:latin typeface="Calibri"/>
              </a:rPr>
              <a:t>support team</a:t>
            </a:r>
          </a:p>
        </p:txBody>
      </p:sp>
      <p:sp>
        <p:nvSpPr>
          <p:cNvPr id="20" name="Oval 19"/>
          <p:cNvSpPr/>
          <p:nvPr/>
        </p:nvSpPr>
        <p:spPr>
          <a:xfrm>
            <a:off x="11270689" y="11700511"/>
            <a:ext cx="2789191" cy="1805133"/>
          </a:xfrm>
          <a:prstGeom prst="ellipse">
            <a:avLst/>
          </a:prstGeom>
          <a:solidFill>
            <a:schemeClr val="accent5">
              <a:lumMod val="20000"/>
              <a:lumOff val="80000"/>
            </a:schemeClr>
          </a:solidFill>
          <a:ln w="25400" cap="flat" cmpd="sng" algn="ctr">
            <a:solidFill>
              <a:srgbClr val="4F81BD">
                <a:shade val="50000"/>
              </a:srgbClr>
            </a:solidFill>
            <a:prstDash val="solid"/>
          </a:ln>
          <a:effectLst/>
        </p:spPr>
        <p:txBody>
          <a:bodyPr rtlCol="0" anchor="ctr"/>
          <a:lstStyle/>
          <a:p>
            <a:pPr algn="ctr" eaLnBrk="1" fontAlgn="auto" hangingPunct="1">
              <a:spcBef>
                <a:spcPts val="0"/>
              </a:spcBef>
              <a:spcAft>
                <a:spcPts val="0"/>
              </a:spcAft>
              <a:defRPr/>
            </a:pPr>
            <a:endParaRPr lang="en-GB" sz="1400" kern="0" dirty="0">
              <a:solidFill>
                <a:prstClr val="white"/>
              </a:solidFill>
              <a:latin typeface="Calibri"/>
              <a:ea typeface="+mn-ea"/>
              <a:cs typeface="+mn-cs"/>
            </a:endParaRPr>
          </a:p>
        </p:txBody>
      </p:sp>
      <p:sp>
        <p:nvSpPr>
          <p:cNvPr id="21" name="TextBox 20"/>
          <p:cNvSpPr txBox="1"/>
          <p:nvPr/>
        </p:nvSpPr>
        <p:spPr>
          <a:xfrm>
            <a:off x="11647784" y="12165658"/>
            <a:ext cx="2056384" cy="830997"/>
          </a:xfrm>
          <a:prstGeom prst="rect">
            <a:avLst/>
          </a:prstGeom>
          <a:noFill/>
        </p:spPr>
        <p:txBody>
          <a:bodyPr wrap="square" rtlCol="0">
            <a:spAutoFit/>
          </a:bodyPr>
          <a:lstStyle/>
          <a:p>
            <a:pPr algn="ctr" fontAlgn="auto">
              <a:spcBef>
                <a:spcPts val="0"/>
              </a:spcBef>
              <a:spcAft>
                <a:spcPts val="0"/>
              </a:spcAft>
            </a:pPr>
            <a:r>
              <a:rPr lang="en-GB" sz="2400" b="1" dirty="0">
                <a:solidFill>
                  <a:prstClr val="black"/>
                </a:solidFill>
                <a:latin typeface="Calibri"/>
              </a:rPr>
              <a:t>Programme</a:t>
            </a:r>
          </a:p>
          <a:p>
            <a:pPr algn="ctr" fontAlgn="auto">
              <a:spcBef>
                <a:spcPts val="0"/>
              </a:spcBef>
              <a:spcAft>
                <a:spcPts val="0"/>
              </a:spcAft>
            </a:pPr>
            <a:r>
              <a:rPr lang="en-GB" sz="2400" b="1" dirty="0">
                <a:solidFill>
                  <a:prstClr val="black"/>
                </a:solidFill>
                <a:latin typeface="Calibri"/>
              </a:rPr>
              <a:t>support team</a:t>
            </a:r>
          </a:p>
        </p:txBody>
      </p:sp>
      <p:sp>
        <p:nvSpPr>
          <p:cNvPr id="22" name="Oval 21"/>
          <p:cNvSpPr/>
          <p:nvPr/>
        </p:nvSpPr>
        <p:spPr>
          <a:xfrm>
            <a:off x="14352240" y="11678589"/>
            <a:ext cx="2711640" cy="1805133"/>
          </a:xfrm>
          <a:prstGeom prst="ellipse">
            <a:avLst/>
          </a:prstGeom>
          <a:solidFill>
            <a:schemeClr val="accent5">
              <a:lumMod val="20000"/>
              <a:lumOff val="80000"/>
            </a:schemeClr>
          </a:solidFill>
          <a:ln w="25400" cap="flat" cmpd="sng" algn="ctr">
            <a:solidFill>
              <a:srgbClr val="4F81BD">
                <a:shade val="50000"/>
              </a:srgbClr>
            </a:solidFill>
            <a:prstDash val="solid"/>
          </a:ln>
          <a:effectLst/>
        </p:spPr>
        <p:txBody>
          <a:bodyPr rtlCol="0" anchor="ctr"/>
          <a:lstStyle/>
          <a:p>
            <a:pPr algn="ctr" eaLnBrk="1" fontAlgn="auto" hangingPunct="1">
              <a:spcBef>
                <a:spcPts val="0"/>
              </a:spcBef>
              <a:spcAft>
                <a:spcPts val="0"/>
              </a:spcAft>
              <a:defRPr/>
            </a:pPr>
            <a:endParaRPr lang="en-GB" sz="1400" kern="0" dirty="0">
              <a:solidFill>
                <a:prstClr val="white"/>
              </a:solidFill>
              <a:latin typeface="Calibri"/>
              <a:ea typeface="+mn-ea"/>
              <a:cs typeface="+mn-cs"/>
            </a:endParaRPr>
          </a:p>
        </p:txBody>
      </p:sp>
      <p:sp>
        <p:nvSpPr>
          <p:cNvPr id="23" name="TextBox 22"/>
          <p:cNvSpPr txBox="1"/>
          <p:nvPr/>
        </p:nvSpPr>
        <p:spPr>
          <a:xfrm>
            <a:off x="14486805" y="12165658"/>
            <a:ext cx="2322900" cy="830997"/>
          </a:xfrm>
          <a:prstGeom prst="rect">
            <a:avLst/>
          </a:prstGeom>
          <a:noFill/>
        </p:spPr>
        <p:txBody>
          <a:bodyPr wrap="square" rtlCol="0">
            <a:spAutoFit/>
          </a:bodyPr>
          <a:lstStyle/>
          <a:p>
            <a:pPr algn="ctr" fontAlgn="auto">
              <a:spcBef>
                <a:spcPts val="0"/>
              </a:spcBef>
              <a:spcAft>
                <a:spcPts val="0"/>
              </a:spcAft>
            </a:pPr>
            <a:r>
              <a:rPr lang="en-GB" sz="2400" b="1" dirty="0">
                <a:solidFill>
                  <a:prstClr val="black"/>
                </a:solidFill>
                <a:latin typeface="Calibri"/>
              </a:rPr>
              <a:t>PR &amp; Marketing</a:t>
            </a:r>
          </a:p>
          <a:p>
            <a:pPr algn="ctr" fontAlgn="auto">
              <a:spcBef>
                <a:spcPts val="0"/>
              </a:spcBef>
              <a:spcAft>
                <a:spcPts val="0"/>
              </a:spcAft>
            </a:pPr>
            <a:r>
              <a:rPr lang="en-GB" sz="2400" b="1" dirty="0">
                <a:solidFill>
                  <a:prstClr val="black"/>
                </a:solidFill>
                <a:latin typeface="Calibri"/>
              </a:rPr>
              <a:t>support team</a:t>
            </a:r>
          </a:p>
        </p:txBody>
      </p:sp>
      <p:sp>
        <p:nvSpPr>
          <p:cNvPr id="24" name="Oval 23"/>
          <p:cNvSpPr/>
          <p:nvPr/>
        </p:nvSpPr>
        <p:spPr>
          <a:xfrm>
            <a:off x="17236584" y="11700511"/>
            <a:ext cx="2715460" cy="1805133"/>
          </a:xfrm>
          <a:prstGeom prst="ellipse">
            <a:avLst/>
          </a:prstGeom>
          <a:solidFill>
            <a:schemeClr val="accent5">
              <a:lumMod val="20000"/>
              <a:lumOff val="80000"/>
            </a:schemeClr>
          </a:solidFill>
          <a:ln w="25400" cap="flat" cmpd="sng" algn="ctr">
            <a:solidFill>
              <a:srgbClr val="4F81BD">
                <a:shade val="50000"/>
              </a:srgbClr>
            </a:solidFill>
            <a:prstDash val="solid"/>
          </a:ln>
          <a:effectLst/>
        </p:spPr>
        <p:txBody>
          <a:bodyPr rtlCol="0" anchor="ctr"/>
          <a:lstStyle/>
          <a:p>
            <a:pPr algn="ctr" eaLnBrk="1" fontAlgn="auto" hangingPunct="1">
              <a:spcBef>
                <a:spcPts val="0"/>
              </a:spcBef>
              <a:spcAft>
                <a:spcPts val="0"/>
              </a:spcAft>
              <a:defRPr/>
            </a:pPr>
            <a:endParaRPr lang="en-GB" sz="1400" kern="0" dirty="0">
              <a:solidFill>
                <a:prstClr val="white"/>
              </a:solidFill>
              <a:latin typeface="Calibri"/>
              <a:ea typeface="+mn-ea"/>
              <a:cs typeface="+mn-cs"/>
            </a:endParaRPr>
          </a:p>
        </p:txBody>
      </p:sp>
      <p:sp>
        <p:nvSpPr>
          <p:cNvPr id="25" name="TextBox 24"/>
          <p:cNvSpPr txBox="1"/>
          <p:nvPr/>
        </p:nvSpPr>
        <p:spPr>
          <a:xfrm>
            <a:off x="17566122" y="12165398"/>
            <a:ext cx="2056384" cy="830997"/>
          </a:xfrm>
          <a:prstGeom prst="rect">
            <a:avLst/>
          </a:prstGeom>
          <a:noFill/>
        </p:spPr>
        <p:txBody>
          <a:bodyPr wrap="square" rtlCol="0">
            <a:spAutoFit/>
          </a:bodyPr>
          <a:lstStyle/>
          <a:p>
            <a:pPr algn="ctr" fontAlgn="auto">
              <a:spcBef>
                <a:spcPts val="0"/>
              </a:spcBef>
              <a:spcAft>
                <a:spcPts val="0"/>
              </a:spcAft>
            </a:pPr>
            <a:r>
              <a:rPr lang="en-GB" sz="2400" b="1" dirty="0">
                <a:solidFill>
                  <a:prstClr val="black"/>
                </a:solidFill>
                <a:latin typeface="Calibri"/>
              </a:rPr>
              <a:t>Finance</a:t>
            </a:r>
          </a:p>
          <a:p>
            <a:pPr algn="ctr" fontAlgn="auto">
              <a:spcBef>
                <a:spcPts val="0"/>
              </a:spcBef>
              <a:spcAft>
                <a:spcPts val="0"/>
              </a:spcAft>
            </a:pPr>
            <a:r>
              <a:rPr lang="en-GB" sz="2400" b="1" dirty="0">
                <a:solidFill>
                  <a:prstClr val="black"/>
                </a:solidFill>
                <a:latin typeface="Calibri"/>
              </a:rPr>
              <a:t>support team</a:t>
            </a:r>
          </a:p>
        </p:txBody>
      </p:sp>
      <p:sp>
        <p:nvSpPr>
          <p:cNvPr id="27" name="TextBox 26"/>
          <p:cNvSpPr txBox="1"/>
          <p:nvPr/>
        </p:nvSpPr>
        <p:spPr>
          <a:xfrm>
            <a:off x="10645790" y="10873412"/>
            <a:ext cx="3570084" cy="461665"/>
          </a:xfrm>
          <a:prstGeom prst="rect">
            <a:avLst/>
          </a:prstGeom>
          <a:noFill/>
        </p:spPr>
        <p:txBody>
          <a:bodyPr wrap="square" rtlCol="0">
            <a:spAutoFit/>
          </a:bodyPr>
          <a:lstStyle/>
          <a:p>
            <a:pPr algn="ctr" fontAlgn="auto">
              <a:spcBef>
                <a:spcPts val="0"/>
              </a:spcBef>
              <a:spcAft>
                <a:spcPts val="0"/>
              </a:spcAft>
            </a:pPr>
            <a:r>
              <a:rPr lang="en-US" sz="2400" b="1" dirty="0">
                <a:solidFill>
                  <a:prstClr val="black"/>
                </a:solidFill>
                <a:latin typeface="Calibri"/>
              </a:rPr>
              <a:t>CELTIC OFFICE</a:t>
            </a:r>
            <a:endParaRPr lang="de-DE" sz="2400" b="1" dirty="0">
              <a:solidFill>
                <a:prstClr val="black"/>
              </a:solidFill>
              <a:latin typeface="Calibri"/>
            </a:endParaRPr>
          </a:p>
        </p:txBody>
      </p:sp>
      <p:sp>
        <p:nvSpPr>
          <p:cNvPr id="28" name="TextBox 27"/>
          <p:cNvSpPr txBox="1"/>
          <p:nvPr/>
        </p:nvSpPr>
        <p:spPr>
          <a:xfrm>
            <a:off x="10288458" y="9540271"/>
            <a:ext cx="4959602" cy="954107"/>
          </a:xfrm>
          <a:prstGeom prst="rect">
            <a:avLst/>
          </a:prstGeom>
          <a:solidFill>
            <a:schemeClr val="accent5">
              <a:lumMod val="20000"/>
              <a:lumOff val="80000"/>
            </a:schemeClr>
          </a:solidFill>
          <a:ln>
            <a:solidFill>
              <a:sysClr val="windowText" lastClr="000000"/>
            </a:solidFill>
          </a:ln>
        </p:spPr>
        <p:txBody>
          <a:bodyPr wrap="square" rtlCol="0">
            <a:spAutoFit/>
          </a:bodyPr>
          <a:lstStyle/>
          <a:p>
            <a:pPr algn="ctr" eaLnBrk="1" fontAlgn="auto" hangingPunct="1">
              <a:spcBef>
                <a:spcPts val="0"/>
              </a:spcBef>
              <a:spcAft>
                <a:spcPts val="0"/>
              </a:spcAft>
              <a:defRPr/>
            </a:pPr>
            <a:r>
              <a:rPr lang="en-GB" sz="2800" b="1" kern="0" dirty="0" smtClean="0">
                <a:solidFill>
                  <a:prstClr val="black"/>
                </a:solidFill>
                <a:latin typeface="Calibri"/>
              </a:rPr>
              <a:t>CELTIC </a:t>
            </a:r>
            <a:r>
              <a:rPr lang="en-GB" sz="2800" b="1" kern="0" dirty="0">
                <a:solidFill>
                  <a:prstClr val="black"/>
                </a:solidFill>
                <a:latin typeface="Calibri"/>
              </a:rPr>
              <a:t>Office Director</a:t>
            </a:r>
            <a:br>
              <a:rPr lang="en-GB" sz="2800" b="1" kern="0" dirty="0">
                <a:solidFill>
                  <a:prstClr val="black"/>
                </a:solidFill>
                <a:latin typeface="Calibri"/>
              </a:rPr>
            </a:br>
            <a:r>
              <a:rPr lang="en-GB" sz="2800" b="1" kern="0" dirty="0">
                <a:solidFill>
                  <a:prstClr val="black"/>
                </a:solidFill>
                <a:latin typeface="Calibri"/>
              </a:rPr>
              <a:t> Peter Herrmann                    </a:t>
            </a:r>
          </a:p>
        </p:txBody>
      </p:sp>
      <p:sp>
        <p:nvSpPr>
          <p:cNvPr id="29" name="Rectangle 28"/>
          <p:cNvSpPr/>
          <p:nvPr/>
        </p:nvSpPr>
        <p:spPr>
          <a:xfrm>
            <a:off x="14352240" y="7890591"/>
            <a:ext cx="4536796" cy="1310271"/>
          </a:xfrm>
          <a:prstGeom prst="rect">
            <a:avLst/>
          </a:prstGeom>
          <a:solidFill>
            <a:srgbClr val="D0DFFC"/>
          </a:solidFill>
          <a:ln w="25400" cap="flat" cmpd="sng" algn="ctr">
            <a:solidFill>
              <a:srgbClr val="4F81BD">
                <a:shade val="50000"/>
              </a:srgbClr>
            </a:solidFill>
            <a:prstDash val="solid"/>
          </a:ln>
          <a:effectLst/>
        </p:spPr>
        <p:txBody>
          <a:bodyPr rtlCol="0" anchor="ctr"/>
          <a:lstStyle/>
          <a:p>
            <a:pPr algn="ctr" eaLnBrk="1" fontAlgn="auto" hangingPunct="1">
              <a:spcBef>
                <a:spcPts val="0"/>
              </a:spcBef>
              <a:spcAft>
                <a:spcPts val="0"/>
              </a:spcAft>
            </a:pPr>
            <a:r>
              <a:rPr lang="en-GB" sz="2800" b="1" kern="0" dirty="0">
                <a:solidFill>
                  <a:prstClr val="black"/>
                </a:solidFill>
                <a:latin typeface="Calibri"/>
                <a:ea typeface="+mn-ea"/>
                <a:cs typeface="+mn-cs"/>
              </a:rPr>
              <a:t>Vice-Chair: </a:t>
            </a:r>
          </a:p>
          <a:p>
            <a:pPr algn="ctr" eaLnBrk="1" fontAlgn="auto" hangingPunct="1">
              <a:spcBef>
                <a:spcPts val="0"/>
              </a:spcBef>
              <a:spcAft>
                <a:spcPts val="0"/>
              </a:spcAft>
            </a:pPr>
            <a:r>
              <a:rPr lang="en-GB" sz="2800" b="1" kern="0" dirty="0">
                <a:solidFill>
                  <a:prstClr val="black"/>
                </a:solidFill>
                <a:latin typeface="Calibri"/>
                <a:ea typeface="+mn-ea"/>
                <a:cs typeface="+mn-cs"/>
              </a:rPr>
              <a:t>Riza Durucasugil, NETAS</a:t>
            </a:r>
          </a:p>
        </p:txBody>
      </p:sp>
      <p:pic>
        <p:nvPicPr>
          <p:cNvPr id="31" name="Picture 6" descr="http://celticplus.eu/images/logos/CG-EUREKA/BT-new.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75376" y="3885674"/>
            <a:ext cx="3037090" cy="922378"/>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8" descr="http://celticplus.eu/images/logos/CG-EUREKA/T_Kurzform_4C-sm.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552040" y="2564791"/>
            <a:ext cx="2556887" cy="791419"/>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12" descr="http://celticplus.eu/images/logos/CG-EUREKA/EUR-logo.gif"/>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3462352" y="4591939"/>
            <a:ext cx="1863961" cy="535026"/>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14" descr="http://celticplus.eu/images/logos/CG-EUREKA/Orange-new-small.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5520519" y="3372182"/>
            <a:ext cx="1100119" cy="1055521"/>
          </a:xfrm>
          <a:prstGeom prst="rect">
            <a:avLst/>
          </a:prstGeom>
          <a:noFill/>
          <a:extLst>
            <a:ext uri="{909E8E84-426E-40DD-AFC4-6F175D3DCCD1}">
              <a14:hiddenFill xmlns:a14="http://schemas.microsoft.com/office/drawing/2010/main">
                <a:solidFill>
                  <a:srgbClr val="FFFFFF"/>
                </a:solidFill>
              </a14:hiddenFill>
            </a:ext>
          </a:extLst>
        </p:spPr>
      </p:pic>
      <p:pic>
        <p:nvPicPr>
          <p:cNvPr id="37" name="Picture 18" descr="http://celticplus.eu/images/logos/CG-EUREKA/INDRA.gif"/>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0905141" y="5793746"/>
            <a:ext cx="2150955" cy="668894"/>
          </a:xfrm>
          <a:prstGeom prst="rect">
            <a:avLst/>
          </a:prstGeom>
          <a:noFill/>
          <a:extLst>
            <a:ext uri="{909E8E84-426E-40DD-AFC4-6F175D3DCCD1}">
              <a14:hiddenFill xmlns:a14="http://schemas.microsoft.com/office/drawing/2010/main">
                <a:solidFill>
                  <a:srgbClr val="FFFFFF"/>
                </a:solidFill>
              </a14:hiddenFill>
            </a:ext>
          </a:extLst>
        </p:spPr>
      </p:pic>
      <p:pic>
        <p:nvPicPr>
          <p:cNvPr id="38" name="Picture 20" descr="http://celticplus.eu/images/logos/CG-EUREKA/italtel-logo.gif"/>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3462352" y="5383872"/>
            <a:ext cx="1996454" cy="697175"/>
          </a:xfrm>
          <a:prstGeom prst="rect">
            <a:avLst/>
          </a:prstGeom>
          <a:noFill/>
          <a:extLst>
            <a:ext uri="{909E8E84-426E-40DD-AFC4-6F175D3DCCD1}">
              <a14:hiddenFill xmlns:a14="http://schemas.microsoft.com/office/drawing/2010/main">
                <a:solidFill>
                  <a:srgbClr val="FFFFFF"/>
                </a:solidFill>
              </a14:hiddenFill>
            </a:ext>
          </a:extLst>
        </p:spPr>
      </p:pic>
      <p:pic>
        <p:nvPicPr>
          <p:cNvPr id="41" name="Picture 28" descr="http://celticplus.eu/images/logos/CG-EUREKA/Telefonica.gif"/>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6365877" y="5528047"/>
            <a:ext cx="1960981" cy="658767"/>
          </a:xfrm>
          <a:prstGeom prst="rect">
            <a:avLst/>
          </a:prstGeom>
          <a:noFill/>
          <a:extLst>
            <a:ext uri="{909E8E84-426E-40DD-AFC4-6F175D3DCCD1}">
              <a14:hiddenFill xmlns:a14="http://schemas.microsoft.com/office/drawing/2010/main">
                <a:solidFill>
                  <a:srgbClr val="FFFFFF"/>
                </a:solidFill>
              </a14:hiddenFill>
            </a:ext>
          </a:extLst>
        </p:spPr>
      </p:pic>
      <p:pic>
        <p:nvPicPr>
          <p:cNvPr id="42" name="Picture 30" descr="http://celticplus.eu/images/logos/CG-EUREKA/Telenor2.jpg"/>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094055" y="4704988"/>
            <a:ext cx="1574210" cy="761716"/>
          </a:xfrm>
          <a:prstGeom prst="rect">
            <a:avLst/>
          </a:prstGeom>
          <a:noFill/>
          <a:extLst>
            <a:ext uri="{909E8E84-426E-40DD-AFC4-6F175D3DCCD1}">
              <a14:hiddenFill xmlns:a14="http://schemas.microsoft.com/office/drawing/2010/main">
                <a:solidFill>
                  <a:srgbClr val="FFFFFF"/>
                </a:solidFill>
              </a14:hiddenFill>
            </a:ext>
          </a:extLst>
        </p:spPr>
      </p:pic>
      <p:pic>
        <p:nvPicPr>
          <p:cNvPr id="43" name="Picture 34" descr="http://celticplus.eu/images/logos/CG-EUREKA/Thales-small2.jpg"/>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0563873" y="5152697"/>
            <a:ext cx="2198050" cy="314007"/>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38" descr="http://celticplus.eu/images/logos/CG-EUREKA/turktelekom_logo-small.png"/>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786917" y="3265724"/>
            <a:ext cx="1225806" cy="619950"/>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2" descr="2385ED094FD44F4B83CE8C72A4DA40B3@internal"/>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5445677" y="4560254"/>
            <a:ext cx="2531200" cy="1059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 name="Picture 2"/>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8065606" y="5765993"/>
            <a:ext cx="1686753" cy="5523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8" name="Picture 47"/>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5621436" y="5645668"/>
            <a:ext cx="1602117" cy="480634"/>
          </a:xfrm>
          <a:prstGeom prst="rect">
            <a:avLst/>
          </a:prstGeom>
        </p:spPr>
      </p:pic>
      <p:pic>
        <p:nvPicPr>
          <p:cNvPr id="33" name="Picture 10" descr="http://celticplus.eu/images/logos/CG-EUREKA/ericcsson-logo_117x42.gif"/>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9381457" y="3725257"/>
            <a:ext cx="3170583" cy="1134195"/>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5063208" y="6785992"/>
            <a:ext cx="3682418" cy="584775"/>
          </a:xfrm>
          <a:prstGeom prst="rect">
            <a:avLst/>
          </a:prstGeom>
          <a:noFill/>
        </p:spPr>
        <p:txBody>
          <a:bodyPr wrap="none" rtlCol="0">
            <a:spAutoFit/>
          </a:bodyPr>
          <a:lstStyle/>
          <a:p>
            <a:r>
              <a:rPr lang="de-DE" sz="3200" dirty="0" smtClean="0">
                <a:solidFill>
                  <a:prstClr val="white"/>
                </a:solidFill>
              </a:rPr>
              <a:t>Management Team</a:t>
            </a:r>
            <a:endParaRPr lang="en-GB" sz="3200" dirty="0">
              <a:solidFill>
                <a:prstClr val="white"/>
              </a:solidFill>
            </a:endParaRPr>
          </a:p>
        </p:txBody>
      </p:sp>
      <p:pic>
        <p:nvPicPr>
          <p:cNvPr id="5" name="Picture 4"/>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9574478" y="2512418"/>
            <a:ext cx="2790925" cy="1058928"/>
          </a:xfrm>
          <a:prstGeom prst="rect">
            <a:avLst/>
          </a:prstGeom>
        </p:spPr>
      </p:pic>
      <p:pic>
        <p:nvPicPr>
          <p:cNvPr id="10" name="Picture 9"/>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10176250" y="3617640"/>
            <a:ext cx="2159766" cy="485809"/>
          </a:xfrm>
          <a:prstGeom prst="rect">
            <a:avLst/>
          </a:prstGeom>
        </p:spPr>
      </p:pic>
      <p:pic>
        <p:nvPicPr>
          <p:cNvPr id="14" name="Picture 13"/>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13032251" y="3645120"/>
            <a:ext cx="1968062" cy="415303"/>
          </a:xfrm>
          <a:prstGeom prst="rect">
            <a:avLst/>
          </a:prstGeom>
        </p:spPr>
      </p:pic>
    </p:spTree>
    <p:extLst>
      <p:ext uri="{BB962C8B-B14F-4D97-AF65-F5344CB8AC3E}">
        <p14:creationId xmlns:p14="http://schemas.microsoft.com/office/powerpoint/2010/main" val="26936156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2336016" y="8226152"/>
            <a:ext cx="2133396" cy="1935072"/>
          </a:xfrm>
          <a:prstGeom prst="rect">
            <a:avLst/>
          </a:prstGeom>
        </p:spPr>
      </p:pic>
      <p:pic>
        <p:nvPicPr>
          <p:cNvPr id="30" name="Picture 29"/>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0" y="-1"/>
            <a:ext cx="3479032" cy="2993963"/>
          </a:xfrm>
          <a:prstGeom prst="rect">
            <a:avLst/>
          </a:prstGeom>
        </p:spPr>
      </p:pic>
      <p:pic>
        <p:nvPicPr>
          <p:cNvPr id="20" name="Picture 3" descr="K:\COMMON\Calls 2012\Projects\NOTTS\leaflets\logo.jpg"/>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9172101" y="10242376"/>
            <a:ext cx="1867771" cy="186777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pic>
        <p:nvPicPr>
          <p:cNvPr id="17" name="Picture 3">
            <a:extLst>
              <a:ext uri="{FF2B5EF4-FFF2-40B4-BE49-F238E27FC236}">
                <a16:creationId xmlns="" xmlns:a16="http://schemas.microsoft.com/office/drawing/2014/main" id="{652DBC00-ED5E-4856-8615-3C4B33AF59CC}"/>
              </a:ext>
            </a:extLst>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958752" y="6259250"/>
            <a:ext cx="5739230" cy="3191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5" name="Rectangle : coins arrondis 24">
            <a:extLst>
              <a:ext uri="{FF2B5EF4-FFF2-40B4-BE49-F238E27FC236}">
                <a16:creationId xmlns="" xmlns:a16="http://schemas.microsoft.com/office/drawing/2014/main" id="{2C42587B-4E56-4A06-A073-8033DD440832}"/>
              </a:ext>
            </a:extLst>
          </p:cNvPr>
          <p:cNvSpPr/>
          <p:nvPr/>
        </p:nvSpPr>
        <p:spPr>
          <a:xfrm>
            <a:off x="294697" y="10104121"/>
            <a:ext cx="10961199" cy="337861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 name="Rectangle : coins arrondis 22">
            <a:extLst>
              <a:ext uri="{FF2B5EF4-FFF2-40B4-BE49-F238E27FC236}">
                <a16:creationId xmlns="" xmlns:a16="http://schemas.microsoft.com/office/drawing/2014/main" id="{2BA0CFFF-04BA-455A-AFA9-14ED0B34769C}"/>
              </a:ext>
            </a:extLst>
          </p:cNvPr>
          <p:cNvSpPr/>
          <p:nvPr/>
        </p:nvSpPr>
        <p:spPr>
          <a:xfrm>
            <a:off x="160877" y="2687298"/>
            <a:ext cx="9582851" cy="325934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4" name="Ellipse 33">
            <a:extLst>
              <a:ext uri="{FF2B5EF4-FFF2-40B4-BE49-F238E27FC236}">
                <a16:creationId xmlns="" xmlns:a16="http://schemas.microsoft.com/office/drawing/2014/main" id="{BFCE0F97-F117-4BF3-9741-D70E0135B694}"/>
              </a:ext>
            </a:extLst>
          </p:cNvPr>
          <p:cNvSpPr/>
          <p:nvPr/>
        </p:nvSpPr>
        <p:spPr>
          <a:xfrm>
            <a:off x="8426750" y="2685590"/>
            <a:ext cx="2622023" cy="1818796"/>
          </a:xfrm>
          <a:prstGeom prst="ellipse">
            <a:avLst/>
          </a:prstGeom>
          <a:solidFill>
            <a:schemeClr val="accent2">
              <a:lumMod val="20000"/>
              <a:lumOff val="8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 name="TextBox 2"/>
          <p:cNvSpPr txBox="1"/>
          <p:nvPr/>
        </p:nvSpPr>
        <p:spPr>
          <a:xfrm>
            <a:off x="294698" y="3794205"/>
            <a:ext cx="9632024" cy="1910042"/>
          </a:xfrm>
          <a:prstGeom prst="rect">
            <a:avLst/>
          </a:prstGeom>
          <a:noFill/>
        </p:spPr>
        <p:txBody>
          <a:bodyPr wrap="square" lIns="217709" tIns="108855" rIns="217709" bIns="108855" rtlCol="0">
            <a:spAutoFit/>
          </a:bodyPr>
          <a:lstStyle/>
          <a:p>
            <a:pPr>
              <a:spcAft>
                <a:spcPts val="714"/>
              </a:spcAft>
            </a:pPr>
            <a:r>
              <a:rPr lang="en-US" sz="4000" b="1" dirty="0">
                <a:solidFill>
                  <a:schemeClr val="tx2"/>
                </a:solidFill>
                <a:latin typeface="+mn-lt"/>
                <a:ea typeface="Times New Roman"/>
                <a:cs typeface="Calibri"/>
              </a:rPr>
              <a:t>HIPERMED</a:t>
            </a:r>
            <a:endParaRPr lang="en-US" sz="3200" b="1" dirty="0">
              <a:solidFill>
                <a:schemeClr val="tx2"/>
              </a:solidFill>
              <a:latin typeface="+mn-lt"/>
              <a:ea typeface="Times New Roman"/>
              <a:cs typeface="Calibri"/>
            </a:endParaRPr>
          </a:p>
          <a:p>
            <a:pPr>
              <a:spcAft>
                <a:spcPts val="0"/>
              </a:spcAft>
            </a:pPr>
            <a:r>
              <a:rPr lang="en-US" sz="3200" i="1" dirty="0">
                <a:solidFill>
                  <a:srgbClr val="FF0000"/>
                </a:solidFill>
                <a:latin typeface="+mn-lt"/>
                <a:ea typeface="Times New Roman"/>
                <a:cs typeface="Calibri"/>
              </a:rPr>
              <a:t>High-Performance Telemedicine Platform</a:t>
            </a:r>
            <a:r>
              <a:rPr lang="en-US" sz="3200" i="1" dirty="0">
                <a:latin typeface="+mn-lt"/>
                <a:ea typeface="Times New Roman"/>
                <a:cs typeface="Calibri"/>
              </a:rPr>
              <a:t> </a:t>
            </a:r>
          </a:p>
          <a:p>
            <a:pPr>
              <a:spcAft>
                <a:spcPts val="0"/>
              </a:spcAft>
            </a:pPr>
            <a:r>
              <a:rPr lang="en-US" sz="3200" b="1" dirty="0">
                <a:solidFill>
                  <a:schemeClr val="tx2"/>
                </a:solidFill>
                <a:latin typeface="+mn-lt"/>
                <a:ea typeface="Times New Roman"/>
                <a:cs typeface="Calibri"/>
              </a:rPr>
              <a:t>Cost-effective healthcare even in remote areas</a:t>
            </a:r>
            <a:endParaRPr lang="en-GB" sz="3200" b="1" dirty="0">
              <a:solidFill>
                <a:schemeClr val="tx2"/>
              </a:solidFill>
              <a:latin typeface="+mn-lt"/>
              <a:ea typeface="Times New Roman"/>
              <a:cs typeface="Calibri"/>
            </a:endParaRPr>
          </a:p>
        </p:txBody>
      </p:sp>
      <p:pic>
        <p:nvPicPr>
          <p:cNvPr id="7" name="Picture 2"/>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21734296" y="154253"/>
            <a:ext cx="2483040" cy="2959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Rectangle 9">
            <a:extLst>
              <a:ext uri="{FF2B5EF4-FFF2-40B4-BE49-F238E27FC236}">
                <a16:creationId xmlns="" xmlns:a16="http://schemas.microsoft.com/office/drawing/2014/main" id="{35C827C7-B95D-4AA2-B2C9-0F9745E3E405}"/>
              </a:ext>
            </a:extLst>
          </p:cNvPr>
          <p:cNvSpPr/>
          <p:nvPr/>
        </p:nvSpPr>
        <p:spPr>
          <a:xfrm>
            <a:off x="11975976" y="4510052"/>
            <a:ext cx="11842411" cy="2521203"/>
          </a:xfrm>
          <a:prstGeom prst="rect">
            <a:avLst/>
          </a:prstGeom>
        </p:spPr>
        <p:txBody>
          <a:bodyPr wrap="square">
            <a:spAutoFit/>
          </a:bodyPr>
          <a:lstStyle/>
          <a:p>
            <a:pPr algn="r">
              <a:spcAft>
                <a:spcPts val="714"/>
              </a:spcAft>
            </a:pPr>
            <a:r>
              <a:rPr lang="en-US" sz="4400" b="1" dirty="0">
                <a:solidFill>
                  <a:schemeClr val="tx2"/>
                </a:solidFill>
                <a:latin typeface="+mn-lt"/>
                <a:ea typeface="Times New Roman"/>
                <a:cs typeface="Calibri"/>
              </a:rPr>
              <a:t>HFCC/</a:t>
            </a:r>
            <a:r>
              <a:rPr lang="en-US" sz="4400" b="1" dirty="0" err="1">
                <a:solidFill>
                  <a:schemeClr val="tx2"/>
                </a:solidFill>
                <a:latin typeface="+mn-lt"/>
                <a:ea typeface="Times New Roman"/>
                <a:cs typeface="Calibri"/>
              </a:rPr>
              <a:t>G.fa</a:t>
            </a:r>
            <a:r>
              <a:rPr lang="en-US" sz="4000" b="1" dirty="0" err="1">
                <a:solidFill>
                  <a:schemeClr val="tx2"/>
                </a:solidFill>
                <a:latin typeface="+mn-lt"/>
                <a:ea typeface="Times New Roman"/>
                <a:cs typeface="Calibri"/>
              </a:rPr>
              <a:t>st</a:t>
            </a:r>
            <a:endParaRPr lang="en-US" sz="4000" b="1" dirty="0">
              <a:solidFill>
                <a:schemeClr val="tx2"/>
              </a:solidFill>
              <a:latin typeface="+mn-lt"/>
              <a:ea typeface="Times New Roman"/>
              <a:cs typeface="Calibri"/>
            </a:endParaRPr>
          </a:p>
          <a:p>
            <a:pPr algn="r">
              <a:spcAft>
                <a:spcPts val="0"/>
              </a:spcAft>
            </a:pPr>
            <a:r>
              <a:rPr lang="en-US" sz="3600" i="1" dirty="0">
                <a:solidFill>
                  <a:srgbClr val="FF0000"/>
                </a:solidFill>
                <a:latin typeface="+mn-lt"/>
                <a:ea typeface="Times New Roman"/>
                <a:cs typeface="Calibri"/>
              </a:rPr>
              <a:t>Hybrid Fiber-Copper connectivity using </a:t>
            </a:r>
            <a:r>
              <a:rPr lang="en-US" sz="3600" i="1" dirty="0" err="1">
                <a:solidFill>
                  <a:srgbClr val="FF0000"/>
                </a:solidFill>
                <a:latin typeface="+mn-lt"/>
                <a:ea typeface="Times New Roman"/>
                <a:cs typeface="Calibri"/>
              </a:rPr>
              <a:t>G.fast</a:t>
            </a:r>
            <a:endParaRPr lang="en-US" sz="3600" i="1" dirty="0">
              <a:latin typeface="+mn-lt"/>
              <a:ea typeface="Times New Roman"/>
              <a:cs typeface="Calibri"/>
            </a:endParaRPr>
          </a:p>
          <a:p>
            <a:pPr algn="r">
              <a:spcAft>
                <a:spcPts val="0"/>
              </a:spcAft>
            </a:pPr>
            <a:r>
              <a:rPr lang="en-US" sz="3600" b="1" dirty="0">
                <a:latin typeface="+mn-lt"/>
                <a:ea typeface="Times New Roman"/>
                <a:cs typeface="Calibri"/>
              </a:rPr>
              <a:t>Brings broadband to the home with existing copper cables</a:t>
            </a:r>
          </a:p>
          <a:p>
            <a:pPr algn="r">
              <a:spcAft>
                <a:spcPts val="0"/>
              </a:spcAft>
            </a:pPr>
            <a:r>
              <a:rPr lang="en-US" sz="3600" b="1" dirty="0">
                <a:solidFill>
                  <a:schemeClr val="tx2"/>
                </a:solidFill>
                <a:latin typeface="+mn-lt"/>
                <a:ea typeface="Times New Roman"/>
                <a:cs typeface="Calibri"/>
              </a:rPr>
              <a:t>More than </a:t>
            </a:r>
            <a:r>
              <a:rPr lang="en-US" sz="3600" b="1" dirty="0" smtClean="0">
                <a:solidFill>
                  <a:schemeClr val="tx2"/>
                </a:solidFill>
                <a:latin typeface="+mn-lt"/>
                <a:ea typeface="Times New Roman"/>
                <a:cs typeface="Calibri"/>
              </a:rPr>
              <a:t>10 </a:t>
            </a:r>
            <a:r>
              <a:rPr lang="en-US" sz="3600" b="1" dirty="0">
                <a:solidFill>
                  <a:schemeClr val="tx2"/>
                </a:solidFill>
                <a:latin typeface="+mn-lt"/>
                <a:ea typeface="Times New Roman"/>
                <a:cs typeface="Calibri"/>
              </a:rPr>
              <a:t>million premises connected by end of 2020</a:t>
            </a:r>
          </a:p>
        </p:txBody>
      </p:sp>
      <p:sp>
        <p:nvSpPr>
          <p:cNvPr id="11" name="Rectangle 10">
            <a:extLst>
              <a:ext uri="{FF2B5EF4-FFF2-40B4-BE49-F238E27FC236}">
                <a16:creationId xmlns="" xmlns:a16="http://schemas.microsoft.com/office/drawing/2014/main" id="{9010DA19-2830-45F0-BE5D-32F84F755CDB}"/>
              </a:ext>
            </a:extLst>
          </p:cNvPr>
          <p:cNvSpPr/>
          <p:nvPr/>
        </p:nvSpPr>
        <p:spPr>
          <a:xfrm>
            <a:off x="482209" y="10991730"/>
            <a:ext cx="10989711" cy="2521203"/>
          </a:xfrm>
          <a:prstGeom prst="rect">
            <a:avLst/>
          </a:prstGeom>
        </p:spPr>
        <p:txBody>
          <a:bodyPr wrap="square">
            <a:spAutoFit/>
          </a:bodyPr>
          <a:lstStyle/>
          <a:p>
            <a:pPr>
              <a:spcAft>
                <a:spcPts val="714"/>
              </a:spcAft>
            </a:pPr>
            <a:r>
              <a:rPr lang="en-US" sz="4400" b="1" dirty="0">
                <a:solidFill>
                  <a:schemeClr val="tx2"/>
                </a:solidFill>
                <a:latin typeface="+mn-lt"/>
                <a:ea typeface="Times New Roman"/>
                <a:cs typeface="Calibri"/>
              </a:rPr>
              <a:t>NOTTS</a:t>
            </a:r>
          </a:p>
          <a:p>
            <a:pPr>
              <a:spcAft>
                <a:spcPts val="0"/>
              </a:spcAft>
            </a:pPr>
            <a:r>
              <a:rPr lang="en-GB" sz="3600" i="1" dirty="0">
                <a:solidFill>
                  <a:srgbClr val="FF0000"/>
                </a:solidFill>
                <a:latin typeface="+mn-lt"/>
                <a:ea typeface="Times New Roman"/>
                <a:cs typeface="Calibri"/>
              </a:rPr>
              <a:t>Next generation OTT multimedia Services</a:t>
            </a:r>
          </a:p>
          <a:p>
            <a:pPr>
              <a:spcAft>
                <a:spcPts val="0"/>
              </a:spcAft>
            </a:pPr>
            <a:r>
              <a:rPr lang="en-US" sz="3600" b="1" dirty="0">
                <a:solidFill>
                  <a:schemeClr val="tx2"/>
                </a:solidFill>
                <a:latin typeface="+mn-lt"/>
                <a:ea typeface="Times New Roman"/>
                <a:cs typeface="Calibri"/>
              </a:rPr>
              <a:t>Guarantees the video content delivery from the customer’s perspective</a:t>
            </a:r>
          </a:p>
        </p:txBody>
      </p:sp>
      <p:pic>
        <p:nvPicPr>
          <p:cNvPr id="14" name="Picture 3">
            <a:extLst>
              <a:ext uri="{FF2B5EF4-FFF2-40B4-BE49-F238E27FC236}">
                <a16:creationId xmlns="" xmlns:a16="http://schemas.microsoft.com/office/drawing/2014/main" id="{9E01F1B7-D8DF-4172-AACA-B88C210F0418}"/>
              </a:ext>
            </a:extLst>
          </p:cNvPr>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14457279" y="3257600"/>
            <a:ext cx="3204010" cy="20705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Picture 3">
            <a:extLst>
              <a:ext uri="{FF2B5EF4-FFF2-40B4-BE49-F238E27FC236}">
                <a16:creationId xmlns="" xmlns:a16="http://schemas.microsoft.com/office/drawing/2014/main" id="{762844E9-E08E-48D3-8816-2F6F79CA2BAF}"/>
              </a:ext>
            </a:extLst>
          </p:cNvPr>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17795110" y="3868431"/>
            <a:ext cx="2685446" cy="11405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 name="Picture 5">
            <a:extLst>
              <a:ext uri="{FF2B5EF4-FFF2-40B4-BE49-F238E27FC236}">
                <a16:creationId xmlns="" xmlns:a16="http://schemas.microsoft.com/office/drawing/2014/main" id="{D589BD00-B993-42F6-A24F-F76EAA4A6F60}"/>
              </a:ext>
            </a:extLst>
          </p:cNvPr>
          <p:cNvPicPr>
            <a:picLocks noChangeAspect="1" noChangeArrowheads="1"/>
          </p:cNvPicPr>
          <p:nvPr/>
        </p:nvPicPr>
        <p:blipFill rotWithShape="1">
          <a:blip r:embed="rId9" cstate="email">
            <a:extLst>
              <a:ext uri="{28A0092B-C50C-407E-A947-70E740481C1C}">
                <a14:useLocalDpi xmlns:a14="http://schemas.microsoft.com/office/drawing/2010/main"/>
              </a:ext>
            </a:extLst>
          </a:blip>
          <a:srcRect/>
          <a:stretch/>
        </p:blipFill>
        <p:spPr bwMode="auto">
          <a:xfrm>
            <a:off x="6099439" y="3012995"/>
            <a:ext cx="1910626" cy="14547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8" name="Picture 2">
            <a:extLst>
              <a:ext uri="{FF2B5EF4-FFF2-40B4-BE49-F238E27FC236}">
                <a16:creationId xmlns="" xmlns:a16="http://schemas.microsoft.com/office/drawing/2014/main" id="{0F0F61E4-6F9C-4C15-BB78-85A6E264C447}"/>
              </a:ext>
            </a:extLst>
          </p:cNvPr>
          <p:cNvPicPr>
            <a:picLocks noChangeAspect="1" noChangeArrowheads="1"/>
          </p:cNvPicPr>
          <p:nvPr/>
        </p:nvPicPr>
        <p:blipFill rotWithShape="1">
          <a:blip r:embed="rId10" cstate="email">
            <a:extLst>
              <a:ext uri="{28A0092B-C50C-407E-A947-70E740481C1C}">
                <a14:useLocalDpi xmlns:a14="http://schemas.microsoft.com/office/drawing/2010/main"/>
              </a:ext>
            </a:extLst>
          </a:blip>
          <a:srcRect/>
          <a:stretch/>
        </p:blipFill>
        <p:spPr bwMode="auto">
          <a:xfrm>
            <a:off x="3384483" y="2865888"/>
            <a:ext cx="2451226" cy="15444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4" name="Rectangle : coins arrondis 23">
            <a:extLst>
              <a:ext uri="{FF2B5EF4-FFF2-40B4-BE49-F238E27FC236}">
                <a16:creationId xmlns="" xmlns:a16="http://schemas.microsoft.com/office/drawing/2014/main" id="{550CAF23-D118-4AAF-81E6-7D11C601BF06}"/>
              </a:ext>
            </a:extLst>
          </p:cNvPr>
          <p:cNvSpPr/>
          <p:nvPr/>
        </p:nvSpPr>
        <p:spPr>
          <a:xfrm>
            <a:off x="12120662" y="3257600"/>
            <a:ext cx="11842411" cy="396044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Rectangle 30">
            <a:extLst>
              <a:ext uri="{FF2B5EF4-FFF2-40B4-BE49-F238E27FC236}">
                <a16:creationId xmlns="" xmlns:a16="http://schemas.microsoft.com/office/drawing/2014/main" id="{B3B59114-FDBE-47D8-914D-D197D9F4A04B}"/>
              </a:ext>
            </a:extLst>
          </p:cNvPr>
          <p:cNvSpPr/>
          <p:nvPr/>
        </p:nvSpPr>
        <p:spPr>
          <a:xfrm>
            <a:off x="8466522" y="3270007"/>
            <a:ext cx="2473755" cy="769441"/>
          </a:xfrm>
          <a:prstGeom prst="rect">
            <a:avLst/>
          </a:prstGeom>
          <a:noFill/>
        </p:spPr>
        <p:txBody>
          <a:bodyPr wrap="none" lIns="91440" tIns="45720" rIns="91440" bIns="45720">
            <a:spAutoFit/>
          </a:bodyPr>
          <a:lstStyle/>
          <a:p>
            <a:pPr algn="ctr"/>
            <a:r>
              <a:rPr lang="en-GB" sz="4400" b="1" dirty="0" smtClean="0">
                <a:ln w="0"/>
                <a:solidFill>
                  <a:schemeClr val="accent2">
                    <a:lumMod val="50000"/>
                  </a:schemeClr>
                </a:solidFill>
                <a:effectLst>
                  <a:outerShdw blurRad="38100" dist="25400" dir="5400000" algn="ctr" rotWithShape="0">
                    <a:srgbClr val="6E747A">
                      <a:alpha val="43000"/>
                    </a:srgbClr>
                  </a:outerShdw>
                </a:effectLst>
              </a:rPr>
              <a:t>E-Health</a:t>
            </a:r>
            <a:endParaRPr lang="en-GB" sz="4400" b="1" dirty="0">
              <a:ln w="0"/>
              <a:solidFill>
                <a:schemeClr val="accent2">
                  <a:lumMod val="50000"/>
                </a:schemeClr>
              </a:solidFill>
              <a:effectLst>
                <a:outerShdw blurRad="38100" dist="25400" dir="5400000" algn="ctr" rotWithShape="0">
                  <a:srgbClr val="6E747A">
                    <a:alpha val="43000"/>
                  </a:srgbClr>
                </a:outerShdw>
              </a:effectLst>
            </a:endParaRPr>
          </a:p>
        </p:txBody>
      </p:sp>
      <p:pic>
        <p:nvPicPr>
          <p:cNvPr id="19" name="Picture 2" descr="C:\Users\lvh\AppData\Local\Microsoft\Windows\INetCache\Content.Word\eia_logo_final_2017-18.jpg"/>
          <p:cNvPicPr/>
          <p:nvPr/>
        </p:nvPicPr>
        <p:blipFill rotWithShape="1">
          <a:blip r:embed="rId11" cstate="email">
            <a:extLst>
              <a:ext uri="{28A0092B-C50C-407E-A947-70E740481C1C}">
                <a14:useLocalDpi xmlns:a14="http://schemas.microsoft.com/office/drawing/2010/main"/>
              </a:ext>
            </a:extLst>
          </a:blip>
          <a:srcRect/>
          <a:stretch/>
        </p:blipFill>
        <p:spPr bwMode="auto">
          <a:xfrm>
            <a:off x="2398912" y="10242376"/>
            <a:ext cx="2952328" cy="1551052"/>
          </a:xfrm>
          <a:prstGeom prst="rect">
            <a:avLst/>
          </a:prstGeom>
          <a:noFill/>
          <a:ln>
            <a:noFill/>
          </a:ln>
        </p:spPr>
      </p:pic>
      <p:pic>
        <p:nvPicPr>
          <p:cNvPr id="4" name="Picture 3"/>
          <p:cNvPicPr>
            <a:picLocks noChangeAspect="1"/>
          </p:cNvPicPr>
          <p:nvPr/>
        </p:nvPicPr>
        <p:blipFill rotWithShape="1">
          <a:blip r:embed="rId12" cstate="email">
            <a:extLst>
              <a:ext uri="{28A0092B-C50C-407E-A947-70E740481C1C}">
                <a14:useLocalDpi xmlns:a14="http://schemas.microsoft.com/office/drawing/2010/main"/>
              </a:ext>
            </a:extLst>
          </a:blip>
          <a:srcRect/>
          <a:stretch/>
        </p:blipFill>
        <p:spPr>
          <a:xfrm>
            <a:off x="8010065" y="6353944"/>
            <a:ext cx="4181935" cy="3136225"/>
          </a:xfrm>
          <a:prstGeom prst="rect">
            <a:avLst/>
          </a:prstGeom>
        </p:spPr>
      </p:pic>
      <p:sp>
        <p:nvSpPr>
          <p:cNvPr id="22" name="Ellipse 33">
            <a:extLst>
              <a:ext uri="{FF2B5EF4-FFF2-40B4-BE49-F238E27FC236}">
                <a16:creationId xmlns="" xmlns:a16="http://schemas.microsoft.com/office/drawing/2014/main" id="{BFCE0F97-F117-4BF3-9741-D70E0135B694}"/>
              </a:ext>
            </a:extLst>
          </p:cNvPr>
          <p:cNvSpPr/>
          <p:nvPr/>
        </p:nvSpPr>
        <p:spPr>
          <a:xfrm>
            <a:off x="11255895" y="3408881"/>
            <a:ext cx="2622023" cy="1818796"/>
          </a:xfrm>
          <a:prstGeom prst="ellipse">
            <a:avLst/>
          </a:prstGeom>
          <a:solidFill>
            <a:schemeClr val="accent2">
              <a:lumMod val="20000"/>
              <a:lumOff val="8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 name="Rectangle 26">
            <a:extLst>
              <a:ext uri="{FF2B5EF4-FFF2-40B4-BE49-F238E27FC236}">
                <a16:creationId xmlns="" xmlns:a16="http://schemas.microsoft.com/office/drawing/2014/main" id="{B3B59114-FDBE-47D8-914D-D197D9F4A04B}"/>
              </a:ext>
            </a:extLst>
          </p:cNvPr>
          <p:cNvSpPr/>
          <p:nvPr/>
        </p:nvSpPr>
        <p:spPr>
          <a:xfrm>
            <a:off x="11434252" y="3545632"/>
            <a:ext cx="2193228" cy="1446550"/>
          </a:xfrm>
          <a:prstGeom prst="rect">
            <a:avLst/>
          </a:prstGeom>
          <a:noFill/>
        </p:spPr>
        <p:txBody>
          <a:bodyPr wrap="none" lIns="91440" tIns="45720" rIns="91440" bIns="45720">
            <a:spAutoFit/>
          </a:bodyPr>
          <a:lstStyle/>
          <a:p>
            <a:pPr algn="ctr"/>
            <a:r>
              <a:rPr lang="en-GB" sz="4400" b="1" dirty="0">
                <a:ln w="0"/>
                <a:solidFill>
                  <a:schemeClr val="accent2">
                    <a:lumMod val="50000"/>
                  </a:schemeClr>
                </a:solidFill>
                <a:effectLst>
                  <a:outerShdw blurRad="38100" dist="25400" dir="5400000" algn="ctr" rotWithShape="0">
                    <a:srgbClr val="6E747A">
                      <a:alpha val="43000"/>
                    </a:srgbClr>
                  </a:outerShdw>
                </a:effectLst>
              </a:rPr>
              <a:t>Digital</a:t>
            </a:r>
          </a:p>
          <a:p>
            <a:pPr algn="ctr"/>
            <a:r>
              <a:rPr lang="en-GB" sz="4400" b="1" dirty="0">
                <a:ln w="0"/>
                <a:solidFill>
                  <a:schemeClr val="accent2">
                    <a:lumMod val="50000"/>
                  </a:schemeClr>
                </a:solidFill>
                <a:effectLst>
                  <a:outerShdw blurRad="38100" dist="25400" dir="5400000" algn="ctr" rotWithShape="0">
                    <a:srgbClr val="6E747A">
                      <a:alpha val="43000"/>
                    </a:srgbClr>
                  </a:outerShdw>
                </a:effectLst>
              </a:rPr>
              <a:t>Society</a:t>
            </a:r>
          </a:p>
        </p:txBody>
      </p:sp>
      <p:sp>
        <p:nvSpPr>
          <p:cNvPr id="28" name="Ellipse 33">
            <a:extLst>
              <a:ext uri="{FF2B5EF4-FFF2-40B4-BE49-F238E27FC236}">
                <a16:creationId xmlns="" xmlns:a16="http://schemas.microsoft.com/office/drawing/2014/main" id="{BFCE0F97-F117-4BF3-9741-D70E0135B694}"/>
              </a:ext>
            </a:extLst>
          </p:cNvPr>
          <p:cNvSpPr/>
          <p:nvPr/>
        </p:nvSpPr>
        <p:spPr>
          <a:xfrm>
            <a:off x="5279232" y="9522296"/>
            <a:ext cx="3676845" cy="1818796"/>
          </a:xfrm>
          <a:prstGeom prst="ellipse">
            <a:avLst/>
          </a:prstGeom>
          <a:solidFill>
            <a:schemeClr val="accent2">
              <a:lumMod val="20000"/>
              <a:lumOff val="8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Rectangle 28">
            <a:extLst>
              <a:ext uri="{FF2B5EF4-FFF2-40B4-BE49-F238E27FC236}">
                <a16:creationId xmlns="" xmlns:a16="http://schemas.microsoft.com/office/drawing/2014/main" id="{B3B59114-FDBE-47D8-914D-D197D9F4A04B}"/>
              </a:ext>
            </a:extLst>
          </p:cNvPr>
          <p:cNvSpPr/>
          <p:nvPr/>
        </p:nvSpPr>
        <p:spPr>
          <a:xfrm>
            <a:off x="5414606" y="9612900"/>
            <a:ext cx="3384261" cy="1446550"/>
          </a:xfrm>
          <a:prstGeom prst="rect">
            <a:avLst/>
          </a:prstGeom>
          <a:noFill/>
        </p:spPr>
        <p:txBody>
          <a:bodyPr wrap="none" lIns="91440" tIns="45720" rIns="91440" bIns="45720">
            <a:spAutoFit/>
          </a:bodyPr>
          <a:lstStyle/>
          <a:p>
            <a:pPr algn="ctr"/>
            <a:r>
              <a:rPr lang="en-GB" sz="4400" b="1" dirty="0">
                <a:ln w="0"/>
                <a:solidFill>
                  <a:schemeClr val="accent2">
                    <a:lumMod val="50000"/>
                  </a:schemeClr>
                </a:solidFill>
                <a:effectLst>
                  <a:outerShdw blurRad="38100" dist="25400" dir="5400000" algn="ctr" rotWithShape="0">
                    <a:srgbClr val="6E747A">
                      <a:alpha val="43000"/>
                    </a:srgbClr>
                  </a:outerShdw>
                </a:effectLst>
              </a:rPr>
              <a:t>Customer</a:t>
            </a:r>
          </a:p>
          <a:p>
            <a:pPr algn="ctr"/>
            <a:r>
              <a:rPr lang="en-GB" sz="4400" b="1" dirty="0">
                <a:ln w="0"/>
                <a:solidFill>
                  <a:schemeClr val="accent2">
                    <a:lumMod val="50000"/>
                  </a:schemeClr>
                </a:solidFill>
                <a:effectLst>
                  <a:outerShdw blurRad="38100" dist="25400" dir="5400000" algn="ctr" rotWithShape="0">
                    <a:srgbClr val="6E747A">
                      <a:alpha val="43000"/>
                    </a:srgbClr>
                  </a:outerShdw>
                </a:effectLst>
              </a:rPr>
              <a:t>Satisfaction</a:t>
            </a:r>
          </a:p>
        </p:txBody>
      </p:sp>
      <p:sp>
        <p:nvSpPr>
          <p:cNvPr id="26" name="Rectangle 4">
            <a:extLst>
              <a:ext uri="{FF2B5EF4-FFF2-40B4-BE49-F238E27FC236}">
                <a16:creationId xmlns="" xmlns:a16="http://schemas.microsoft.com/office/drawing/2014/main" id="{93C188EE-FA41-4320-8558-957B8D2FA0E7}"/>
              </a:ext>
            </a:extLst>
          </p:cNvPr>
          <p:cNvSpPr>
            <a:spLocks/>
          </p:cNvSpPr>
          <p:nvPr/>
        </p:nvSpPr>
        <p:spPr bwMode="auto">
          <a:xfrm>
            <a:off x="3849573" y="592248"/>
            <a:ext cx="17199411" cy="13010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lvl1pPr algn="ctr">
              <a:defRPr sz="5600">
                <a:solidFill>
                  <a:srgbClr val="000000"/>
                </a:solidFill>
                <a:latin typeface="Gill Sans" charset="0"/>
                <a:ea typeface="ヒラギノ角ゴ ProN W3" charset="0"/>
                <a:cs typeface="ヒラギノ角ゴ ProN W3" charset="0"/>
                <a:sym typeface="Gill Sans" charset="0"/>
              </a:defRPr>
            </a:lvl1pPr>
            <a:lvl2pPr marL="742950" indent="-285750" algn="ctr">
              <a:defRPr sz="5600">
                <a:solidFill>
                  <a:srgbClr val="000000"/>
                </a:solidFill>
                <a:latin typeface="Gill Sans" charset="0"/>
                <a:ea typeface="ヒラギノ角ゴ ProN W3" charset="0"/>
                <a:cs typeface="ヒラギノ角ゴ ProN W3" charset="0"/>
                <a:sym typeface="Gill Sans" charset="0"/>
              </a:defRPr>
            </a:lvl2pPr>
            <a:lvl3pPr marL="1143000" indent="-228600" algn="ctr">
              <a:defRPr sz="5600">
                <a:solidFill>
                  <a:srgbClr val="000000"/>
                </a:solidFill>
                <a:latin typeface="Gill Sans" charset="0"/>
                <a:ea typeface="ヒラギノ角ゴ ProN W3" charset="0"/>
                <a:cs typeface="ヒラギノ角ゴ ProN W3" charset="0"/>
                <a:sym typeface="Gill Sans" charset="0"/>
              </a:defRPr>
            </a:lvl3pPr>
            <a:lvl4pPr marL="1600200" indent="-228600" algn="ctr">
              <a:defRPr sz="5600">
                <a:solidFill>
                  <a:srgbClr val="000000"/>
                </a:solidFill>
                <a:latin typeface="Gill Sans" charset="0"/>
                <a:ea typeface="ヒラギノ角ゴ ProN W3" charset="0"/>
                <a:cs typeface="ヒラギノ角ゴ ProN W3" charset="0"/>
                <a:sym typeface="Gill Sans" charset="0"/>
              </a:defRPr>
            </a:lvl4pPr>
            <a:lvl5pPr marL="2057400" indent="-228600" algn="ctr">
              <a:defRPr sz="56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9pPr>
          </a:lstStyle>
          <a:p>
            <a:pPr eaLnBrk="1" hangingPunct="1"/>
            <a:r>
              <a:rPr lang="en-GB" sz="8000" b="1" dirty="0" smtClean="0">
                <a:solidFill>
                  <a:srgbClr val="0070C0"/>
                </a:solidFill>
                <a:latin typeface="Aleo" panose="020F0502020204030203" pitchFamily="34" charset="0"/>
                <a:ea typeface="Aleo" panose="020F0502020204030203" pitchFamily="34" charset="0"/>
                <a:cs typeface="Aleo" panose="020F0502020204030203" pitchFamily="34" charset="0"/>
                <a:sym typeface="Aleo" panose="020F0502020204030203" pitchFamily="34" charset="0"/>
              </a:rPr>
              <a:t>CELTIC impact on competitiveness rewarded by 6 EUREKA Innovation Awards</a:t>
            </a:r>
            <a:endParaRPr lang="en-GB" sz="9200" b="1" dirty="0">
              <a:solidFill>
                <a:srgbClr val="0070C0"/>
              </a:solidFill>
              <a:latin typeface="Aleo" panose="020F0502020204030203" pitchFamily="34" charset="0"/>
              <a:ea typeface="Aleo" panose="020F0502020204030203" pitchFamily="34" charset="0"/>
              <a:cs typeface="Aleo" panose="020F0502020204030203" pitchFamily="34" charset="0"/>
              <a:sym typeface="Aleo" panose="020F0502020204030203" pitchFamily="34" charset="0"/>
            </a:endParaRPr>
          </a:p>
        </p:txBody>
      </p:sp>
      <p:sp>
        <p:nvSpPr>
          <p:cNvPr id="32" name="Rectangle : coins arrondis 23">
            <a:extLst>
              <a:ext uri="{FF2B5EF4-FFF2-40B4-BE49-F238E27FC236}">
                <a16:creationId xmlns="" xmlns:a16="http://schemas.microsoft.com/office/drawing/2014/main" id="{550CAF23-D118-4AAF-81E6-7D11C601BF06}"/>
              </a:ext>
            </a:extLst>
          </p:cNvPr>
          <p:cNvSpPr/>
          <p:nvPr/>
        </p:nvSpPr>
        <p:spPr>
          <a:xfrm>
            <a:off x="12120663" y="8147232"/>
            <a:ext cx="11842411" cy="425538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3" name="Ellipse 33">
            <a:extLst>
              <a:ext uri="{FF2B5EF4-FFF2-40B4-BE49-F238E27FC236}">
                <a16:creationId xmlns="" xmlns:a16="http://schemas.microsoft.com/office/drawing/2014/main" id="{BFCE0F97-F117-4BF3-9741-D70E0135B694}"/>
              </a:ext>
            </a:extLst>
          </p:cNvPr>
          <p:cNvSpPr/>
          <p:nvPr/>
        </p:nvSpPr>
        <p:spPr>
          <a:xfrm>
            <a:off x="22076665" y="7502181"/>
            <a:ext cx="1455637" cy="1474616"/>
          </a:xfrm>
          <a:prstGeom prst="ellipse">
            <a:avLst/>
          </a:prstGeom>
          <a:solidFill>
            <a:schemeClr val="accent2">
              <a:lumMod val="20000"/>
              <a:lumOff val="8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extBox 1"/>
          <p:cNvSpPr txBox="1"/>
          <p:nvPr/>
        </p:nvSpPr>
        <p:spPr>
          <a:xfrm>
            <a:off x="12192000" y="10336175"/>
            <a:ext cx="11626387" cy="1754326"/>
          </a:xfrm>
          <a:prstGeom prst="rect">
            <a:avLst/>
          </a:prstGeom>
          <a:noFill/>
        </p:spPr>
        <p:txBody>
          <a:bodyPr wrap="square" rtlCol="0">
            <a:spAutoFit/>
          </a:bodyPr>
          <a:lstStyle/>
          <a:p>
            <a:pPr algn="r">
              <a:spcAft>
                <a:spcPts val="0"/>
              </a:spcAft>
            </a:pPr>
            <a:r>
              <a:rPr lang="en-GB" sz="3600" i="1" dirty="0" smtClean="0">
                <a:solidFill>
                  <a:srgbClr val="FF0000"/>
                </a:solidFill>
                <a:latin typeface="+mn-lt"/>
                <a:ea typeface="Times New Roman"/>
                <a:cs typeface="Calibri"/>
              </a:rPr>
              <a:t>Innovative </a:t>
            </a:r>
            <a:r>
              <a:rPr lang="en-GB" sz="3600" i="1" dirty="0">
                <a:solidFill>
                  <a:srgbClr val="FF0000"/>
                </a:solidFill>
                <a:latin typeface="+mn-lt"/>
                <a:ea typeface="Times New Roman"/>
                <a:cs typeface="Calibri"/>
              </a:rPr>
              <a:t>software-defined network (SDN) </a:t>
            </a:r>
            <a:r>
              <a:rPr lang="en-GB" sz="3600" i="1" dirty="0" smtClean="0">
                <a:solidFill>
                  <a:srgbClr val="FF0000"/>
                </a:solidFill>
                <a:latin typeface="+mn-lt"/>
                <a:ea typeface="Times New Roman"/>
                <a:cs typeface="Calibri"/>
              </a:rPr>
              <a:t>concept</a:t>
            </a:r>
            <a:endParaRPr lang="en-GB" sz="3600" b="1" dirty="0">
              <a:solidFill>
                <a:schemeClr val="tx2"/>
              </a:solidFill>
              <a:latin typeface="+mn-lt"/>
              <a:ea typeface="Times New Roman"/>
              <a:cs typeface="Calibri"/>
            </a:endParaRPr>
          </a:p>
          <a:p>
            <a:pPr algn="r">
              <a:spcAft>
                <a:spcPts val="0"/>
              </a:spcAft>
            </a:pPr>
            <a:r>
              <a:rPr lang="en-GB" sz="3600" b="1" dirty="0" smtClean="0">
                <a:solidFill>
                  <a:schemeClr val="tx2"/>
                </a:solidFill>
                <a:latin typeface="+mn-lt"/>
                <a:ea typeface="Times New Roman"/>
                <a:cs typeface="Calibri"/>
              </a:rPr>
              <a:t>in </a:t>
            </a:r>
            <a:r>
              <a:rPr lang="en-GB" sz="3600" b="1" dirty="0">
                <a:solidFill>
                  <a:schemeClr val="tx2"/>
                </a:solidFill>
                <a:latin typeface="+mn-lt"/>
                <a:ea typeface="Times New Roman"/>
                <a:cs typeface="Calibri"/>
              </a:rPr>
              <a:t>generalized mobile network architectures, </a:t>
            </a:r>
            <a:r>
              <a:rPr lang="en-GB" sz="3600" b="1" dirty="0" smtClean="0">
                <a:solidFill>
                  <a:schemeClr val="tx2"/>
                </a:solidFill>
                <a:latin typeface="+mn-lt"/>
                <a:ea typeface="Times New Roman"/>
                <a:cs typeface="Calibri"/>
              </a:rPr>
              <a:t/>
            </a:r>
            <a:br>
              <a:rPr lang="en-GB" sz="3600" b="1" dirty="0" smtClean="0">
                <a:solidFill>
                  <a:schemeClr val="tx2"/>
                </a:solidFill>
                <a:latin typeface="+mn-lt"/>
                <a:ea typeface="Times New Roman"/>
                <a:cs typeface="Calibri"/>
              </a:rPr>
            </a:br>
            <a:r>
              <a:rPr lang="en-GB" sz="3600" b="1" dirty="0" smtClean="0">
                <a:solidFill>
                  <a:schemeClr val="tx2"/>
                </a:solidFill>
                <a:latin typeface="+mn-lt"/>
                <a:ea typeface="Times New Roman"/>
                <a:cs typeface="Calibri"/>
              </a:rPr>
              <a:t>which </a:t>
            </a:r>
            <a:r>
              <a:rPr lang="en-GB" sz="3600" b="1" dirty="0">
                <a:solidFill>
                  <a:schemeClr val="tx2"/>
                </a:solidFill>
                <a:latin typeface="+mn-lt"/>
                <a:ea typeface="Times New Roman"/>
                <a:cs typeface="Calibri"/>
              </a:rPr>
              <a:t>has contributed to the development of 5G </a:t>
            </a:r>
            <a:r>
              <a:rPr lang="en-GB" sz="3600" b="1" dirty="0" smtClean="0">
                <a:solidFill>
                  <a:schemeClr val="tx2"/>
                </a:solidFill>
                <a:latin typeface="+mn-lt"/>
                <a:ea typeface="Times New Roman"/>
                <a:cs typeface="Calibri"/>
              </a:rPr>
              <a:t>networks</a:t>
            </a:r>
            <a:endParaRPr lang="en-GB" sz="3600" b="1" dirty="0">
              <a:solidFill>
                <a:schemeClr val="tx2"/>
              </a:solidFill>
              <a:latin typeface="+mn-lt"/>
              <a:ea typeface="Times New Roman"/>
              <a:cs typeface="Calibri"/>
            </a:endParaRPr>
          </a:p>
        </p:txBody>
      </p:sp>
      <p:sp>
        <p:nvSpPr>
          <p:cNvPr id="37" name="Rectangle 36">
            <a:extLst>
              <a:ext uri="{FF2B5EF4-FFF2-40B4-BE49-F238E27FC236}">
                <a16:creationId xmlns="" xmlns:a16="http://schemas.microsoft.com/office/drawing/2014/main" id="{B3B59114-FDBE-47D8-914D-D197D9F4A04B}"/>
              </a:ext>
            </a:extLst>
          </p:cNvPr>
          <p:cNvSpPr/>
          <p:nvPr/>
        </p:nvSpPr>
        <p:spPr>
          <a:xfrm>
            <a:off x="22240252" y="7854769"/>
            <a:ext cx="1128465" cy="769441"/>
          </a:xfrm>
          <a:prstGeom prst="rect">
            <a:avLst/>
          </a:prstGeom>
          <a:noFill/>
        </p:spPr>
        <p:txBody>
          <a:bodyPr wrap="square" lIns="91440" tIns="45720" rIns="91440" bIns="45720">
            <a:spAutoFit/>
          </a:bodyPr>
          <a:lstStyle/>
          <a:p>
            <a:pPr algn="ctr"/>
            <a:r>
              <a:rPr lang="fr-FR" sz="4400" b="1" dirty="0" smtClean="0">
                <a:ln w="0"/>
                <a:solidFill>
                  <a:schemeClr val="accent2">
                    <a:lumMod val="50000"/>
                  </a:schemeClr>
                </a:solidFill>
                <a:effectLst>
                  <a:outerShdw blurRad="38100" dist="25400" dir="5400000" algn="ctr" rotWithShape="0">
                    <a:srgbClr val="6E747A">
                      <a:alpha val="43000"/>
                    </a:srgbClr>
                  </a:outerShdw>
                </a:effectLst>
              </a:rPr>
              <a:t>5G</a:t>
            </a:r>
            <a:endParaRPr lang="en-GB" sz="4400" b="1" dirty="0">
              <a:ln w="0"/>
              <a:solidFill>
                <a:schemeClr val="accent2">
                  <a:lumMod val="50000"/>
                </a:schemeClr>
              </a:solidFill>
              <a:effectLst>
                <a:outerShdw blurRad="38100" dist="25400" dir="5400000" algn="ctr" rotWithShape="0">
                  <a:srgbClr val="6E747A">
                    <a:alpha val="43000"/>
                  </a:srgbClr>
                </a:outerShdw>
              </a:effectLst>
            </a:endParaRPr>
          </a:p>
        </p:txBody>
      </p:sp>
      <p:sp>
        <p:nvSpPr>
          <p:cNvPr id="6" name="Rectangle 5"/>
          <p:cNvSpPr/>
          <p:nvPr/>
        </p:nvSpPr>
        <p:spPr>
          <a:xfrm>
            <a:off x="14836386" y="8802216"/>
            <a:ext cx="6212598" cy="1200329"/>
          </a:xfrm>
          <a:prstGeom prst="rect">
            <a:avLst/>
          </a:prstGeom>
        </p:spPr>
        <p:txBody>
          <a:bodyPr wrap="none">
            <a:spAutoFit/>
          </a:bodyPr>
          <a:lstStyle/>
          <a:p>
            <a:pPr algn="ctr"/>
            <a:r>
              <a:rPr lang="en-GB" sz="3600" b="1" dirty="0" smtClean="0">
                <a:solidFill>
                  <a:srgbClr val="1F497D"/>
                </a:solidFill>
                <a:latin typeface="Calibri"/>
                <a:ea typeface="Times New Roman"/>
                <a:cs typeface="Calibri"/>
              </a:rPr>
              <a:t>EUREKA </a:t>
            </a:r>
          </a:p>
          <a:p>
            <a:pPr algn="ctr"/>
            <a:r>
              <a:rPr lang="en-GB" sz="3600" b="1" dirty="0" smtClean="0">
                <a:solidFill>
                  <a:srgbClr val="1F497D"/>
                </a:solidFill>
                <a:latin typeface="Calibri"/>
                <a:ea typeface="Times New Roman"/>
                <a:cs typeface="Calibri"/>
              </a:rPr>
              <a:t>Global </a:t>
            </a:r>
            <a:r>
              <a:rPr lang="en-GB" sz="3600" b="1" dirty="0">
                <a:solidFill>
                  <a:srgbClr val="1F497D"/>
                </a:solidFill>
                <a:latin typeface="Calibri"/>
                <a:ea typeface="Times New Roman"/>
                <a:cs typeface="Calibri"/>
              </a:rPr>
              <a:t>Project of the Year 2019 </a:t>
            </a:r>
            <a:endParaRPr lang="en-GB" dirty="0"/>
          </a:p>
        </p:txBody>
      </p:sp>
      <p:sp>
        <p:nvSpPr>
          <p:cNvPr id="12" name="TextBox 11"/>
          <p:cNvSpPr txBox="1"/>
          <p:nvPr/>
        </p:nvSpPr>
        <p:spPr>
          <a:xfrm>
            <a:off x="16668137" y="8120643"/>
            <a:ext cx="2549096" cy="769441"/>
          </a:xfrm>
          <a:prstGeom prst="rect">
            <a:avLst/>
          </a:prstGeom>
          <a:noFill/>
        </p:spPr>
        <p:txBody>
          <a:bodyPr wrap="none" rtlCol="0">
            <a:spAutoFit/>
          </a:bodyPr>
          <a:lstStyle/>
          <a:p>
            <a:r>
              <a:rPr lang="de-DE" sz="4400" b="1" dirty="0" smtClean="0">
                <a:solidFill>
                  <a:schemeClr val="tx2"/>
                </a:solidFill>
                <a:latin typeface="+mn-lt"/>
                <a:ea typeface="Times New Roman"/>
                <a:cs typeface="Calibri"/>
              </a:rPr>
              <a:t>SIGMONA</a:t>
            </a:r>
            <a:endParaRPr lang="en-GB" sz="4400" b="1" dirty="0">
              <a:solidFill>
                <a:schemeClr val="tx2"/>
              </a:solidFill>
              <a:latin typeface="+mn-lt"/>
              <a:ea typeface="Times New Roman"/>
              <a:cs typeface="Calibri"/>
            </a:endParaRPr>
          </a:p>
        </p:txBody>
      </p:sp>
    </p:spTree>
    <p:extLst>
      <p:ext uri="{BB962C8B-B14F-4D97-AF65-F5344CB8AC3E}">
        <p14:creationId xmlns:p14="http://schemas.microsoft.com/office/powerpoint/2010/main" val="16790500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8" name="Rectangle 11"/>
          <p:cNvSpPr>
            <a:spLocks/>
          </p:cNvSpPr>
          <p:nvPr/>
        </p:nvSpPr>
        <p:spPr bwMode="auto">
          <a:xfrm>
            <a:off x="360000" y="377280"/>
            <a:ext cx="14400000" cy="151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lvl1pPr algn="ctr">
              <a:defRPr sz="5600">
                <a:solidFill>
                  <a:srgbClr val="000000"/>
                </a:solidFill>
                <a:latin typeface="Gill Sans" charset="0"/>
                <a:ea typeface="ヒラギノ角ゴ ProN W3" charset="0"/>
                <a:cs typeface="ヒラギノ角ゴ ProN W3" charset="0"/>
                <a:sym typeface="Gill Sans" charset="0"/>
              </a:defRPr>
            </a:lvl1pPr>
            <a:lvl2pPr marL="742950" indent="-285750" algn="ctr">
              <a:defRPr sz="5600">
                <a:solidFill>
                  <a:srgbClr val="000000"/>
                </a:solidFill>
                <a:latin typeface="Gill Sans" charset="0"/>
                <a:ea typeface="ヒラギノ角ゴ ProN W3" charset="0"/>
                <a:cs typeface="ヒラギノ角ゴ ProN W3" charset="0"/>
                <a:sym typeface="Gill Sans" charset="0"/>
              </a:defRPr>
            </a:lvl2pPr>
            <a:lvl3pPr marL="1143000" indent="-228600" algn="ctr">
              <a:defRPr sz="5600">
                <a:solidFill>
                  <a:srgbClr val="000000"/>
                </a:solidFill>
                <a:latin typeface="Gill Sans" charset="0"/>
                <a:ea typeface="ヒラギノ角ゴ ProN W3" charset="0"/>
                <a:cs typeface="ヒラギノ角ゴ ProN W3" charset="0"/>
                <a:sym typeface="Gill Sans" charset="0"/>
              </a:defRPr>
            </a:lvl3pPr>
            <a:lvl4pPr marL="1600200" indent="-228600" algn="ctr">
              <a:defRPr sz="5600">
                <a:solidFill>
                  <a:srgbClr val="000000"/>
                </a:solidFill>
                <a:latin typeface="Gill Sans" charset="0"/>
                <a:ea typeface="ヒラギノ角ゴ ProN W3" charset="0"/>
                <a:cs typeface="ヒラギノ角ゴ ProN W3" charset="0"/>
                <a:sym typeface="Gill Sans" charset="0"/>
              </a:defRPr>
            </a:lvl4pPr>
            <a:lvl5pPr marL="2057400" indent="-228600" algn="ctr">
              <a:defRPr sz="56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9pPr>
          </a:lstStyle>
          <a:p>
            <a:pPr algn="l" eaLnBrk="1" hangingPunct="1"/>
            <a:r>
              <a:rPr lang="en-US" sz="9200" b="1" dirty="0" smtClean="0">
                <a:solidFill>
                  <a:srgbClr val="0070C0"/>
                </a:solidFill>
                <a:latin typeface="Aleo" panose="020F0502020204030203" pitchFamily="34" charset="0"/>
                <a:ea typeface="Aleo" panose="020F0502020204030203" pitchFamily="34" charset="0"/>
                <a:cs typeface="Aleo" panose="020F0502020204030203" pitchFamily="34" charset="0"/>
                <a:sym typeface="Aleo" panose="020F0502020204030203" pitchFamily="34" charset="0"/>
              </a:rPr>
              <a:t>Benefits of CELTIC</a:t>
            </a:r>
            <a:endParaRPr lang="en-US" sz="9200" b="1" dirty="0">
              <a:solidFill>
                <a:srgbClr val="0070C0"/>
              </a:solidFill>
              <a:latin typeface="Aleo" panose="020F0502020204030203" pitchFamily="34" charset="0"/>
              <a:ea typeface="Aleo" panose="020F0502020204030203" pitchFamily="34" charset="0"/>
              <a:cs typeface="Aleo" panose="020F0502020204030203" pitchFamily="34" charset="0"/>
              <a:sym typeface="Aleo" panose="020F0502020204030203" pitchFamily="34" charset="0"/>
            </a:endParaRPr>
          </a:p>
        </p:txBody>
      </p:sp>
      <p:sp>
        <p:nvSpPr>
          <p:cNvPr id="14349" name="Rectangle 12"/>
          <p:cNvSpPr>
            <a:spLocks/>
          </p:cNvSpPr>
          <p:nvPr/>
        </p:nvSpPr>
        <p:spPr bwMode="auto">
          <a:xfrm>
            <a:off x="526704" y="3689648"/>
            <a:ext cx="12097344" cy="7704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lvl1pPr algn="ctr">
              <a:defRPr sz="5600">
                <a:solidFill>
                  <a:srgbClr val="000000"/>
                </a:solidFill>
                <a:latin typeface="Gill Sans" charset="0"/>
                <a:ea typeface="ヒラギノ角ゴ ProN W3" charset="0"/>
                <a:cs typeface="ヒラギノ角ゴ ProN W3" charset="0"/>
                <a:sym typeface="Gill Sans" charset="0"/>
              </a:defRPr>
            </a:lvl1pPr>
            <a:lvl2pPr marL="742950" indent="-285750" algn="ctr">
              <a:defRPr sz="5600">
                <a:solidFill>
                  <a:srgbClr val="000000"/>
                </a:solidFill>
                <a:latin typeface="Gill Sans" charset="0"/>
                <a:ea typeface="ヒラギノ角ゴ ProN W3" charset="0"/>
                <a:cs typeface="ヒラギノ角ゴ ProN W3" charset="0"/>
                <a:sym typeface="Gill Sans" charset="0"/>
              </a:defRPr>
            </a:lvl2pPr>
            <a:lvl3pPr marL="1143000" indent="-228600" algn="ctr">
              <a:defRPr sz="5600">
                <a:solidFill>
                  <a:srgbClr val="000000"/>
                </a:solidFill>
                <a:latin typeface="Gill Sans" charset="0"/>
                <a:ea typeface="ヒラギノ角ゴ ProN W3" charset="0"/>
                <a:cs typeface="ヒラギノ角ゴ ProN W3" charset="0"/>
                <a:sym typeface="Gill Sans" charset="0"/>
              </a:defRPr>
            </a:lvl3pPr>
            <a:lvl4pPr marL="1600200" indent="-228600" algn="ctr">
              <a:defRPr sz="5600">
                <a:solidFill>
                  <a:srgbClr val="000000"/>
                </a:solidFill>
                <a:latin typeface="Gill Sans" charset="0"/>
                <a:ea typeface="ヒラギノ角ゴ ProN W3" charset="0"/>
                <a:cs typeface="ヒラギノ角ゴ ProN W3" charset="0"/>
                <a:sym typeface="Gill Sans" charset="0"/>
              </a:defRPr>
            </a:lvl4pPr>
            <a:lvl5pPr marL="2057400" indent="-228600" algn="ctr">
              <a:defRPr sz="56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9pPr>
          </a:lstStyle>
          <a:p>
            <a:pPr marL="571500" indent="-571500" algn="l" eaLnBrk="1" hangingPunct="1">
              <a:buFont typeface="Arial" panose="020B0604020202020204" pitchFamily="34" charset="0"/>
              <a:buChar char="•"/>
            </a:pPr>
            <a:r>
              <a:rPr lang="en-GB" sz="4800" b="1" dirty="0" smtClean="0">
                <a:solidFill>
                  <a:prstClr val="black"/>
                </a:solidFill>
                <a:latin typeface="Calibri"/>
                <a:ea typeface="Lato" panose="020F0502020204030203" pitchFamily="34" charset="0"/>
                <a:cs typeface="Lato" panose="020F0502020204030203" pitchFamily="34" charset="0"/>
                <a:sym typeface="Lato" panose="020F0502020204030203" pitchFamily="34" charset="0"/>
              </a:rPr>
              <a:t>Bottom-up</a:t>
            </a:r>
            <a:r>
              <a:rPr lang="en-GB" sz="4400" dirty="0" smtClean="0">
                <a:solidFill>
                  <a:prstClr val="black"/>
                </a:solidFill>
                <a:latin typeface="Calibri"/>
                <a:ea typeface="Lato" panose="020F0502020204030203" pitchFamily="34" charset="0"/>
                <a:cs typeface="Lato" panose="020F0502020204030203" pitchFamily="34" charset="0"/>
                <a:sym typeface="Lato" panose="020F0502020204030203" pitchFamily="34" charset="0"/>
              </a:rPr>
              <a:t/>
            </a:r>
            <a:br>
              <a:rPr lang="en-GB" sz="4400" dirty="0" smtClean="0">
                <a:solidFill>
                  <a:prstClr val="black"/>
                </a:solidFill>
                <a:latin typeface="Calibri"/>
                <a:ea typeface="Lato" panose="020F0502020204030203" pitchFamily="34" charset="0"/>
                <a:cs typeface="Lato" panose="020F0502020204030203" pitchFamily="34" charset="0"/>
                <a:sym typeface="Lato" panose="020F0502020204030203" pitchFamily="34" charset="0"/>
              </a:rPr>
            </a:br>
            <a:r>
              <a:rPr lang="en-GB" sz="4400" dirty="0" smtClean="0">
                <a:solidFill>
                  <a:prstClr val="black"/>
                </a:solidFill>
                <a:latin typeface="Calibri"/>
                <a:ea typeface="Lato" panose="020F0502020204030203" pitchFamily="34" charset="0"/>
                <a:cs typeface="Lato" panose="020F0502020204030203" pitchFamily="34" charset="0"/>
                <a:sym typeface="Lato" panose="020F0502020204030203" pitchFamily="34" charset="0"/>
              </a:rPr>
              <a:t>Proposers are free to define their project proposal according to their own research interests.</a:t>
            </a:r>
          </a:p>
          <a:p>
            <a:pPr marL="571500" indent="-571500" algn="l" eaLnBrk="1" hangingPunct="1">
              <a:buFont typeface="Arial" panose="020B0604020202020204" pitchFamily="34" charset="0"/>
              <a:buChar char="•"/>
            </a:pPr>
            <a:endParaRPr lang="en-GB" sz="4400" dirty="0" smtClean="0">
              <a:solidFill>
                <a:prstClr val="black"/>
              </a:solidFill>
              <a:latin typeface="Calibri"/>
              <a:ea typeface="Lato" panose="020F0502020204030203" pitchFamily="34" charset="0"/>
              <a:cs typeface="Lato" panose="020F0502020204030203" pitchFamily="34" charset="0"/>
              <a:sym typeface="Lato" panose="020F0502020204030203" pitchFamily="34" charset="0"/>
            </a:endParaRPr>
          </a:p>
          <a:p>
            <a:pPr marL="571500" indent="-571500" algn="l" eaLnBrk="1" hangingPunct="1">
              <a:buFont typeface="Arial" panose="020B0604020202020204" pitchFamily="34" charset="0"/>
              <a:buChar char="•"/>
            </a:pPr>
            <a:r>
              <a:rPr lang="en-GB" sz="4800" b="1" dirty="0" smtClean="0">
                <a:solidFill>
                  <a:prstClr val="black"/>
                </a:solidFill>
                <a:latin typeface="Calibri"/>
                <a:ea typeface="Lato" panose="020F0502020204030203" pitchFamily="34" charset="0"/>
                <a:cs typeface="Lato" panose="020F0502020204030203" pitchFamily="34" charset="0"/>
                <a:sym typeface="Lato" panose="020F0502020204030203" pitchFamily="34" charset="0"/>
              </a:rPr>
              <a:t>Close to the market </a:t>
            </a:r>
            <a:r>
              <a:rPr lang="en-GB" sz="4400" dirty="0" smtClean="0">
                <a:solidFill>
                  <a:prstClr val="black"/>
                </a:solidFill>
                <a:latin typeface="Calibri"/>
                <a:ea typeface="Lato" panose="020F0502020204030203" pitchFamily="34" charset="0"/>
                <a:cs typeface="Lato" panose="020F0502020204030203" pitchFamily="34" charset="0"/>
                <a:sym typeface="Lato" panose="020F0502020204030203" pitchFamily="34" charset="0"/>
              </a:rPr>
              <a:t/>
            </a:r>
            <a:br>
              <a:rPr lang="en-GB" sz="4400" dirty="0" smtClean="0">
                <a:solidFill>
                  <a:prstClr val="black"/>
                </a:solidFill>
                <a:latin typeface="Calibri"/>
                <a:ea typeface="Lato" panose="020F0502020204030203" pitchFamily="34" charset="0"/>
                <a:cs typeface="Lato" panose="020F0502020204030203" pitchFamily="34" charset="0"/>
                <a:sym typeface="Lato" panose="020F0502020204030203" pitchFamily="34" charset="0"/>
              </a:rPr>
            </a:br>
            <a:r>
              <a:rPr lang="en-GB" sz="4400" dirty="0" smtClean="0">
                <a:solidFill>
                  <a:prstClr val="black"/>
                </a:solidFill>
                <a:latin typeface="Calibri"/>
                <a:ea typeface="Lato" panose="020F0502020204030203" pitchFamily="34" charset="0"/>
                <a:cs typeface="Lato" panose="020F0502020204030203" pitchFamily="34" charset="0"/>
                <a:sym typeface="Lato" panose="020F0502020204030203" pitchFamily="34" charset="0"/>
              </a:rPr>
              <a:t>So far projects have led to more than 1050 </a:t>
            </a:r>
            <a:br>
              <a:rPr lang="en-GB" sz="4400" dirty="0" smtClean="0">
                <a:solidFill>
                  <a:prstClr val="black"/>
                </a:solidFill>
                <a:latin typeface="Calibri"/>
                <a:ea typeface="Lato" panose="020F0502020204030203" pitchFamily="34" charset="0"/>
                <a:cs typeface="Lato" panose="020F0502020204030203" pitchFamily="34" charset="0"/>
                <a:sym typeface="Lato" panose="020F0502020204030203" pitchFamily="34" charset="0"/>
              </a:rPr>
            </a:br>
            <a:r>
              <a:rPr lang="en-GB" sz="4400" dirty="0" smtClean="0">
                <a:solidFill>
                  <a:prstClr val="black"/>
                </a:solidFill>
                <a:latin typeface="Calibri"/>
                <a:ea typeface="Lato" panose="020F0502020204030203" pitchFamily="34" charset="0"/>
                <a:cs typeface="Lato" panose="020F0502020204030203" pitchFamily="34" charset="0"/>
                <a:sym typeface="Lato" panose="020F0502020204030203" pitchFamily="34" charset="0"/>
              </a:rPr>
              <a:t>new or improved products and services.</a:t>
            </a:r>
          </a:p>
          <a:p>
            <a:pPr marL="571500" indent="-571500" algn="l" eaLnBrk="1" hangingPunct="1">
              <a:buFont typeface="Arial" panose="020B0604020202020204" pitchFamily="34" charset="0"/>
              <a:buChar char="•"/>
            </a:pPr>
            <a:endParaRPr lang="en-GB" sz="4400" dirty="0" smtClean="0">
              <a:solidFill>
                <a:prstClr val="black"/>
              </a:solidFill>
              <a:latin typeface="Calibri"/>
              <a:ea typeface="Lato" panose="020F0502020204030203" pitchFamily="34" charset="0"/>
              <a:cs typeface="Lato" panose="020F0502020204030203" pitchFamily="34" charset="0"/>
              <a:sym typeface="Lato" panose="020F0502020204030203" pitchFamily="34" charset="0"/>
            </a:endParaRPr>
          </a:p>
          <a:p>
            <a:pPr marL="571500" indent="-571500" algn="l" eaLnBrk="1" hangingPunct="1">
              <a:buFont typeface="Arial" panose="020B0604020202020204" pitchFamily="34" charset="0"/>
              <a:buChar char="•"/>
            </a:pPr>
            <a:r>
              <a:rPr lang="en-GB" sz="4800" b="1" dirty="0" smtClean="0">
                <a:solidFill>
                  <a:prstClr val="black"/>
                </a:solidFill>
                <a:latin typeface="Calibri"/>
                <a:ea typeface="Lato" panose="020F0502020204030203" pitchFamily="34" charset="0"/>
                <a:cs typeface="Lato" panose="020F0502020204030203" pitchFamily="34" charset="0"/>
                <a:sym typeface="Lato" panose="020F0502020204030203" pitchFamily="34" charset="0"/>
              </a:rPr>
              <a:t>Success Rate</a:t>
            </a:r>
            <a:r>
              <a:rPr lang="en-GB" sz="4400" dirty="0" smtClean="0">
                <a:solidFill>
                  <a:prstClr val="black"/>
                </a:solidFill>
                <a:latin typeface="Calibri"/>
                <a:ea typeface="Lato" panose="020F0502020204030203" pitchFamily="34" charset="0"/>
                <a:cs typeface="Lato" panose="020F0502020204030203" pitchFamily="34" charset="0"/>
                <a:sym typeface="Lato" panose="020F0502020204030203" pitchFamily="34" charset="0"/>
              </a:rPr>
              <a:t/>
            </a:r>
            <a:br>
              <a:rPr lang="en-GB" sz="4400" dirty="0" smtClean="0">
                <a:solidFill>
                  <a:prstClr val="black"/>
                </a:solidFill>
                <a:latin typeface="Calibri"/>
                <a:ea typeface="Lato" panose="020F0502020204030203" pitchFamily="34" charset="0"/>
                <a:cs typeface="Lato" panose="020F0502020204030203" pitchFamily="34" charset="0"/>
                <a:sym typeface="Lato" panose="020F0502020204030203" pitchFamily="34" charset="0"/>
              </a:rPr>
            </a:br>
            <a:r>
              <a:rPr lang="en-GB" sz="4400" dirty="0" smtClean="0">
                <a:solidFill>
                  <a:prstClr val="black"/>
                </a:solidFill>
                <a:latin typeface="Calibri"/>
                <a:ea typeface="Lato" panose="020F0502020204030203" pitchFamily="34" charset="0"/>
                <a:cs typeface="Lato" panose="020F0502020204030203" pitchFamily="34" charset="0"/>
                <a:sym typeface="Lato" panose="020F0502020204030203" pitchFamily="34" charset="0"/>
              </a:rPr>
              <a:t>High-quality proposals have a good </a:t>
            </a:r>
            <a:br>
              <a:rPr lang="en-GB" sz="4400" dirty="0" smtClean="0">
                <a:solidFill>
                  <a:prstClr val="black"/>
                </a:solidFill>
                <a:latin typeface="Calibri"/>
                <a:ea typeface="Lato" panose="020F0502020204030203" pitchFamily="34" charset="0"/>
                <a:cs typeface="Lato" panose="020F0502020204030203" pitchFamily="34" charset="0"/>
                <a:sym typeface="Lato" panose="020F0502020204030203" pitchFamily="34" charset="0"/>
              </a:rPr>
            </a:br>
            <a:r>
              <a:rPr lang="en-GB" sz="4400" dirty="0" smtClean="0">
                <a:solidFill>
                  <a:prstClr val="black"/>
                </a:solidFill>
                <a:latin typeface="Calibri"/>
                <a:ea typeface="Lato" panose="020F0502020204030203" pitchFamily="34" charset="0"/>
                <a:cs typeface="Lato" panose="020F0502020204030203" pitchFamily="34" charset="0"/>
                <a:sym typeface="Lato" panose="020F0502020204030203" pitchFamily="34" charset="0"/>
              </a:rPr>
              <a:t>chance of receiving funding.</a:t>
            </a:r>
            <a:br>
              <a:rPr lang="en-GB" sz="4400" dirty="0" smtClean="0">
                <a:solidFill>
                  <a:prstClr val="black"/>
                </a:solidFill>
                <a:latin typeface="Calibri"/>
                <a:ea typeface="Lato" panose="020F0502020204030203" pitchFamily="34" charset="0"/>
                <a:cs typeface="Lato" panose="020F0502020204030203" pitchFamily="34" charset="0"/>
                <a:sym typeface="Lato" panose="020F0502020204030203" pitchFamily="34" charset="0"/>
              </a:rPr>
            </a:br>
            <a:r>
              <a:rPr lang="en-GB" sz="4400" dirty="0" smtClean="0">
                <a:solidFill>
                  <a:prstClr val="black"/>
                </a:solidFill>
                <a:latin typeface="Calibri"/>
                <a:ea typeface="Lato" panose="020F0502020204030203" pitchFamily="34" charset="0"/>
                <a:cs typeface="Lato" panose="020F0502020204030203" pitchFamily="34" charset="0"/>
                <a:sym typeface="Lato" panose="020F0502020204030203" pitchFamily="34" charset="0"/>
              </a:rPr>
              <a:t>Average success rate 60 %.</a:t>
            </a:r>
          </a:p>
          <a:p>
            <a:pPr marL="571500" indent="-571500" algn="l" eaLnBrk="1" hangingPunct="1">
              <a:buFont typeface="Arial" panose="020B0604020202020204" pitchFamily="34" charset="0"/>
              <a:buChar char="•"/>
            </a:pPr>
            <a:endParaRPr lang="en-GB" sz="4400" dirty="0" smtClean="0">
              <a:solidFill>
                <a:prstClr val="black"/>
              </a:solidFill>
              <a:latin typeface="Calibri"/>
              <a:ea typeface="Lato" panose="020F0502020204030203" pitchFamily="34" charset="0"/>
              <a:cs typeface="Lato" panose="020F0502020204030203" pitchFamily="34" charset="0"/>
              <a:sym typeface="Lato" panose="020F0502020204030203" pitchFamily="34" charset="0"/>
            </a:endParaRPr>
          </a:p>
          <a:p>
            <a:pPr marL="571500" indent="-571500" algn="l" eaLnBrk="1" hangingPunct="1">
              <a:buFont typeface="Arial" panose="020B0604020202020204" pitchFamily="34" charset="0"/>
              <a:buChar char="•"/>
            </a:pPr>
            <a:r>
              <a:rPr lang="en-GB" sz="4800" b="1" dirty="0" smtClean="0">
                <a:solidFill>
                  <a:prstClr val="black"/>
                </a:solidFill>
                <a:latin typeface="Calibri"/>
                <a:ea typeface="Lato" panose="020F0502020204030203" pitchFamily="34" charset="0"/>
                <a:cs typeface="Lato" panose="020F0502020204030203" pitchFamily="34" charset="0"/>
                <a:sym typeface="Lato" panose="020F0502020204030203" pitchFamily="34" charset="0"/>
              </a:rPr>
              <a:t>Flexibility</a:t>
            </a:r>
          </a:p>
          <a:p>
            <a:pPr marL="533400" lvl="1" indent="0" algn="l" eaLnBrk="1" hangingPunct="1"/>
            <a:r>
              <a:rPr lang="en-GB" sz="4400" dirty="0" smtClean="0">
                <a:solidFill>
                  <a:prstClr val="black"/>
                </a:solidFill>
                <a:latin typeface="Calibri"/>
                <a:ea typeface="Lato" panose="020F0502020204030203" pitchFamily="34" charset="0"/>
                <a:cs typeface="Lato" panose="020F0502020204030203" pitchFamily="34" charset="0"/>
                <a:sym typeface="Lato" panose="020F0502020204030203" pitchFamily="34" charset="0"/>
              </a:rPr>
              <a:t>Project focus can be adjusted to new</a:t>
            </a:r>
          </a:p>
          <a:p>
            <a:pPr marL="533400" lvl="1" indent="0" algn="l" eaLnBrk="1" hangingPunct="1"/>
            <a:r>
              <a:rPr lang="en-GB" sz="4400" dirty="0" smtClean="0">
                <a:solidFill>
                  <a:prstClr val="black"/>
                </a:solidFill>
                <a:latin typeface="Calibri"/>
                <a:ea typeface="Lato" panose="020F0502020204030203" pitchFamily="34" charset="0"/>
                <a:cs typeface="Lato" panose="020F0502020204030203" pitchFamily="34" charset="0"/>
                <a:sym typeface="Lato" panose="020F0502020204030203" pitchFamily="34" charset="0"/>
              </a:rPr>
              <a:t>technological developments in the field.</a:t>
            </a:r>
            <a:endParaRPr lang="en-GB" sz="4400" dirty="0">
              <a:solidFill>
                <a:prstClr val="black"/>
              </a:solidFill>
              <a:latin typeface="Calibri"/>
              <a:ea typeface="Lato" panose="020F0502020204030203" pitchFamily="34" charset="0"/>
              <a:cs typeface="Lato" panose="020F0502020204030203" pitchFamily="34" charset="0"/>
              <a:sym typeface="Lato" panose="020F0502020204030203" pitchFamily="34" charset="0"/>
            </a:endParaRPr>
          </a:p>
        </p:txBody>
      </p:sp>
      <p:pic>
        <p:nvPicPr>
          <p:cNvPr id="9220" name="Picture 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6927513" y="0"/>
            <a:ext cx="7456487" cy="2195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3" name="Table 2"/>
          <p:cNvGraphicFramePr>
            <a:graphicFrameLocks noGrp="1"/>
          </p:cNvGraphicFramePr>
          <p:nvPr>
            <p:extLst>
              <p:ext uri="{D42A27DB-BD31-4B8C-83A1-F6EECF244321}">
                <p14:modId xmlns:p14="http://schemas.microsoft.com/office/powerpoint/2010/main" val="4148008639"/>
              </p:ext>
            </p:extLst>
          </p:nvPr>
        </p:nvGraphicFramePr>
        <p:xfrm>
          <a:off x="11399912" y="5273824"/>
          <a:ext cx="11728400" cy="5227320"/>
        </p:xfrm>
        <a:graphic>
          <a:graphicData uri="http://schemas.openxmlformats.org/drawingml/2006/table">
            <a:tbl>
              <a:tblPr firstRow="1" bandRow="1">
                <a:tableStyleId>{5C22544A-7EE6-4342-B048-85BDC9FD1C3A}</a:tableStyleId>
              </a:tblPr>
              <a:tblGrid>
                <a:gridCol w="9793088">
                  <a:extLst>
                    <a:ext uri="{9D8B030D-6E8A-4147-A177-3AD203B41FA5}">
                      <a16:colId xmlns="" xmlns:a16="http://schemas.microsoft.com/office/drawing/2014/main" val="20000"/>
                    </a:ext>
                  </a:extLst>
                </a:gridCol>
                <a:gridCol w="1935312">
                  <a:extLst>
                    <a:ext uri="{9D8B030D-6E8A-4147-A177-3AD203B41FA5}">
                      <a16:colId xmlns="" xmlns:a16="http://schemas.microsoft.com/office/drawing/2014/main" val="20001"/>
                    </a:ext>
                  </a:extLst>
                </a:gridCol>
              </a:tblGrid>
              <a:tr h="370840">
                <a:tc>
                  <a:txBody>
                    <a:bodyPr/>
                    <a:lstStyle/>
                    <a:p>
                      <a:r>
                        <a:rPr lang="en-GB" dirty="0" smtClean="0"/>
                        <a:t>Key performance indicators:</a:t>
                      </a:r>
                      <a:endParaRPr lang="en-GB" dirty="0"/>
                    </a:p>
                  </a:txBody>
                  <a:tcPr/>
                </a:tc>
                <a:tc>
                  <a:txBody>
                    <a:bodyPr/>
                    <a:lstStyle/>
                    <a:p>
                      <a:endParaRPr lang="en-GB"/>
                    </a:p>
                  </a:txBody>
                  <a:tcPr/>
                </a:tc>
                <a:extLst>
                  <a:ext uri="{0D108BD9-81ED-4DB2-BD59-A6C34878D82A}">
                    <a16:rowId xmlns="" xmlns:a16="http://schemas.microsoft.com/office/drawing/2014/main" val="10000"/>
                  </a:ext>
                </a:extLst>
              </a:tr>
              <a:tr h="370840">
                <a:tc>
                  <a:txBody>
                    <a:bodyPr/>
                    <a:lstStyle/>
                    <a:p>
                      <a:r>
                        <a:rPr lang="en-GB" dirty="0" smtClean="0"/>
                        <a:t>New or improved products</a:t>
                      </a:r>
                    </a:p>
                  </a:txBody>
                  <a:tcPr/>
                </a:tc>
                <a:tc>
                  <a:txBody>
                    <a:bodyPr/>
                    <a:lstStyle/>
                    <a:p>
                      <a:r>
                        <a:rPr lang="en-GB" dirty="0" smtClean="0"/>
                        <a:t>1050</a:t>
                      </a:r>
                      <a:endParaRPr lang="en-GB" dirty="0"/>
                    </a:p>
                  </a:txBody>
                  <a:tcPr/>
                </a:tc>
                <a:extLst>
                  <a:ext uri="{0D108BD9-81ED-4DB2-BD59-A6C34878D82A}">
                    <a16:rowId xmlns="" xmlns:a16="http://schemas.microsoft.com/office/drawing/2014/main" val="10001"/>
                  </a:ext>
                </a:extLst>
              </a:tr>
              <a:tr h="370840">
                <a:tc>
                  <a:txBody>
                    <a:bodyPr/>
                    <a:lstStyle/>
                    <a:p>
                      <a:r>
                        <a:rPr lang="en-GB" dirty="0" smtClean="0"/>
                        <a:t>Number of directly generated patents </a:t>
                      </a:r>
                    </a:p>
                  </a:txBody>
                  <a:tcPr/>
                </a:tc>
                <a:tc>
                  <a:txBody>
                    <a:bodyPr/>
                    <a:lstStyle/>
                    <a:p>
                      <a:r>
                        <a:rPr lang="en-GB" dirty="0" smtClean="0"/>
                        <a:t>515 </a:t>
                      </a:r>
                      <a:endParaRPr lang="en-GB" dirty="0"/>
                    </a:p>
                  </a:txBody>
                  <a:tcPr/>
                </a:tc>
                <a:extLst>
                  <a:ext uri="{0D108BD9-81ED-4DB2-BD59-A6C34878D82A}">
                    <a16:rowId xmlns="" xmlns:a16="http://schemas.microsoft.com/office/drawing/2014/main" val="10002"/>
                  </a:ext>
                </a:extLst>
              </a:tr>
              <a:tr h="370840">
                <a:tc>
                  <a:txBody>
                    <a:bodyPr/>
                    <a:lstStyle/>
                    <a:p>
                      <a:r>
                        <a:rPr lang="en-GB" dirty="0" smtClean="0"/>
                        <a:t>Prototypes/Field Trials</a:t>
                      </a:r>
                    </a:p>
                  </a:txBody>
                  <a:tcPr/>
                </a:tc>
                <a:tc>
                  <a:txBody>
                    <a:bodyPr/>
                    <a:lstStyle/>
                    <a:p>
                      <a:r>
                        <a:rPr lang="de-DE" dirty="0" smtClean="0"/>
                        <a:t>1020</a:t>
                      </a:r>
                      <a:endParaRPr lang="en-GB" dirty="0"/>
                    </a:p>
                  </a:txBody>
                  <a:tcPr/>
                </a:tc>
                <a:extLst>
                  <a:ext uri="{0D108BD9-81ED-4DB2-BD59-A6C34878D82A}">
                    <a16:rowId xmlns="" xmlns:a16="http://schemas.microsoft.com/office/drawing/2014/main" val="10003"/>
                  </a:ext>
                </a:extLst>
              </a:tr>
              <a:tr h="370840">
                <a:tc>
                  <a:txBody>
                    <a:bodyPr/>
                    <a:lstStyle/>
                    <a:p>
                      <a:r>
                        <a:rPr lang="en-GB" dirty="0" smtClean="0"/>
                        <a:t>Contributions to standards</a:t>
                      </a:r>
                    </a:p>
                  </a:txBody>
                  <a:tcPr/>
                </a:tc>
                <a:tc>
                  <a:txBody>
                    <a:bodyPr/>
                    <a:lstStyle/>
                    <a:p>
                      <a:r>
                        <a:rPr lang="en-GB" dirty="0" smtClean="0"/>
                        <a:t>1360 </a:t>
                      </a:r>
                      <a:endParaRPr lang="en-GB" dirty="0"/>
                    </a:p>
                  </a:txBody>
                  <a:tcPr/>
                </a:tc>
                <a:extLst>
                  <a:ext uri="{0D108BD9-81ED-4DB2-BD59-A6C34878D82A}">
                    <a16:rowId xmlns="" xmlns:a16="http://schemas.microsoft.com/office/drawing/2014/main" val="10004"/>
                  </a:ext>
                </a:extLst>
              </a:tr>
              <a:tr h="370840">
                <a:tc>
                  <a:txBody>
                    <a:bodyPr/>
                    <a:lstStyle/>
                    <a:p>
                      <a:r>
                        <a:rPr lang="en-GB" dirty="0" smtClean="0"/>
                        <a:t>Journal publications/Conference publ.</a:t>
                      </a:r>
                    </a:p>
                  </a:txBody>
                  <a:tcPr/>
                </a:tc>
                <a:tc>
                  <a:txBody>
                    <a:bodyPr/>
                    <a:lstStyle/>
                    <a:p>
                      <a:r>
                        <a:rPr lang="en-GB" dirty="0" smtClean="0"/>
                        <a:t>3200 </a:t>
                      </a:r>
                      <a:endParaRPr lang="en-GB" dirty="0"/>
                    </a:p>
                  </a:txBody>
                  <a:tcPr/>
                </a:tc>
                <a:extLst>
                  <a:ext uri="{0D108BD9-81ED-4DB2-BD59-A6C34878D82A}">
                    <a16:rowId xmlns="" xmlns:a16="http://schemas.microsoft.com/office/drawing/2014/main" val="10005"/>
                  </a:ext>
                </a:extLst>
              </a:tr>
              <a:tr h="370840">
                <a:tc>
                  <a:txBody>
                    <a:bodyPr/>
                    <a:lstStyle/>
                    <a:p>
                      <a:pPr marL="0" marR="0" indent="0" algn="l" defTabSz="2176857" rtl="0" eaLnBrk="1" fontAlgn="auto" latinLnBrk="0" hangingPunct="1">
                        <a:lnSpc>
                          <a:spcPct val="100000"/>
                        </a:lnSpc>
                        <a:spcBef>
                          <a:spcPts val="0"/>
                        </a:spcBef>
                        <a:spcAft>
                          <a:spcPts val="0"/>
                        </a:spcAft>
                        <a:buClrTx/>
                        <a:buSzTx/>
                        <a:buFontTx/>
                        <a:buNone/>
                        <a:tabLst/>
                        <a:defRPr/>
                      </a:pPr>
                      <a:r>
                        <a:rPr lang="en-GB" dirty="0" smtClean="0"/>
                        <a:t>PhD and Mater thesis</a:t>
                      </a:r>
                    </a:p>
                  </a:txBody>
                  <a:tcPr/>
                </a:tc>
                <a:tc>
                  <a:txBody>
                    <a:bodyPr/>
                    <a:lstStyle/>
                    <a:p>
                      <a:r>
                        <a:rPr lang="en-GB" dirty="0" smtClean="0"/>
                        <a:t>1000 </a:t>
                      </a:r>
                      <a:endParaRPr lang="en-GB" dirty="0"/>
                    </a:p>
                  </a:txBody>
                  <a:tcPr/>
                </a:tc>
                <a:extLst>
                  <a:ext uri="{0D108BD9-81ED-4DB2-BD59-A6C34878D82A}">
                    <a16:rowId xmlns="" xmlns:a16="http://schemas.microsoft.com/office/drawing/2014/main" val="10006"/>
                  </a:ext>
                </a:extLst>
              </a:tr>
            </a:tbl>
          </a:graphicData>
        </a:graphic>
      </p:graphicFrame>
      <p:sp>
        <p:nvSpPr>
          <p:cNvPr id="4" name="TextBox 3"/>
          <p:cNvSpPr txBox="1"/>
          <p:nvPr/>
        </p:nvSpPr>
        <p:spPr>
          <a:xfrm>
            <a:off x="21193000" y="10415771"/>
            <a:ext cx="1106393" cy="338554"/>
          </a:xfrm>
          <a:prstGeom prst="rect">
            <a:avLst/>
          </a:prstGeom>
          <a:noFill/>
        </p:spPr>
        <p:txBody>
          <a:bodyPr wrap="none" rtlCol="0">
            <a:spAutoFit/>
          </a:bodyPr>
          <a:lstStyle/>
          <a:p>
            <a:r>
              <a:rPr lang="de-DE" sz="1600" dirty="0" smtClean="0"/>
              <a:t>April 2019</a:t>
            </a:r>
            <a:endParaRPr lang="en-GB" sz="1600" dirty="0"/>
          </a:p>
        </p:txBody>
      </p:sp>
      <p:pic>
        <p:nvPicPr>
          <p:cNvPr id="8" name="Picture 7"/>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3134650" y="-54768"/>
            <a:ext cx="11249350" cy="2924831"/>
          </a:xfrm>
          <a:prstGeom prst="rect">
            <a:avLst/>
          </a:prstGeom>
        </p:spPr>
      </p:pic>
    </p:spTree>
    <p:extLst>
      <p:ext uri="{BB962C8B-B14F-4D97-AF65-F5344CB8AC3E}">
        <p14:creationId xmlns:p14="http://schemas.microsoft.com/office/powerpoint/2010/main" val="32305138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8" name="Rectangle 11"/>
          <p:cNvSpPr>
            <a:spLocks/>
          </p:cNvSpPr>
          <p:nvPr/>
        </p:nvSpPr>
        <p:spPr bwMode="auto">
          <a:xfrm>
            <a:off x="1085254" y="521296"/>
            <a:ext cx="24050672" cy="23076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lvl1pPr algn="ctr">
              <a:defRPr sz="5600">
                <a:solidFill>
                  <a:srgbClr val="000000"/>
                </a:solidFill>
                <a:latin typeface="Gill Sans" charset="0"/>
                <a:ea typeface="ヒラギノ角ゴ ProN W3" charset="0"/>
                <a:cs typeface="ヒラギノ角ゴ ProN W3" charset="0"/>
                <a:sym typeface="Gill Sans" charset="0"/>
              </a:defRPr>
            </a:lvl1pPr>
            <a:lvl2pPr marL="742950" indent="-285750" algn="ctr">
              <a:defRPr sz="5600">
                <a:solidFill>
                  <a:srgbClr val="000000"/>
                </a:solidFill>
                <a:latin typeface="Gill Sans" charset="0"/>
                <a:ea typeface="ヒラギノ角ゴ ProN W3" charset="0"/>
                <a:cs typeface="ヒラギノ角ゴ ProN W3" charset="0"/>
                <a:sym typeface="Gill Sans" charset="0"/>
              </a:defRPr>
            </a:lvl2pPr>
            <a:lvl3pPr marL="1143000" indent="-228600" algn="ctr">
              <a:defRPr sz="5600">
                <a:solidFill>
                  <a:srgbClr val="000000"/>
                </a:solidFill>
                <a:latin typeface="Gill Sans" charset="0"/>
                <a:ea typeface="ヒラギノ角ゴ ProN W3" charset="0"/>
                <a:cs typeface="ヒラギノ角ゴ ProN W3" charset="0"/>
                <a:sym typeface="Gill Sans" charset="0"/>
              </a:defRPr>
            </a:lvl3pPr>
            <a:lvl4pPr marL="1600200" indent="-228600" algn="ctr">
              <a:defRPr sz="5600">
                <a:solidFill>
                  <a:srgbClr val="000000"/>
                </a:solidFill>
                <a:latin typeface="Gill Sans" charset="0"/>
                <a:ea typeface="ヒラギノ角ゴ ProN W3" charset="0"/>
                <a:cs typeface="ヒラギノ角ゴ ProN W3" charset="0"/>
                <a:sym typeface="Gill Sans" charset="0"/>
              </a:defRPr>
            </a:lvl4pPr>
            <a:lvl5pPr marL="2057400" indent="-228600" algn="ctr">
              <a:defRPr sz="56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9pPr>
          </a:lstStyle>
          <a:p>
            <a:pPr algn="l" eaLnBrk="1" hangingPunct="1"/>
            <a:r>
              <a:rPr lang="en-US" sz="8000" b="1" dirty="0" smtClean="0">
                <a:solidFill>
                  <a:srgbClr val="0070C0"/>
                </a:solidFill>
                <a:latin typeface="Aleo" panose="020F0502020204030203" pitchFamily="34" charset="0"/>
                <a:ea typeface="Aleo" panose="020F0502020204030203" pitchFamily="34" charset="0"/>
                <a:cs typeface="Aleo" panose="020F0502020204030203" pitchFamily="34" charset="0"/>
                <a:sym typeface="Aleo" panose="020F0502020204030203" pitchFamily="34" charset="0"/>
              </a:rPr>
              <a:t>Benefits of CELTIC </a:t>
            </a:r>
            <a:r>
              <a:rPr lang="en-US" sz="8000" b="1" dirty="0" err="1" smtClean="0">
                <a:solidFill>
                  <a:srgbClr val="0070C0"/>
                </a:solidFill>
                <a:latin typeface="Aleo" panose="020F0502020204030203" pitchFamily="34" charset="0"/>
                <a:ea typeface="Aleo" panose="020F0502020204030203" pitchFamily="34" charset="0"/>
                <a:cs typeface="Aleo" panose="020F0502020204030203" pitchFamily="34" charset="0"/>
                <a:sym typeface="Aleo" panose="020F0502020204030203" pitchFamily="34" charset="0"/>
              </a:rPr>
              <a:t>programme</a:t>
            </a:r>
            <a:r>
              <a:rPr lang="en-US" sz="8000" b="1" dirty="0" smtClean="0">
                <a:solidFill>
                  <a:srgbClr val="0070C0"/>
                </a:solidFill>
                <a:latin typeface="Aleo" panose="020F0502020204030203" pitchFamily="34" charset="0"/>
                <a:ea typeface="Aleo" panose="020F0502020204030203" pitchFamily="34" charset="0"/>
                <a:cs typeface="Aleo" panose="020F0502020204030203" pitchFamily="34" charset="0"/>
                <a:sym typeface="Aleo" panose="020F0502020204030203" pitchFamily="34" charset="0"/>
              </a:rPr>
              <a:t> for industry</a:t>
            </a:r>
            <a:endParaRPr lang="en-US" sz="8000" b="1" dirty="0">
              <a:solidFill>
                <a:srgbClr val="0070C0"/>
              </a:solidFill>
              <a:latin typeface="Aleo" panose="020F0502020204030203" pitchFamily="34" charset="0"/>
              <a:ea typeface="Aleo" panose="020F0502020204030203" pitchFamily="34" charset="0"/>
              <a:cs typeface="Aleo" panose="020F0502020204030203" pitchFamily="34" charset="0"/>
              <a:sym typeface="Aleo" panose="020F0502020204030203" pitchFamily="34" charset="0"/>
            </a:endParaRPr>
          </a:p>
        </p:txBody>
      </p:sp>
      <p:sp>
        <p:nvSpPr>
          <p:cNvPr id="14349" name="Rectangle 12"/>
          <p:cNvSpPr>
            <a:spLocks/>
          </p:cNvSpPr>
          <p:nvPr/>
        </p:nvSpPr>
        <p:spPr bwMode="auto">
          <a:xfrm>
            <a:off x="526704" y="3689648"/>
            <a:ext cx="12097344" cy="7704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lvl1pPr algn="ctr">
              <a:defRPr sz="5600">
                <a:solidFill>
                  <a:srgbClr val="000000"/>
                </a:solidFill>
                <a:latin typeface="Gill Sans" charset="0"/>
                <a:ea typeface="ヒラギノ角ゴ ProN W3" charset="0"/>
                <a:cs typeface="ヒラギノ角ゴ ProN W3" charset="0"/>
                <a:sym typeface="Gill Sans" charset="0"/>
              </a:defRPr>
            </a:lvl1pPr>
            <a:lvl2pPr marL="742950" indent="-285750" algn="ctr">
              <a:defRPr sz="5600">
                <a:solidFill>
                  <a:srgbClr val="000000"/>
                </a:solidFill>
                <a:latin typeface="Gill Sans" charset="0"/>
                <a:ea typeface="ヒラギノ角ゴ ProN W3" charset="0"/>
                <a:cs typeface="ヒラギノ角ゴ ProN W3" charset="0"/>
                <a:sym typeface="Gill Sans" charset="0"/>
              </a:defRPr>
            </a:lvl2pPr>
            <a:lvl3pPr marL="1143000" indent="-228600" algn="ctr">
              <a:defRPr sz="5600">
                <a:solidFill>
                  <a:srgbClr val="000000"/>
                </a:solidFill>
                <a:latin typeface="Gill Sans" charset="0"/>
                <a:ea typeface="ヒラギノ角ゴ ProN W3" charset="0"/>
                <a:cs typeface="ヒラギノ角ゴ ProN W3" charset="0"/>
                <a:sym typeface="Gill Sans" charset="0"/>
              </a:defRPr>
            </a:lvl3pPr>
            <a:lvl4pPr marL="1600200" indent="-228600" algn="ctr">
              <a:defRPr sz="5600">
                <a:solidFill>
                  <a:srgbClr val="000000"/>
                </a:solidFill>
                <a:latin typeface="Gill Sans" charset="0"/>
                <a:ea typeface="ヒラギノ角ゴ ProN W3" charset="0"/>
                <a:cs typeface="ヒラギノ角ゴ ProN W3" charset="0"/>
                <a:sym typeface="Gill Sans" charset="0"/>
              </a:defRPr>
            </a:lvl4pPr>
            <a:lvl5pPr marL="2057400" indent="-228600" algn="ctr">
              <a:defRPr sz="56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9pPr>
          </a:lstStyle>
          <a:p>
            <a:pPr algn="l" eaLnBrk="1" hangingPunct="1"/>
            <a:r>
              <a:rPr lang="en-GB" sz="4400" dirty="0" smtClean="0">
                <a:solidFill>
                  <a:prstClr val="black"/>
                </a:solidFill>
                <a:latin typeface="Calibri"/>
                <a:ea typeface="Lato" panose="020F0502020204030203" pitchFamily="34" charset="0"/>
                <a:cs typeface="Lato" panose="020F0502020204030203" pitchFamily="34" charset="0"/>
                <a:sym typeface="Lato" panose="020F0502020204030203" pitchFamily="34" charset="0"/>
              </a:rPr>
              <a:t>.</a:t>
            </a:r>
            <a:endParaRPr lang="en-GB" sz="4400" dirty="0">
              <a:solidFill>
                <a:prstClr val="black"/>
              </a:solidFill>
              <a:latin typeface="Calibri"/>
              <a:ea typeface="Lato" panose="020F0502020204030203" pitchFamily="34" charset="0"/>
              <a:cs typeface="Lato" panose="020F0502020204030203" pitchFamily="34" charset="0"/>
              <a:sym typeface="Lato" panose="020F0502020204030203" pitchFamily="34" charset="0"/>
            </a:endParaRPr>
          </a:p>
        </p:txBody>
      </p:sp>
      <p:sp>
        <p:nvSpPr>
          <p:cNvPr id="2" name="Rectangle 1"/>
          <p:cNvSpPr/>
          <p:nvPr/>
        </p:nvSpPr>
        <p:spPr>
          <a:xfrm>
            <a:off x="1347914" y="2771626"/>
            <a:ext cx="23042560" cy="9910405"/>
          </a:xfrm>
          <a:prstGeom prst="rect">
            <a:avLst/>
          </a:prstGeom>
        </p:spPr>
        <p:txBody>
          <a:bodyPr wrap="square">
            <a:spAutoFit/>
          </a:bodyPr>
          <a:lstStyle/>
          <a:p>
            <a:pPr marL="285750" indent="-285750">
              <a:buFont typeface="Arial" panose="020B0604020202020204" pitchFamily="34" charset="0"/>
              <a:buChar char="•"/>
            </a:pPr>
            <a:r>
              <a:rPr lang="en-US" sz="4800" b="1" dirty="0" smtClean="0"/>
              <a:t>European-wide projects</a:t>
            </a:r>
            <a:r>
              <a:rPr lang="en-US" sz="4800" dirty="0" smtClean="0"/>
              <a:t/>
            </a:r>
            <a:br>
              <a:rPr lang="en-US" sz="4800" dirty="0" smtClean="0"/>
            </a:br>
            <a:r>
              <a:rPr lang="en-US" sz="4400" dirty="0"/>
              <a:t>Less overhead compared to EU-funded projects </a:t>
            </a:r>
            <a:r>
              <a:rPr lang="en-US" sz="4400" dirty="0" smtClean="0"/>
              <a:t/>
            </a:r>
            <a:br>
              <a:rPr lang="en-US" sz="4400" dirty="0" smtClean="0"/>
            </a:br>
            <a:r>
              <a:rPr lang="en-US" sz="4400" dirty="0" smtClean="0"/>
              <a:t>(</a:t>
            </a:r>
            <a:r>
              <a:rPr lang="en-US" sz="4400" dirty="0"/>
              <a:t>reporting, review, …)</a:t>
            </a:r>
          </a:p>
          <a:p>
            <a:pPr marL="285750" lvl="0" indent="-285750">
              <a:buFont typeface="Arial" panose="020B0604020202020204" pitchFamily="34" charset="0"/>
              <a:buChar char="•"/>
            </a:pPr>
            <a:endParaRPr lang="en-US" sz="4800" dirty="0" smtClean="0"/>
          </a:p>
          <a:p>
            <a:pPr marL="285750" lvl="0" indent="-285750">
              <a:buFont typeface="Arial" panose="020B0604020202020204" pitchFamily="34" charset="0"/>
              <a:buChar char="•"/>
            </a:pPr>
            <a:r>
              <a:rPr lang="en-US" sz="4800" b="1" dirty="0" smtClean="0"/>
              <a:t>National </a:t>
            </a:r>
            <a:r>
              <a:rPr lang="en-US" sz="4800" b="1" dirty="0"/>
              <a:t>funding</a:t>
            </a:r>
          </a:p>
          <a:p>
            <a:pPr marL="1143000" lvl="1" indent="-685800">
              <a:buFont typeface="Arial" panose="020B0604020202020204" pitchFamily="34" charset="0"/>
              <a:buChar char="•"/>
            </a:pPr>
            <a:r>
              <a:rPr lang="en-US" sz="4400" dirty="0"/>
              <a:t>High success rate of project proposals; </a:t>
            </a:r>
          </a:p>
          <a:p>
            <a:pPr marL="1143000" lvl="1" indent="-685800">
              <a:buFont typeface="Arial" panose="020B0604020202020204" pitchFamily="34" charset="0"/>
              <a:buChar char="•"/>
            </a:pPr>
            <a:r>
              <a:rPr lang="en-US" sz="4400" dirty="0"/>
              <a:t>A</a:t>
            </a:r>
            <a:r>
              <a:rPr lang="en-US" sz="4400" dirty="0" smtClean="0"/>
              <a:t>lignment with national priorities </a:t>
            </a:r>
            <a:r>
              <a:rPr lang="en-US" sz="5400" dirty="0" smtClean="0"/>
              <a:t/>
            </a:r>
            <a:br>
              <a:rPr lang="en-US" sz="5400" dirty="0" smtClean="0"/>
            </a:br>
            <a:endParaRPr lang="en-US" sz="5400" dirty="0" smtClean="0"/>
          </a:p>
          <a:p>
            <a:pPr marL="285750" lvl="0" indent="-285750">
              <a:buFont typeface="Arial" panose="020B0604020202020204" pitchFamily="34" charset="0"/>
              <a:buChar char="•"/>
            </a:pPr>
            <a:r>
              <a:rPr lang="en-US" sz="4800" b="1" dirty="0" smtClean="0"/>
              <a:t>Fast </a:t>
            </a:r>
            <a:r>
              <a:rPr lang="en-US" sz="4800" b="1" dirty="0"/>
              <a:t>evaluation and </a:t>
            </a:r>
            <a:r>
              <a:rPr lang="en-US" sz="4800" b="1" dirty="0" smtClean="0"/>
              <a:t>labelling</a:t>
            </a:r>
            <a:br>
              <a:rPr lang="en-US" sz="4800" b="1" dirty="0" smtClean="0"/>
            </a:br>
            <a:endParaRPr lang="en-US" sz="3200" b="1" dirty="0"/>
          </a:p>
          <a:p>
            <a:pPr marL="285750" lvl="0" indent="-285750">
              <a:buFont typeface="Arial" panose="020B0604020202020204" pitchFamily="34" charset="0"/>
              <a:buChar char="•"/>
            </a:pPr>
            <a:r>
              <a:rPr lang="en-US" sz="4800" b="1" dirty="0"/>
              <a:t>Close to the market </a:t>
            </a:r>
            <a:endParaRPr lang="en-US" sz="4800" b="1" dirty="0" smtClean="0"/>
          </a:p>
          <a:p>
            <a:pPr marL="1200150" lvl="2" indent="-285750">
              <a:buFont typeface="Arial" panose="020B0604020202020204" pitchFamily="34" charset="0"/>
              <a:buChar char="•"/>
            </a:pPr>
            <a:endParaRPr lang="en-US" sz="3200" b="1" dirty="0"/>
          </a:p>
          <a:p>
            <a:pPr marL="285750" lvl="0" indent="-285750">
              <a:buFont typeface="Arial" panose="020B0604020202020204" pitchFamily="34" charset="0"/>
              <a:buChar char="•"/>
            </a:pPr>
            <a:r>
              <a:rPr lang="en-US" sz="4800" b="1" dirty="0" smtClean="0"/>
              <a:t>Ecosystem with complete value-chain</a:t>
            </a:r>
            <a:endParaRPr lang="en-US" sz="4800" b="1" dirty="0"/>
          </a:p>
          <a:p>
            <a:r>
              <a:rPr lang="en-US" dirty="0"/>
              <a:t> </a:t>
            </a:r>
          </a:p>
        </p:txBody>
      </p:sp>
      <p:sp>
        <p:nvSpPr>
          <p:cNvPr id="10" name="Hexagon 31">
            <a:extLst>
              <a:ext uri="{FF2B5EF4-FFF2-40B4-BE49-F238E27FC236}">
                <a16:creationId xmlns="" xmlns:a16="http://schemas.microsoft.com/office/drawing/2014/main" id="{9844A9D2-6D27-41AC-A26A-54686D4CFF42}"/>
              </a:ext>
            </a:extLst>
          </p:cNvPr>
          <p:cNvSpPr/>
          <p:nvPr/>
        </p:nvSpPr>
        <p:spPr>
          <a:xfrm>
            <a:off x="17826493" y="4677827"/>
            <a:ext cx="3519711" cy="2625088"/>
          </a:xfrm>
          <a:prstGeom prst="hexagon">
            <a:avLst>
              <a:gd name="adj" fmla="val 25000"/>
              <a:gd name="vf" fmla="val 115470"/>
            </a:avLst>
          </a:prstGeom>
          <a:blipFill dpi="0" rotWithShape="1">
            <a:blip r:embed="rId3">
              <a:extLst>
                <a:ext uri="{28A0092B-C50C-407E-A947-70E740481C1C}">
                  <a14:useLocalDpi xmlns:a14="http://schemas.microsoft.com/office/drawing/2010/main"/>
                </a:ext>
              </a:extLst>
            </a:blip>
            <a:srcRect/>
            <a:stretch>
              <a:fillRect/>
            </a:stretch>
          </a:blipFill>
          <a:ln w="25400" cap="flat" cmpd="sng" algn="ctr">
            <a:solidFill>
              <a:srgbClr val="4AC700"/>
            </a:solidFill>
            <a:prstDash val="solid"/>
          </a:ln>
          <a:effectLst/>
        </p:spPr>
      </p:sp>
      <p:sp>
        <p:nvSpPr>
          <p:cNvPr id="12" name="Oval 40">
            <a:extLst>
              <a:ext uri="{FF2B5EF4-FFF2-40B4-BE49-F238E27FC236}">
                <a16:creationId xmlns="" xmlns:a16="http://schemas.microsoft.com/office/drawing/2014/main" id="{9414F647-A648-41C6-B74A-1A9564C9C211}"/>
              </a:ext>
            </a:extLst>
          </p:cNvPr>
          <p:cNvSpPr>
            <a:spLocks noChangeAspect="1"/>
          </p:cNvSpPr>
          <p:nvPr/>
        </p:nvSpPr>
        <p:spPr>
          <a:xfrm>
            <a:off x="18450607" y="9390325"/>
            <a:ext cx="2568197" cy="2568197"/>
          </a:xfrm>
          <a:prstGeom prst="ellipse">
            <a:avLst/>
          </a:prstGeom>
          <a:blipFill dpi="0" rotWithShape="1">
            <a:blip r:embed="rId4" cstate="print">
              <a:extLst>
                <a:ext uri="{28A0092B-C50C-407E-A947-70E740481C1C}">
                  <a14:useLocalDpi xmlns:a14="http://schemas.microsoft.com/office/drawing/2010/main"/>
                </a:ext>
              </a:extLst>
            </a:blip>
            <a:srcRect/>
            <a:stretch>
              <a:fillRect/>
            </a:stretch>
          </a:blipFill>
          <a:ln w="25400" cap="flat" cmpd="sng" algn="ctr">
            <a:solidFill>
              <a:srgbClr val="EE7E08"/>
            </a:solidFill>
            <a:prstDash val="solid"/>
          </a:ln>
          <a:effectLst/>
        </p:spPr>
        <p:txBody>
          <a:bodyPr rtlCol="0" anchor="ctr"/>
          <a:lstStyle/>
          <a:p>
            <a:pPr algn="ctr" defTabSz="457200">
              <a:defRPr/>
            </a:pPr>
            <a:endParaRPr lang="en-US" kern="0" dirty="0">
              <a:solidFill>
                <a:prstClr val="white"/>
              </a:solidFill>
              <a:latin typeface="Arial"/>
              <a:cs typeface="Arial"/>
              <a:sym typeface="Arial"/>
            </a:endParaRPr>
          </a:p>
        </p:txBody>
      </p:sp>
      <p:pic>
        <p:nvPicPr>
          <p:cNvPr id="8" name="Picture 1"/>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20256896" y="521296"/>
            <a:ext cx="3293060" cy="3113584"/>
          </a:xfrm>
          <a:prstGeom prst="rect">
            <a:avLst/>
          </a:prstGeom>
        </p:spPr>
      </p:pic>
    </p:spTree>
    <p:extLst>
      <p:ext uri="{BB962C8B-B14F-4D97-AF65-F5344CB8AC3E}">
        <p14:creationId xmlns:p14="http://schemas.microsoft.com/office/powerpoint/2010/main" val="27094196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1" name="Rectangle 20"/>
          <p:cNvSpPr>
            <a:spLocks/>
          </p:cNvSpPr>
          <p:nvPr/>
        </p:nvSpPr>
        <p:spPr bwMode="auto">
          <a:xfrm>
            <a:off x="2526188" y="1363005"/>
            <a:ext cx="14400000" cy="2577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lvl1pPr algn="ctr">
              <a:defRPr sz="5600">
                <a:solidFill>
                  <a:srgbClr val="000000"/>
                </a:solidFill>
                <a:latin typeface="Gill Sans" charset="0"/>
                <a:ea typeface="ヒラギノ角ゴ ProN W3" charset="0"/>
                <a:cs typeface="ヒラギノ角ゴ ProN W3" charset="0"/>
                <a:sym typeface="Gill Sans" charset="0"/>
              </a:defRPr>
            </a:lvl1pPr>
            <a:lvl2pPr marL="742950" indent="-285750" algn="ctr">
              <a:defRPr sz="5600">
                <a:solidFill>
                  <a:srgbClr val="000000"/>
                </a:solidFill>
                <a:latin typeface="Gill Sans" charset="0"/>
                <a:ea typeface="ヒラギノ角ゴ ProN W3" charset="0"/>
                <a:cs typeface="ヒラギノ角ゴ ProN W3" charset="0"/>
                <a:sym typeface="Gill Sans" charset="0"/>
              </a:defRPr>
            </a:lvl2pPr>
            <a:lvl3pPr marL="1143000" indent="-228600" algn="ctr">
              <a:defRPr sz="5600">
                <a:solidFill>
                  <a:srgbClr val="000000"/>
                </a:solidFill>
                <a:latin typeface="Gill Sans" charset="0"/>
                <a:ea typeface="ヒラギノ角ゴ ProN W3" charset="0"/>
                <a:cs typeface="ヒラギノ角ゴ ProN W3" charset="0"/>
                <a:sym typeface="Gill Sans" charset="0"/>
              </a:defRPr>
            </a:lvl3pPr>
            <a:lvl4pPr marL="1600200" indent="-228600" algn="ctr">
              <a:defRPr sz="5600">
                <a:solidFill>
                  <a:srgbClr val="000000"/>
                </a:solidFill>
                <a:latin typeface="Gill Sans" charset="0"/>
                <a:ea typeface="ヒラギノ角ゴ ProN W3" charset="0"/>
                <a:cs typeface="ヒラギノ角ゴ ProN W3" charset="0"/>
                <a:sym typeface="Gill Sans" charset="0"/>
              </a:defRPr>
            </a:lvl4pPr>
            <a:lvl5pPr marL="2057400" indent="-228600" algn="ctr">
              <a:defRPr sz="56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9pPr>
          </a:lstStyle>
          <a:p>
            <a:pPr algn="l" eaLnBrk="1" hangingPunct="1"/>
            <a:r>
              <a:rPr lang="en-US" sz="13800" b="1" dirty="0" smtClean="0">
                <a:solidFill>
                  <a:srgbClr val="0070C0"/>
                </a:solidFill>
                <a:latin typeface="Aleo" panose="020F0502020204030203" pitchFamily="34" charset="0"/>
                <a:ea typeface="Aleo" panose="020F0502020204030203" pitchFamily="34" charset="0"/>
                <a:cs typeface="Aleo" panose="020F0502020204030203" pitchFamily="34" charset="0"/>
                <a:sym typeface="Aleo" panose="020F0502020204030203" pitchFamily="34" charset="0"/>
              </a:rPr>
              <a:t>Contact:</a:t>
            </a:r>
            <a:endParaRPr lang="en-US" sz="13800" b="1" dirty="0">
              <a:solidFill>
                <a:srgbClr val="0070C0"/>
              </a:solidFill>
              <a:latin typeface="Aleo" panose="020F0502020204030203" pitchFamily="34" charset="0"/>
              <a:ea typeface="Aleo" panose="020F0502020204030203" pitchFamily="34" charset="0"/>
              <a:cs typeface="Aleo" panose="020F0502020204030203" pitchFamily="34" charset="0"/>
              <a:sym typeface="Aleo" panose="020F0502020204030203" pitchFamily="34" charset="0"/>
            </a:endParaRPr>
          </a:p>
        </p:txBody>
      </p:sp>
      <p:sp>
        <p:nvSpPr>
          <p:cNvPr id="20504" name="Rectangle 23"/>
          <p:cNvSpPr>
            <a:spLocks/>
          </p:cNvSpPr>
          <p:nvPr/>
        </p:nvSpPr>
        <p:spPr bwMode="auto">
          <a:xfrm>
            <a:off x="11619240" y="8106594"/>
            <a:ext cx="6621432"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square" lIns="0" tIns="0" rIns="0" bIns="0" anchor="ctr">
            <a:spAutoFit/>
          </a:bodyPr>
          <a:lstStyle>
            <a:lvl1pPr algn="ctr">
              <a:defRPr sz="5600">
                <a:solidFill>
                  <a:srgbClr val="000000"/>
                </a:solidFill>
                <a:latin typeface="Gill Sans" charset="0"/>
                <a:ea typeface="ヒラギノ角ゴ ProN W3" charset="0"/>
                <a:cs typeface="ヒラギノ角ゴ ProN W3" charset="0"/>
                <a:sym typeface="Gill Sans" charset="0"/>
              </a:defRPr>
            </a:lvl1pPr>
            <a:lvl2pPr marL="742950" indent="-285750" algn="ctr">
              <a:defRPr sz="5600">
                <a:solidFill>
                  <a:srgbClr val="000000"/>
                </a:solidFill>
                <a:latin typeface="Gill Sans" charset="0"/>
                <a:ea typeface="ヒラギノ角ゴ ProN W3" charset="0"/>
                <a:cs typeface="ヒラギノ角ゴ ProN W3" charset="0"/>
                <a:sym typeface="Gill Sans" charset="0"/>
              </a:defRPr>
            </a:lvl2pPr>
            <a:lvl3pPr marL="1143000" indent="-228600" algn="ctr">
              <a:defRPr sz="5600">
                <a:solidFill>
                  <a:srgbClr val="000000"/>
                </a:solidFill>
                <a:latin typeface="Gill Sans" charset="0"/>
                <a:ea typeface="ヒラギノ角ゴ ProN W3" charset="0"/>
                <a:cs typeface="ヒラギノ角ゴ ProN W3" charset="0"/>
                <a:sym typeface="Gill Sans" charset="0"/>
              </a:defRPr>
            </a:lvl3pPr>
            <a:lvl4pPr marL="1600200" indent="-228600" algn="ctr">
              <a:defRPr sz="5600">
                <a:solidFill>
                  <a:srgbClr val="000000"/>
                </a:solidFill>
                <a:latin typeface="Gill Sans" charset="0"/>
                <a:ea typeface="ヒラギノ角ゴ ProN W3" charset="0"/>
                <a:cs typeface="ヒラギノ角ゴ ProN W3" charset="0"/>
                <a:sym typeface="Gill Sans" charset="0"/>
              </a:defRPr>
            </a:lvl4pPr>
            <a:lvl5pPr marL="2057400" indent="-228600" algn="ctr">
              <a:defRPr sz="56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9pPr>
          </a:lstStyle>
          <a:p>
            <a:pPr algn="l" eaLnBrk="1" hangingPunct="1"/>
            <a:r>
              <a:rPr lang="en-US" sz="4000" b="1" dirty="0">
                <a:solidFill>
                  <a:srgbClr val="0070C0"/>
                </a:solidFill>
                <a:latin typeface="Lato Light" panose="020F0302020204030203" pitchFamily="34" charset="0"/>
                <a:ea typeface="Lato" panose="020F0502020204030203" pitchFamily="34" charset="0"/>
                <a:cs typeface="Lato" panose="020F0502020204030203" pitchFamily="34" charset="0"/>
                <a:sym typeface="Lato" panose="020F0502020204030203" pitchFamily="34" charset="0"/>
              </a:rPr>
              <a:t>https://</a:t>
            </a:r>
            <a:r>
              <a:rPr lang="en-US" sz="4000" b="1" dirty="0" smtClean="0">
                <a:solidFill>
                  <a:srgbClr val="0070C0"/>
                </a:solidFill>
                <a:latin typeface="Lato Light" panose="020F0302020204030203" pitchFamily="34" charset="0"/>
                <a:ea typeface="Lato" panose="020F0502020204030203" pitchFamily="34" charset="0"/>
                <a:cs typeface="Lato" panose="020F0502020204030203" pitchFamily="34" charset="0"/>
                <a:sym typeface="Lato" panose="020F0502020204030203" pitchFamily="34" charset="0"/>
              </a:rPr>
              <a:t>twitter.com/CelticNext</a:t>
            </a:r>
            <a:endParaRPr lang="en-US" sz="4000" b="1" dirty="0">
              <a:solidFill>
                <a:srgbClr val="0070C0"/>
              </a:solidFill>
              <a:latin typeface="Lato Light" panose="020F0302020204030203" pitchFamily="34" charset="0"/>
              <a:ea typeface="Lato" panose="020F0502020204030203" pitchFamily="34" charset="0"/>
              <a:cs typeface="Lato" panose="020F0502020204030203" pitchFamily="34" charset="0"/>
              <a:sym typeface="Lato" panose="020F0502020204030203" pitchFamily="34" charset="0"/>
            </a:endParaRPr>
          </a:p>
        </p:txBody>
      </p:sp>
      <p:grpSp>
        <p:nvGrpSpPr>
          <p:cNvPr id="11" name="Group 10"/>
          <p:cNvGrpSpPr/>
          <p:nvPr/>
        </p:nvGrpSpPr>
        <p:grpSpPr>
          <a:xfrm>
            <a:off x="8375576" y="11106472"/>
            <a:ext cx="12511852" cy="1155032"/>
            <a:chOff x="8825164" y="11106472"/>
            <a:chExt cx="12511852" cy="1155032"/>
          </a:xfrm>
        </p:grpSpPr>
        <p:sp>
          <p:nvSpPr>
            <p:cNvPr id="55" name="Rectangle 22"/>
            <p:cNvSpPr>
              <a:spLocks/>
            </p:cNvSpPr>
            <p:nvPr/>
          </p:nvSpPr>
          <p:spPr bwMode="auto">
            <a:xfrm>
              <a:off x="10346803" y="11393487"/>
              <a:ext cx="10990213"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square" lIns="0" tIns="0" rIns="0" bIns="0" anchor="ctr">
              <a:spAutoFit/>
            </a:bodyPr>
            <a:lstStyle>
              <a:lvl1pPr algn="ctr">
                <a:defRPr sz="5600">
                  <a:solidFill>
                    <a:srgbClr val="000000"/>
                  </a:solidFill>
                  <a:latin typeface="Gill Sans" charset="0"/>
                  <a:ea typeface="ヒラギノ角ゴ ProN W3" charset="0"/>
                  <a:cs typeface="ヒラギノ角ゴ ProN W3" charset="0"/>
                  <a:sym typeface="Gill Sans" charset="0"/>
                </a:defRPr>
              </a:lvl1pPr>
              <a:lvl2pPr marL="742950" indent="-285750" algn="ctr">
                <a:defRPr sz="5600">
                  <a:solidFill>
                    <a:srgbClr val="000000"/>
                  </a:solidFill>
                  <a:latin typeface="Gill Sans" charset="0"/>
                  <a:ea typeface="ヒラギノ角ゴ ProN W3" charset="0"/>
                  <a:cs typeface="ヒラギノ角ゴ ProN W3" charset="0"/>
                  <a:sym typeface="Gill Sans" charset="0"/>
                </a:defRPr>
              </a:lvl2pPr>
              <a:lvl3pPr marL="1143000" indent="-228600" algn="ctr">
                <a:defRPr sz="5600">
                  <a:solidFill>
                    <a:srgbClr val="000000"/>
                  </a:solidFill>
                  <a:latin typeface="Gill Sans" charset="0"/>
                  <a:ea typeface="ヒラギノ角ゴ ProN W3" charset="0"/>
                  <a:cs typeface="ヒラギノ角ゴ ProN W3" charset="0"/>
                  <a:sym typeface="Gill Sans" charset="0"/>
                </a:defRPr>
              </a:lvl3pPr>
              <a:lvl4pPr marL="1600200" indent="-228600" algn="ctr">
                <a:defRPr sz="5600">
                  <a:solidFill>
                    <a:srgbClr val="000000"/>
                  </a:solidFill>
                  <a:latin typeface="Gill Sans" charset="0"/>
                  <a:ea typeface="ヒラギノ角ゴ ProN W3" charset="0"/>
                  <a:cs typeface="ヒラギノ角ゴ ProN W3" charset="0"/>
                  <a:sym typeface="Gill Sans" charset="0"/>
                </a:defRPr>
              </a:lvl4pPr>
              <a:lvl5pPr marL="2057400" indent="-228600" algn="ctr">
                <a:defRPr sz="56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9pPr>
            </a:lstStyle>
            <a:p>
              <a:pPr algn="l" eaLnBrk="1" hangingPunct="1"/>
              <a:endParaRPr lang="en-US" sz="4000" b="1" dirty="0">
                <a:solidFill>
                  <a:srgbClr val="0070C0"/>
                </a:solidFill>
                <a:latin typeface="Lato Light" panose="020F0302020204030203" pitchFamily="34" charset="0"/>
                <a:ea typeface="Lato" panose="020F0502020204030203" pitchFamily="34" charset="0"/>
                <a:cs typeface="Lato" panose="020F0502020204030203" pitchFamily="34" charset="0"/>
                <a:sym typeface="Lato" panose="020F0502020204030203" pitchFamily="34" charset="0"/>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8825164" y="11106472"/>
              <a:ext cx="1206596" cy="11550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10" name="Group 9"/>
          <p:cNvGrpSpPr/>
          <p:nvPr/>
        </p:nvGrpSpPr>
        <p:grpSpPr>
          <a:xfrm>
            <a:off x="8951640" y="9538689"/>
            <a:ext cx="12721897" cy="1135735"/>
            <a:chOff x="9335199" y="9466681"/>
            <a:chExt cx="12721897" cy="1135735"/>
          </a:xfrm>
        </p:grpSpPr>
        <p:sp>
          <p:nvSpPr>
            <p:cNvPr id="41" name="Rectangle 22"/>
            <p:cNvSpPr>
              <a:spLocks/>
            </p:cNvSpPr>
            <p:nvPr/>
          </p:nvSpPr>
          <p:spPr bwMode="auto">
            <a:xfrm>
              <a:off x="11738784" y="9649271"/>
              <a:ext cx="10318312"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square" lIns="0" tIns="0" rIns="0" bIns="0" anchor="ctr">
              <a:spAutoFit/>
            </a:bodyPr>
            <a:lstStyle>
              <a:lvl1pPr algn="ctr">
                <a:defRPr sz="5600">
                  <a:solidFill>
                    <a:srgbClr val="000000"/>
                  </a:solidFill>
                  <a:latin typeface="Gill Sans" charset="0"/>
                  <a:ea typeface="ヒラギノ角ゴ ProN W3" charset="0"/>
                  <a:cs typeface="ヒラギノ角ゴ ProN W3" charset="0"/>
                  <a:sym typeface="Gill Sans" charset="0"/>
                </a:defRPr>
              </a:lvl1pPr>
              <a:lvl2pPr marL="742950" indent="-285750" algn="ctr">
                <a:defRPr sz="5600">
                  <a:solidFill>
                    <a:srgbClr val="000000"/>
                  </a:solidFill>
                  <a:latin typeface="Gill Sans" charset="0"/>
                  <a:ea typeface="ヒラギノ角ゴ ProN W3" charset="0"/>
                  <a:cs typeface="ヒラギノ角ゴ ProN W3" charset="0"/>
                  <a:sym typeface="Gill Sans" charset="0"/>
                </a:defRPr>
              </a:lvl2pPr>
              <a:lvl3pPr marL="1143000" indent="-228600" algn="ctr">
                <a:defRPr sz="5600">
                  <a:solidFill>
                    <a:srgbClr val="000000"/>
                  </a:solidFill>
                  <a:latin typeface="Gill Sans" charset="0"/>
                  <a:ea typeface="ヒラギノ角ゴ ProN W3" charset="0"/>
                  <a:cs typeface="ヒラギノ角ゴ ProN W3" charset="0"/>
                  <a:sym typeface="Gill Sans" charset="0"/>
                </a:defRPr>
              </a:lvl3pPr>
              <a:lvl4pPr marL="1600200" indent="-228600" algn="ctr">
                <a:defRPr sz="5600">
                  <a:solidFill>
                    <a:srgbClr val="000000"/>
                  </a:solidFill>
                  <a:latin typeface="Gill Sans" charset="0"/>
                  <a:ea typeface="ヒラギノ角ゴ ProN W3" charset="0"/>
                  <a:cs typeface="ヒラギノ角ゴ ProN W3" charset="0"/>
                  <a:sym typeface="Gill Sans" charset="0"/>
                </a:defRPr>
              </a:lvl4pPr>
              <a:lvl5pPr marL="2057400" indent="-228600" algn="ctr">
                <a:defRPr sz="56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9pPr>
            </a:lstStyle>
            <a:p>
              <a:pPr algn="l" eaLnBrk="1" hangingPunct="1"/>
              <a:r>
                <a:rPr lang="en-US" sz="4000" b="1" dirty="0">
                  <a:solidFill>
                    <a:srgbClr val="0070C0"/>
                  </a:solidFill>
                  <a:latin typeface="Lato Light" panose="020F0302020204030203" pitchFamily="34" charset="0"/>
                  <a:ea typeface="Lato" panose="020F0502020204030203" pitchFamily="34" charset="0"/>
                  <a:cs typeface="Lato" panose="020F0502020204030203" pitchFamily="34" charset="0"/>
                  <a:sym typeface="Lato" panose="020F0502020204030203" pitchFamily="34" charset="0"/>
                </a:rPr>
                <a:t>https://www.youtube.com/user/CelticplusVideos</a:t>
              </a:r>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9335199" y="9466681"/>
              <a:ext cx="2136721" cy="11357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pic>
        <p:nvPicPr>
          <p:cNvPr id="2" name="Picture 1"/>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5076499" y="17239"/>
            <a:ext cx="9284853" cy="2634577"/>
          </a:xfrm>
          <a:prstGeom prst="rect">
            <a:avLst/>
          </a:prstGeom>
        </p:spPr>
      </p:pic>
      <p:pic>
        <p:nvPicPr>
          <p:cNvPr id="4" name="Picture 3"/>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2614936" y="3977680"/>
            <a:ext cx="5436046" cy="5436046"/>
          </a:xfrm>
          <a:prstGeom prst="rect">
            <a:avLst/>
          </a:prstGeom>
        </p:spPr>
      </p:pic>
      <p:grpSp>
        <p:nvGrpSpPr>
          <p:cNvPr id="6" name="Group 5"/>
          <p:cNvGrpSpPr/>
          <p:nvPr/>
        </p:nvGrpSpPr>
        <p:grpSpPr>
          <a:xfrm>
            <a:off x="11982212" y="4570201"/>
            <a:ext cx="7990080" cy="1355123"/>
            <a:chOff x="12047984" y="4399730"/>
            <a:chExt cx="7990080" cy="1355123"/>
          </a:xfrm>
        </p:grpSpPr>
        <p:sp>
          <p:nvSpPr>
            <p:cNvPr id="48" name="Rectangle 22"/>
            <p:cNvSpPr>
              <a:spLocks/>
            </p:cNvSpPr>
            <p:nvPr/>
          </p:nvSpPr>
          <p:spPr bwMode="auto">
            <a:xfrm>
              <a:off x="14280232" y="4769516"/>
              <a:ext cx="5757832"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square" lIns="0" tIns="0" rIns="0" bIns="0" anchor="ctr">
              <a:spAutoFit/>
            </a:bodyPr>
            <a:lstStyle>
              <a:lvl1pPr algn="ctr">
                <a:defRPr sz="5600">
                  <a:solidFill>
                    <a:srgbClr val="000000"/>
                  </a:solidFill>
                  <a:latin typeface="Gill Sans" charset="0"/>
                  <a:ea typeface="ヒラギノ角ゴ ProN W3" charset="0"/>
                  <a:cs typeface="ヒラギノ角ゴ ProN W3" charset="0"/>
                  <a:sym typeface="Gill Sans" charset="0"/>
                </a:defRPr>
              </a:lvl1pPr>
              <a:lvl2pPr marL="742950" indent="-285750" algn="ctr">
                <a:defRPr sz="5600">
                  <a:solidFill>
                    <a:srgbClr val="000000"/>
                  </a:solidFill>
                  <a:latin typeface="Gill Sans" charset="0"/>
                  <a:ea typeface="ヒラギノ角ゴ ProN W3" charset="0"/>
                  <a:cs typeface="ヒラギノ角ゴ ProN W3" charset="0"/>
                  <a:sym typeface="Gill Sans" charset="0"/>
                </a:defRPr>
              </a:lvl2pPr>
              <a:lvl3pPr marL="1143000" indent="-228600" algn="ctr">
                <a:defRPr sz="5600">
                  <a:solidFill>
                    <a:srgbClr val="000000"/>
                  </a:solidFill>
                  <a:latin typeface="Gill Sans" charset="0"/>
                  <a:ea typeface="ヒラギノ角ゴ ProN W3" charset="0"/>
                  <a:cs typeface="ヒラギノ角ゴ ProN W3" charset="0"/>
                  <a:sym typeface="Gill Sans" charset="0"/>
                </a:defRPr>
              </a:lvl3pPr>
              <a:lvl4pPr marL="1600200" indent="-228600" algn="ctr">
                <a:defRPr sz="5600">
                  <a:solidFill>
                    <a:srgbClr val="000000"/>
                  </a:solidFill>
                  <a:latin typeface="Gill Sans" charset="0"/>
                  <a:ea typeface="ヒラギノ角ゴ ProN W3" charset="0"/>
                  <a:cs typeface="ヒラギノ角ゴ ProN W3" charset="0"/>
                  <a:sym typeface="Gill Sans" charset="0"/>
                </a:defRPr>
              </a:lvl4pPr>
              <a:lvl5pPr marL="2057400" indent="-228600" algn="ctr">
                <a:defRPr sz="56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9pPr>
            </a:lstStyle>
            <a:p>
              <a:pPr algn="l" eaLnBrk="1" hangingPunct="1"/>
              <a:r>
                <a:rPr lang="en-US" sz="4000" b="1" dirty="0" smtClean="0">
                  <a:solidFill>
                    <a:srgbClr val="0070C0"/>
                  </a:solidFill>
                  <a:latin typeface="Lato Light" panose="020F0302020204030203" pitchFamily="34" charset="0"/>
                  <a:ea typeface="Lato" panose="020F0502020204030203" pitchFamily="34" charset="0"/>
                  <a:cs typeface="Lato" panose="020F0502020204030203" pitchFamily="34" charset="0"/>
                  <a:sym typeface="Lato" panose="020F0502020204030203" pitchFamily="34" charset="0"/>
                </a:rPr>
                <a:t>www.celticnext.eu</a:t>
              </a:r>
              <a:endParaRPr lang="en-US" sz="4000" b="1" dirty="0">
                <a:solidFill>
                  <a:srgbClr val="0070C0"/>
                </a:solidFill>
                <a:latin typeface="Lato Light" panose="020F0302020204030203" pitchFamily="34" charset="0"/>
                <a:ea typeface="Lato" panose="020F0502020204030203" pitchFamily="34" charset="0"/>
                <a:cs typeface="Lato" panose="020F0502020204030203" pitchFamily="34" charset="0"/>
                <a:sym typeface="Lato" panose="020F0502020204030203" pitchFamily="34" charset="0"/>
              </a:endParaRPr>
            </a:p>
          </p:txBody>
        </p:sp>
        <p:pic>
          <p:nvPicPr>
            <p:cNvPr id="30" name="Picture 29"/>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12047984" y="4399730"/>
              <a:ext cx="2104900" cy="1355123"/>
            </a:xfrm>
            <a:prstGeom prst="rect">
              <a:avLst/>
            </a:prstGeom>
          </p:spPr>
        </p:pic>
      </p:grpSp>
      <p:grpSp>
        <p:nvGrpSpPr>
          <p:cNvPr id="7" name="Group 6"/>
          <p:cNvGrpSpPr/>
          <p:nvPr/>
        </p:nvGrpSpPr>
        <p:grpSpPr>
          <a:xfrm>
            <a:off x="10967864" y="6150949"/>
            <a:ext cx="8208912" cy="1355123"/>
            <a:chOff x="11039872" y="5993904"/>
            <a:chExt cx="8208912" cy="1355123"/>
          </a:xfrm>
        </p:grpSpPr>
        <p:sp>
          <p:nvSpPr>
            <p:cNvPr id="20503" name="Rectangle 22"/>
            <p:cNvSpPr>
              <a:spLocks/>
            </p:cNvSpPr>
            <p:nvPr/>
          </p:nvSpPr>
          <p:spPr bwMode="auto">
            <a:xfrm>
              <a:off x="13490952" y="6386463"/>
              <a:ext cx="5757832"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square" lIns="0" tIns="0" rIns="0" bIns="0" anchor="ctr">
              <a:spAutoFit/>
            </a:bodyPr>
            <a:lstStyle>
              <a:lvl1pPr algn="ctr">
                <a:defRPr sz="5600">
                  <a:solidFill>
                    <a:srgbClr val="000000"/>
                  </a:solidFill>
                  <a:latin typeface="Gill Sans" charset="0"/>
                  <a:ea typeface="ヒラギノ角ゴ ProN W3" charset="0"/>
                  <a:cs typeface="ヒラギノ角ゴ ProN W3" charset="0"/>
                  <a:sym typeface="Gill Sans" charset="0"/>
                </a:defRPr>
              </a:lvl1pPr>
              <a:lvl2pPr marL="742950" indent="-285750" algn="ctr">
                <a:defRPr sz="5600">
                  <a:solidFill>
                    <a:srgbClr val="000000"/>
                  </a:solidFill>
                  <a:latin typeface="Gill Sans" charset="0"/>
                  <a:ea typeface="ヒラギノ角ゴ ProN W3" charset="0"/>
                  <a:cs typeface="ヒラギノ角ゴ ProN W3" charset="0"/>
                  <a:sym typeface="Gill Sans" charset="0"/>
                </a:defRPr>
              </a:lvl2pPr>
              <a:lvl3pPr marL="1143000" indent="-228600" algn="ctr">
                <a:defRPr sz="5600">
                  <a:solidFill>
                    <a:srgbClr val="000000"/>
                  </a:solidFill>
                  <a:latin typeface="Gill Sans" charset="0"/>
                  <a:ea typeface="ヒラギノ角ゴ ProN W3" charset="0"/>
                  <a:cs typeface="ヒラギノ角ゴ ProN W3" charset="0"/>
                  <a:sym typeface="Gill Sans" charset="0"/>
                </a:defRPr>
              </a:lvl3pPr>
              <a:lvl4pPr marL="1600200" indent="-228600" algn="ctr">
                <a:defRPr sz="5600">
                  <a:solidFill>
                    <a:srgbClr val="000000"/>
                  </a:solidFill>
                  <a:latin typeface="Gill Sans" charset="0"/>
                  <a:ea typeface="ヒラギノ角ゴ ProN W3" charset="0"/>
                  <a:cs typeface="ヒラギノ角ゴ ProN W3" charset="0"/>
                  <a:sym typeface="Gill Sans" charset="0"/>
                </a:defRPr>
              </a:lvl4pPr>
              <a:lvl5pPr marL="2057400" indent="-228600" algn="ctr">
                <a:defRPr sz="56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9pPr>
            </a:lstStyle>
            <a:p>
              <a:pPr algn="l" eaLnBrk="1" hangingPunct="1"/>
              <a:r>
                <a:rPr lang="en-US" sz="4000" b="1" dirty="0" smtClean="0">
                  <a:solidFill>
                    <a:srgbClr val="0070C0"/>
                  </a:solidFill>
                  <a:latin typeface="Lato Light" panose="020F0302020204030203" pitchFamily="34" charset="0"/>
                  <a:ea typeface="Lato" panose="020F0502020204030203" pitchFamily="34" charset="0"/>
                  <a:cs typeface="Lato" panose="020F0502020204030203" pitchFamily="34" charset="0"/>
                  <a:sym typeface="Lato" panose="020F0502020204030203" pitchFamily="34" charset="0"/>
                </a:rPr>
                <a:t>reinsch@celticnext.eu</a:t>
              </a:r>
              <a:endParaRPr lang="en-US" sz="4000" b="1" dirty="0">
                <a:solidFill>
                  <a:srgbClr val="0070C0"/>
                </a:solidFill>
                <a:latin typeface="Lato Light" panose="020F0302020204030203" pitchFamily="34" charset="0"/>
                <a:ea typeface="Lato" panose="020F0502020204030203" pitchFamily="34" charset="0"/>
                <a:cs typeface="Lato" panose="020F0502020204030203" pitchFamily="34" charset="0"/>
                <a:sym typeface="Lato" panose="020F0502020204030203" pitchFamily="34" charset="0"/>
              </a:endParaRPr>
            </a:p>
          </p:txBody>
        </p:sp>
        <p:pic>
          <p:nvPicPr>
            <p:cNvPr id="31" name="Picture 30"/>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11039872" y="5993904"/>
              <a:ext cx="2104900" cy="1355123"/>
            </a:xfrm>
            <a:prstGeom prst="rect">
              <a:avLst/>
            </a:prstGeom>
          </p:spPr>
        </p:pic>
      </p:grpSp>
      <p:grpSp>
        <p:nvGrpSpPr>
          <p:cNvPr id="9" name="Group 8"/>
          <p:cNvGrpSpPr/>
          <p:nvPr/>
        </p:nvGrpSpPr>
        <p:grpSpPr>
          <a:xfrm>
            <a:off x="13029808" y="2982597"/>
            <a:ext cx="5993332" cy="1355123"/>
            <a:chOff x="12751396" y="2910589"/>
            <a:chExt cx="5993332" cy="1355123"/>
          </a:xfrm>
        </p:grpSpPr>
        <p:sp>
          <p:nvSpPr>
            <p:cNvPr id="20484" name="Rectangle 3"/>
            <p:cNvSpPr>
              <a:spLocks/>
            </p:cNvSpPr>
            <p:nvPr/>
          </p:nvSpPr>
          <p:spPr bwMode="auto">
            <a:xfrm>
              <a:off x="14297703" y="3280375"/>
              <a:ext cx="4447025"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square" lIns="0" tIns="0" rIns="0" bIns="0" anchor="ctr">
              <a:spAutoFit/>
            </a:bodyPr>
            <a:lstStyle>
              <a:lvl1pPr algn="ctr">
                <a:defRPr sz="5600">
                  <a:solidFill>
                    <a:srgbClr val="000000"/>
                  </a:solidFill>
                  <a:latin typeface="Gill Sans" charset="0"/>
                  <a:ea typeface="ヒラギノ角ゴ ProN W3" charset="0"/>
                  <a:cs typeface="ヒラギノ角ゴ ProN W3" charset="0"/>
                  <a:sym typeface="Gill Sans" charset="0"/>
                </a:defRPr>
              </a:lvl1pPr>
              <a:lvl2pPr marL="742950" indent="-285750" algn="ctr">
                <a:defRPr sz="5600">
                  <a:solidFill>
                    <a:srgbClr val="000000"/>
                  </a:solidFill>
                  <a:latin typeface="Gill Sans" charset="0"/>
                  <a:ea typeface="ヒラギノ角ゴ ProN W3" charset="0"/>
                  <a:cs typeface="ヒラギノ角ゴ ProN W3" charset="0"/>
                  <a:sym typeface="Gill Sans" charset="0"/>
                </a:defRPr>
              </a:lvl2pPr>
              <a:lvl3pPr marL="1143000" indent="-228600" algn="ctr">
                <a:defRPr sz="5600">
                  <a:solidFill>
                    <a:srgbClr val="000000"/>
                  </a:solidFill>
                  <a:latin typeface="Gill Sans" charset="0"/>
                  <a:ea typeface="ヒラギノ角ゴ ProN W3" charset="0"/>
                  <a:cs typeface="ヒラギノ角ゴ ProN W3" charset="0"/>
                  <a:sym typeface="Gill Sans" charset="0"/>
                </a:defRPr>
              </a:lvl3pPr>
              <a:lvl4pPr marL="1600200" indent="-228600" algn="ctr">
                <a:defRPr sz="5600">
                  <a:solidFill>
                    <a:srgbClr val="000000"/>
                  </a:solidFill>
                  <a:latin typeface="Gill Sans" charset="0"/>
                  <a:ea typeface="ヒラギノ角ゴ ProN W3" charset="0"/>
                  <a:cs typeface="ヒラギノ角ゴ ProN W3" charset="0"/>
                  <a:sym typeface="Gill Sans" charset="0"/>
                </a:defRPr>
              </a:lvl4pPr>
              <a:lvl5pPr marL="2057400" indent="-228600" algn="ctr">
                <a:defRPr sz="56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9pPr>
            </a:lstStyle>
            <a:p>
              <a:pPr algn="r" eaLnBrk="1" hangingPunct="1"/>
              <a:r>
                <a:rPr lang="en-US" sz="4000" b="1" dirty="0">
                  <a:solidFill>
                    <a:srgbClr val="0070C0"/>
                  </a:solidFill>
                  <a:latin typeface="Lato Light" panose="020F0302020204030203" pitchFamily="34" charset="0"/>
                  <a:ea typeface="Lato" panose="020F0502020204030203" pitchFamily="34" charset="0"/>
                  <a:cs typeface="Lato" panose="020F0502020204030203" pitchFamily="34" charset="0"/>
                  <a:sym typeface="Lato" panose="020F0502020204030203" pitchFamily="34" charset="0"/>
                </a:rPr>
                <a:t>+ </a:t>
              </a:r>
              <a:r>
                <a:rPr lang="en-US" sz="4000" b="1" dirty="0" smtClean="0">
                  <a:solidFill>
                    <a:srgbClr val="0070C0"/>
                  </a:solidFill>
                  <a:latin typeface="Lato Light" panose="020F0302020204030203" pitchFamily="34" charset="0"/>
                  <a:ea typeface="Lato" panose="020F0502020204030203" pitchFamily="34" charset="0"/>
                  <a:cs typeface="Lato" panose="020F0502020204030203" pitchFamily="34" charset="0"/>
                  <a:sym typeface="Lato" panose="020F0502020204030203" pitchFamily="34" charset="0"/>
                </a:rPr>
                <a:t>49 6221 </a:t>
              </a:r>
              <a:r>
                <a:rPr lang="en-US" sz="4000" b="1" smtClean="0">
                  <a:solidFill>
                    <a:srgbClr val="0070C0"/>
                  </a:solidFill>
                  <a:latin typeface="Lato Light" panose="020F0302020204030203" pitchFamily="34" charset="0"/>
                  <a:ea typeface="Lato" panose="020F0502020204030203" pitchFamily="34" charset="0"/>
                  <a:cs typeface="Lato" panose="020F0502020204030203" pitchFamily="34" charset="0"/>
                  <a:sym typeface="Lato" panose="020F0502020204030203" pitchFamily="34" charset="0"/>
                </a:rPr>
                <a:t>989 210</a:t>
              </a:r>
              <a:endParaRPr lang="en-US" sz="4000" b="1" dirty="0">
                <a:solidFill>
                  <a:srgbClr val="0070C0"/>
                </a:solidFill>
                <a:latin typeface="Lato Light" panose="020F0302020204030203" pitchFamily="34" charset="0"/>
                <a:ea typeface="Lato" panose="020F0502020204030203" pitchFamily="34" charset="0"/>
                <a:cs typeface="Lato" panose="020F0502020204030203" pitchFamily="34" charset="0"/>
                <a:sym typeface="Lato" panose="020F0502020204030203" pitchFamily="34" charset="0"/>
              </a:endParaRPr>
            </a:p>
          </p:txBody>
        </p:sp>
        <p:pic>
          <p:nvPicPr>
            <p:cNvPr id="35" name="Picture 34"/>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12751396" y="2910589"/>
              <a:ext cx="2104900" cy="1355123"/>
            </a:xfrm>
            <a:prstGeom prst="rect">
              <a:avLst/>
            </a:prstGeom>
          </p:spPr>
        </p:pic>
      </p:grpSp>
      <p:pic>
        <p:nvPicPr>
          <p:cNvPr id="42" name="Picture 2"/>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10103768" y="7938120"/>
            <a:ext cx="1330707" cy="10801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p:nvPr/>
        </p:nvSpPr>
        <p:spPr>
          <a:xfrm>
            <a:off x="9897214" y="11301154"/>
            <a:ext cx="13456025" cy="707886"/>
          </a:xfrm>
          <a:prstGeom prst="rect">
            <a:avLst/>
          </a:prstGeom>
        </p:spPr>
        <p:txBody>
          <a:bodyPr wrap="square">
            <a:spAutoFit/>
          </a:bodyPr>
          <a:lstStyle/>
          <a:p>
            <a:r>
              <a:rPr lang="en-GB" sz="4000" dirty="0">
                <a:solidFill>
                  <a:srgbClr val="3399FF"/>
                </a:solidFill>
                <a:hlinkClick r:id="rId8"/>
              </a:rPr>
              <a:t>https://www.linkedin.com/company/celtic-next/</a:t>
            </a:r>
            <a:endParaRPr lang="en-GB" sz="4000" dirty="0">
              <a:solidFill>
                <a:srgbClr val="3399FF"/>
              </a:solidFill>
            </a:endParaRPr>
          </a:p>
        </p:txBody>
      </p:sp>
    </p:spTree>
    <p:extLst>
      <p:ext uri="{BB962C8B-B14F-4D97-AF65-F5344CB8AC3E}">
        <p14:creationId xmlns:p14="http://schemas.microsoft.com/office/powerpoint/2010/main" val="4609082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1_Spanish Chair Eureka 2016 interno">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Spanish Chair Eureka 2016 interno" id="{BA4051FA-B5A8-8041-902C-54A3E0A35E45}" vid="{A453499C-19AA-F249-A308-67522C957B5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blank">
  <a:themeElements>
    <a:clrScheme name="Orange WHT Secondary">
      <a:dk1>
        <a:srgbClr val="000000"/>
      </a:dk1>
      <a:lt1>
        <a:srgbClr val="FFFFFF"/>
      </a:lt1>
      <a:dk2>
        <a:srgbClr val="8F8F8F"/>
      </a:dk2>
      <a:lt2>
        <a:srgbClr val="FF7900"/>
      </a:lt2>
      <a:accent1>
        <a:srgbClr val="FF7900"/>
      </a:accent1>
      <a:accent2>
        <a:srgbClr val="4BB4E6"/>
      </a:accent2>
      <a:accent3>
        <a:srgbClr val="50BE87"/>
      </a:accent3>
      <a:accent4>
        <a:srgbClr val="FFB4E6"/>
      </a:accent4>
      <a:accent5>
        <a:srgbClr val="A885D8"/>
      </a:accent5>
      <a:accent6>
        <a:srgbClr val="FFD200"/>
      </a:accent6>
      <a:hlink>
        <a:srgbClr val="FF7900"/>
      </a:hlink>
      <a:folHlink>
        <a:srgbClr val="FF7900"/>
      </a:folHlink>
    </a:clrScheme>
    <a:fontScheme name="Orange">
      <a:majorFont>
        <a:latin typeface="Helvetica 75 Bold"/>
        <a:ea typeface=""/>
        <a:cs typeface=""/>
      </a:majorFont>
      <a:minorFont>
        <a:latin typeface="Helvetica 75 Bol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sz="1600" dirty="0" smtClean="0">
            <a:solidFill>
              <a:srgbClr val="000000"/>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2"/>
          </a:solidFill>
        </a:ln>
      </a:spPr>
      <a:bodyPr/>
      <a:lstStyle/>
      <a:style>
        <a:lnRef idx="1">
          <a:schemeClr val="accent1"/>
        </a:lnRef>
        <a:fillRef idx="0">
          <a:schemeClr val="accent1"/>
        </a:fillRef>
        <a:effectRef idx="0">
          <a:schemeClr val="accent1"/>
        </a:effectRef>
        <a:fontRef idx="minor">
          <a:schemeClr val="tx1"/>
        </a:fontRef>
      </a:style>
    </a:lnDef>
    <a:txDef>
      <a:spPr/>
      <a:bodyPr wrap="none" lIns="0" tIns="0" rIns="0" bIns="0" rtlCol="0">
        <a:spAutoFit/>
      </a:bodyPr>
      <a:lstStyle>
        <a:defPPr>
          <a:defRPr sz="1400" dirty="0" err="1" smtClean="0"/>
        </a:defPPr>
      </a:lstStyle>
    </a:txDef>
  </a:objectDefaults>
  <a:extraClrSchemeLst/>
  <a:extLst>
    <a:ext uri="{05A4C25C-085E-4340-85A3-A5531E510DB2}">
      <thm15:themeFamily xmlns="" xmlns:thm15="http://schemas.microsoft.com/office/thememl/2012/main" name="OFR_OBS-template_external.potx" id="{8E63A4C0-0D5B-4AB0-9B17-28650E3A1109}" vid="{213D95EF-7056-43E0-9767-0E799F788926}"/>
    </a:ext>
  </a:extLst>
</a:theme>
</file>

<file path=ppt/theme/theme5.xml><?xml version="1.0" encoding="utf-8"?>
<a:theme xmlns:a="http://schemas.openxmlformats.org/drawingml/2006/main" name="ADVA 2018">
  <a:themeElements>
    <a:clrScheme name="ADVA 2018">
      <a:dk1>
        <a:srgbClr val="000000"/>
      </a:dk1>
      <a:lt1>
        <a:srgbClr val="FFFFFF"/>
      </a:lt1>
      <a:dk2>
        <a:srgbClr val="F4F8FD"/>
      </a:dk2>
      <a:lt2>
        <a:srgbClr val="0C2577"/>
      </a:lt2>
      <a:accent1>
        <a:srgbClr val="3C1B5A"/>
      </a:accent1>
      <a:accent2>
        <a:srgbClr val="3296D5"/>
      </a:accent2>
      <a:accent3>
        <a:srgbClr val="E53534"/>
      </a:accent3>
      <a:accent4>
        <a:srgbClr val="FFC000"/>
      </a:accent4>
      <a:accent5>
        <a:srgbClr val="D00059"/>
      </a:accent5>
      <a:accent6>
        <a:srgbClr val="8CBB15"/>
      </a:accent6>
      <a:hlink>
        <a:srgbClr val="0066CC"/>
      </a:hlink>
      <a:folHlink>
        <a:srgbClr val="954F72"/>
      </a:folHlink>
    </a:clrScheme>
    <a:fontScheme name="ADVA 2018">
      <a:majorFont>
        <a:latin typeface="Segoe UI Semibold"/>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solidFill>
        <a:ln w="3175">
          <a:solidFill>
            <a:schemeClr val="tx1">
              <a:lumMod val="50000"/>
              <a:lumOff val="50000"/>
            </a:schemeClr>
          </a:solidFill>
        </a:ln>
      </a:spPr>
      <a:bodyPr rtlCol="0" anchor="ctr"/>
      <a:lstStyle>
        <a:defPPr algn="ctr">
          <a:defRPr dirty="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3175">
          <a:solidFill>
            <a:schemeClr val="tx1">
              <a:lumMod val="50000"/>
              <a:lumOff val="50000"/>
            </a:schemeClr>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defRPr sz="1400" dirty="0" smtClean="0"/>
        </a:defPPr>
      </a:lstStyle>
    </a:txDef>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Pakiet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Pages>0</Pages>
  <Words>263</Words>
  <Characters>0</Characters>
  <Application>Microsoft Office PowerPoint</Application>
  <PresentationFormat>Custom</PresentationFormat>
  <Lines>0</Lines>
  <Paragraphs>128</Paragraphs>
  <Slides>8</Slides>
  <Notes>4</Notes>
  <HiddenSlides>0</HiddenSlides>
  <MMClips>0</MMClips>
  <ScaleCrop>false</ScaleCrop>
  <HeadingPairs>
    <vt:vector size="4" baseType="variant">
      <vt:variant>
        <vt:lpstr>Theme</vt:lpstr>
      </vt:variant>
      <vt:variant>
        <vt:i4>6</vt:i4>
      </vt:variant>
      <vt:variant>
        <vt:lpstr>Slide Titles</vt:lpstr>
      </vt:variant>
      <vt:variant>
        <vt:i4>8</vt:i4>
      </vt:variant>
    </vt:vector>
  </HeadingPairs>
  <TitlesOfParts>
    <vt:vector size="14" baseType="lpstr">
      <vt:lpstr>1_Spanish Chair Eureka 2016 interno</vt:lpstr>
      <vt:lpstr>Office Theme</vt:lpstr>
      <vt:lpstr>1_Office Theme</vt:lpstr>
      <vt:lpstr>blank</vt:lpstr>
      <vt:lpstr>ADVA 2018</vt:lpstr>
      <vt:lpstr>2_Office Theme</vt:lpstr>
      <vt:lpstr>PowerPoint Presentation</vt:lpstr>
      <vt:lpstr>PowerPoint Presentation</vt:lpstr>
      <vt:lpstr>CELTIC-NEXT end to end perspective including verticals</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Prezentacja programu PowerPoint</dc:title>
  <dc:creator>conference@thesai.org</dc:creator>
  <cp:lastModifiedBy>Christiane Reinsch</cp:lastModifiedBy>
  <cp:revision>421</cp:revision>
  <cp:lastPrinted>2019-09-13T13:00:47Z</cp:lastPrinted>
  <dcterms:modified xsi:type="dcterms:W3CDTF">2019-09-24T07:06:32Z</dcterms:modified>
</cp:coreProperties>
</file>