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media/image1.jpeg" ContentType="image/jpeg"/>
  <Override PartName="/ppt/theme/theme2.xml" ContentType="application/vnd.openxmlformats-officedocument.theme+xml"/>
  <Override PartName="/ppt/media/image2.jpeg" ContentType="image/jpeg"/>
  <Override PartName="/ppt/media/image3.jpeg" ContentType="image/jpeg"/>
  <Override PartName="/ppt/media/image4.jpeg" ContentType="image/jpeg"/>
  <Override PartName="/ppt/media/image5.jpeg" ContentType="image/jpe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56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56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56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56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56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56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56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56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56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0DEEF"/>
          </a:solidFill>
        </a:fill>
      </a:tcStyle>
    </a:wholeTbl>
    <a:band2H>
      <a:tcTxStyle b="def" i="def"/>
      <a:tcStyle>
        <a:tcBdr/>
        <a:fill>
          <a:solidFill>
            <a:srgbClr val="E9EFF7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E0E0E0"/>
          </a:solidFill>
        </a:fill>
      </a:tcStyle>
    </a:wholeTbl>
    <a:band2H>
      <a:tcTxStyle b="def" i="def"/>
      <a:tcStyle>
        <a:tcBdr/>
        <a:fill>
          <a:solidFill>
            <a:srgbClr val="F0F0F0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4E2CE"/>
          </a:solidFill>
        </a:fill>
      </a:tcStyle>
    </a:wholeTbl>
    <a:band2H>
      <a:tcTxStyle b="def" i="def"/>
      <a:tcStyle>
        <a:tcBdr/>
        <a:fill>
          <a:solidFill>
            <a:srgbClr val="EBF1E8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 b="def" i="def"/>
      <a:tcStyle>
        <a:tcBdr/>
        <a:fill>
          <a:solidFill>
            <a:srgbClr val="E6E6E6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Shape 143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44" name="Shape 144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j-lt"/>
        <a:ea typeface="+mj-ea"/>
        <a:cs typeface="+mj-cs"/>
        <a:sym typeface="Calibri"/>
      </a:defRPr>
    </a:lvl1pPr>
    <a:lvl2pPr indent="228600" latinLnBrk="0">
      <a:defRPr sz="1200">
        <a:latin typeface="+mj-lt"/>
        <a:ea typeface="+mj-ea"/>
        <a:cs typeface="+mj-cs"/>
        <a:sym typeface="Calibri"/>
      </a:defRPr>
    </a:lvl2pPr>
    <a:lvl3pPr indent="457200" latinLnBrk="0">
      <a:defRPr sz="1200">
        <a:latin typeface="+mj-lt"/>
        <a:ea typeface="+mj-ea"/>
        <a:cs typeface="+mj-cs"/>
        <a:sym typeface="Calibri"/>
      </a:defRPr>
    </a:lvl3pPr>
    <a:lvl4pPr indent="685800" latinLnBrk="0">
      <a:defRPr sz="1200">
        <a:latin typeface="+mj-lt"/>
        <a:ea typeface="+mj-ea"/>
        <a:cs typeface="+mj-cs"/>
        <a:sym typeface="Calibri"/>
      </a:defRPr>
    </a:lvl4pPr>
    <a:lvl5pPr indent="914400" latinLnBrk="0">
      <a:defRPr sz="1200">
        <a:latin typeface="+mj-lt"/>
        <a:ea typeface="+mj-ea"/>
        <a:cs typeface="+mj-cs"/>
        <a:sym typeface="Calibri"/>
      </a:defRPr>
    </a:lvl5pPr>
    <a:lvl6pPr indent="1143000" latinLnBrk="0">
      <a:defRPr sz="1200">
        <a:latin typeface="+mj-lt"/>
        <a:ea typeface="+mj-ea"/>
        <a:cs typeface="+mj-cs"/>
        <a:sym typeface="Calibri"/>
      </a:defRPr>
    </a:lvl6pPr>
    <a:lvl7pPr indent="1371600" latinLnBrk="0">
      <a:defRPr sz="1200">
        <a:latin typeface="+mj-lt"/>
        <a:ea typeface="+mj-ea"/>
        <a:cs typeface="+mj-cs"/>
        <a:sym typeface="Calibri"/>
      </a:defRPr>
    </a:lvl7pPr>
    <a:lvl8pPr indent="1600200" latinLnBrk="0">
      <a:defRPr sz="1200">
        <a:latin typeface="+mj-lt"/>
        <a:ea typeface="+mj-ea"/>
        <a:cs typeface="+mj-cs"/>
        <a:sym typeface="Calibri"/>
      </a:defRPr>
    </a:lvl8pPr>
    <a:lvl9pPr indent="1828800" latinLnBrk="0">
      <a:defRPr sz="1200">
        <a:latin typeface="+mj-lt"/>
        <a:ea typeface="+mj-ea"/>
        <a:cs typeface="+mj-cs"/>
        <a:sym typeface="Calibri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1" showMasterPhAnim="1">
  <p:cSld name="Porta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n 7" descr="Imagen 7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401303" y="11647698"/>
            <a:ext cx="9904007" cy="1556533"/>
          </a:xfrm>
          <a:prstGeom prst="rect">
            <a:avLst/>
          </a:prstGeom>
          <a:ln w="12700">
            <a:miter lim="400000"/>
          </a:ln>
        </p:spPr>
      </p:pic>
      <p:sp>
        <p:nvSpPr>
          <p:cNvPr id="12" name="Body Level One…"/>
          <p:cNvSpPr txBox="1"/>
          <p:nvPr>
            <p:ph type="body" sz="quarter" idx="1"/>
          </p:nvPr>
        </p:nvSpPr>
        <p:spPr>
          <a:xfrm>
            <a:off x="1401304" y="1692100"/>
            <a:ext cx="21608328" cy="1483363"/>
          </a:xfrm>
          <a:prstGeom prst="rect">
            <a:avLst/>
          </a:prstGeom>
        </p:spPr>
        <p:txBody>
          <a:bodyPr lIns="0" tIns="0" rIns="0" bIns="0"/>
          <a:lstStyle>
            <a:lvl1pPr marL="0" indent="0" defTabSz="1828800">
              <a:lnSpc>
                <a:spcPct val="90000"/>
              </a:lnSpc>
              <a:spcBef>
                <a:spcPts val="2000"/>
              </a:spcBef>
              <a:buSzTx/>
              <a:buFontTx/>
              <a:buNone/>
              <a:defRPr b="1" sz="10800" u="sng">
                <a:solidFill>
                  <a:srgbClr val="A8D2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914400" defTabSz="1828800">
              <a:lnSpc>
                <a:spcPct val="90000"/>
              </a:lnSpc>
              <a:spcBef>
                <a:spcPts val="2000"/>
              </a:spcBef>
              <a:buSzTx/>
              <a:buFontTx/>
              <a:buNone/>
              <a:defRPr b="1" sz="10800" u="sng">
                <a:solidFill>
                  <a:srgbClr val="A8D2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1828800" defTabSz="1828800">
              <a:lnSpc>
                <a:spcPct val="90000"/>
              </a:lnSpc>
              <a:spcBef>
                <a:spcPts val="2000"/>
              </a:spcBef>
              <a:buSzTx/>
              <a:buFontTx/>
              <a:buNone/>
              <a:defRPr b="1" sz="10800" u="sng">
                <a:solidFill>
                  <a:srgbClr val="A8D2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2743200" defTabSz="1828800">
              <a:lnSpc>
                <a:spcPct val="90000"/>
              </a:lnSpc>
              <a:spcBef>
                <a:spcPts val="2000"/>
              </a:spcBef>
              <a:buSzTx/>
              <a:buFontTx/>
              <a:buNone/>
              <a:defRPr b="1" sz="10800" u="sng">
                <a:solidFill>
                  <a:srgbClr val="A8D2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3657600" defTabSz="1828800">
              <a:lnSpc>
                <a:spcPct val="90000"/>
              </a:lnSpc>
              <a:spcBef>
                <a:spcPts val="2000"/>
              </a:spcBef>
              <a:buSzTx/>
              <a:buFontTx/>
              <a:buNone/>
              <a:defRPr b="1" sz="10800" u="sng">
                <a:solidFill>
                  <a:srgbClr val="A8D200"/>
                </a:solidFill>
                <a:latin typeface="Arial"/>
                <a:ea typeface="Arial"/>
                <a:cs typeface="Arial"/>
                <a:sym typeface="Arial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Marcador de texto 2"/>
          <p:cNvSpPr/>
          <p:nvPr>
            <p:ph type="body" sz="half" idx="13"/>
          </p:nvPr>
        </p:nvSpPr>
        <p:spPr>
          <a:xfrm>
            <a:off x="3576637" y="4738976"/>
            <a:ext cx="19432994" cy="5602056"/>
          </a:xfrm>
          <a:prstGeom prst="rect">
            <a:avLst/>
          </a:prstGeom>
        </p:spPr>
        <p:txBody>
          <a:bodyPr lIns="0" tIns="0" rIns="0" bIns="0"/>
          <a:lstStyle/>
          <a:p>
            <a:pPr marL="0" indent="0" defTabSz="1828800">
              <a:lnSpc>
                <a:spcPct val="90000"/>
              </a:lnSpc>
              <a:spcBef>
                <a:spcPts val="2000"/>
              </a:spcBef>
              <a:buSzTx/>
              <a:buFontTx/>
              <a:buNone/>
              <a:defRPr b="1" sz="720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14" name="Marcador de texto 4"/>
          <p:cNvSpPr/>
          <p:nvPr>
            <p:ph type="body" sz="quarter" idx="14"/>
          </p:nvPr>
        </p:nvSpPr>
        <p:spPr>
          <a:xfrm>
            <a:off x="16617488" y="12403687"/>
            <a:ext cx="6874279" cy="447788"/>
          </a:xfrm>
          <a:prstGeom prst="rect">
            <a:avLst/>
          </a:prstGeom>
        </p:spPr>
        <p:txBody>
          <a:bodyPr lIns="0" tIns="0" rIns="0" bIns="0"/>
          <a:lstStyle/>
          <a:p>
            <a:pPr marL="0" indent="0" algn="r" defTabSz="1828800">
              <a:lnSpc>
                <a:spcPct val="90000"/>
              </a:lnSpc>
              <a:spcBef>
                <a:spcPts val="2000"/>
              </a:spcBef>
              <a:buSzTx/>
              <a:buFontTx/>
              <a:buNone/>
              <a:defRPr sz="3000">
                <a:solidFill>
                  <a:srgbClr val="A8D200"/>
                </a:solid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15" name="Marcador de texto 2"/>
          <p:cNvSpPr/>
          <p:nvPr>
            <p:ph type="body" sz="quarter" idx="15"/>
          </p:nvPr>
        </p:nvSpPr>
        <p:spPr>
          <a:xfrm>
            <a:off x="1400177" y="4741998"/>
            <a:ext cx="1675534" cy="924641"/>
          </a:xfrm>
          <a:prstGeom prst="rect">
            <a:avLst/>
          </a:prstGeom>
          <a:solidFill>
            <a:srgbClr val="A8D200"/>
          </a:solidFill>
        </p:spPr>
        <p:txBody>
          <a:bodyPr lIns="72000" tIns="72000" rIns="72000" bIns="72000"/>
          <a:lstStyle/>
          <a:p>
            <a:pPr marL="0" indent="0" algn="ctr" defTabSz="1828800">
              <a:lnSpc>
                <a:spcPct val="90000"/>
              </a:lnSpc>
              <a:spcBef>
                <a:spcPts val="2000"/>
              </a:spcBef>
              <a:buSzTx/>
              <a:buFontTx/>
              <a:buNone/>
              <a:defRPr b="1" sz="5600">
                <a:solidFill>
                  <a:srgbClr val="595959"/>
                </a:solidFill>
              </a:defRPr>
            </a:pPr>
          </a:p>
        </p:txBody>
      </p:sp>
      <p:sp>
        <p:nvSpPr>
          <p:cNvPr id="16" name="Slide Number"/>
          <p:cNvSpPr txBox="1"/>
          <p:nvPr>
            <p:ph type="sldNum" sz="quarter" idx="2"/>
          </p:nvPr>
        </p:nvSpPr>
        <p:spPr>
          <a:xfrm>
            <a:off x="11785600" y="12344400"/>
            <a:ext cx="5689600" cy="7366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 sz="1200">
                <a:solidFill>
                  <a:srgbClr val="000000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110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Title Text"/>
          <p:cNvSpPr txBox="1"/>
          <p:nvPr>
            <p:ph type="title"/>
          </p:nvPr>
        </p:nvSpPr>
        <p:spPr>
          <a:xfrm>
            <a:off x="1219200" y="546100"/>
            <a:ext cx="8022169" cy="2324100"/>
          </a:xfrm>
          <a:prstGeom prst="rect">
            <a:avLst/>
          </a:prstGeom>
        </p:spPr>
        <p:txBody>
          <a:bodyPr anchor="b"/>
          <a:lstStyle>
            <a:lvl1pPr algn="l">
              <a:defRPr b="1" sz="4800"/>
            </a:lvl1pPr>
          </a:lstStyle>
          <a:p>
            <a:pPr/>
            <a:r>
              <a:t>Title Text</a:t>
            </a:r>
          </a:p>
        </p:txBody>
      </p:sp>
      <p:sp>
        <p:nvSpPr>
          <p:cNvPr id="125" name="Body Level One…"/>
          <p:cNvSpPr txBox="1"/>
          <p:nvPr>
            <p:ph type="body" idx="1"/>
          </p:nvPr>
        </p:nvSpPr>
        <p:spPr>
          <a:xfrm>
            <a:off x="9533466" y="546110"/>
            <a:ext cx="13631334" cy="11706227"/>
          </a:xfrm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26" name="Text Placeholder 3"/>
          <p:cNvSpPr/>
          <p:nvPr>
            <p:ph type="body" sz="half" idx="13"/>
          </p:nvPr>
        </p:nvSpPr>
        <p:spPr>
          <a:xfrm>
            <a:off x="1219201" y="2870207"/>
            <a:ext cx="8022167" cy="9382126"/>
          </a:xfrm>
          <a:prstGeom prst="rect">
            <a:avLst/>
          </a:prstGeom>
        </p:spPr>
        <p:txBody>
          <a:bodyPr/>
          <a:lstStyle/>
          <a:p>
            <a:pPr marL="0" indent="0">
              <a:spcBef>
                <a:spcPts val="700"/>
              </a:spcBef>
              <a:buSzTx/>
              <a:buFontTx/>
              <a:buNone/>
              <a:defRPr sz="3300"/>
            </a:pPr>
          </a:p>
        </p:txBody>
      </p:sp>
      <p:sp>
        <p:nvSpPr>
          <p:cNvPr id="127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Title Text"/>
          <p:cNvSpPr txBox="1"/>
          <p:nvPr>
            <p:ph type="title"/>
          </p:nvPr>
        </p:nvSpPr>
        <p:spPr>
          <a:xfrm>
            <a:off x="4779435" y="9601200"/>
            <a:ext cx="14630401" cy="1133476"/>
          </a:xfrm>
          <a:prstGeom prst="rect">
            <a:avLst/>
          </a:prstGeom>
        </p:spPr>
        <p:txBody>
          <a:bodyPr anchor="b"/>
          <a:lstStyle>
            <a:lvl1pPr algn="l">
              <a:defRPr b="1" sz="4800"/>
            </a:lvl1pPr>
          </a:lstStyle>
          <a:p>
            <a:pPr/>
            <a:r>
              <a:t>Title Text</a:t>
            </a:r>
          </a:p>
        </p:txBody>
      </p:sp>
      <p:sp>
        <p:nvSpPr>
          <p:cNvPr id="135" name="Picture Placeholder 2"/>
          <p:cNvSpPr/>
          <p:nvPr>
            <p:ph type="pic" sz="half" idx="13"/>
          </p:nvPr>
        </p:nvSpPr>
        <p:spPr>
          <a:xfrm>
            <a:off x="4779435" y="1225550"/>
            <a:ext cx="14630401" cy="82296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36" name="Body Level One…"/>
          <p:cNvSpPr txBox="1"/>
          <p:nvPr>
            <p:ph type="body" sz="quarter" idx="1"/>
          </p:nvPr>
        </p:nvSpPr>
        <p:spPr>
          <a:xfrm>
            <a:off x="4779435" y="10734675"/>
            <a:ext cx="14630401" cy="1609725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700"/>
              </a:spcBef>
              <a:buSzTx/>
              <a:buFontTx/>
              <a:buNone/>
              <a:defRPr sz="3300"/>
            </a:lvl1pPr>
            <a:lvl2pPr marL="0" indent="1088428">
              <a:spcBef>
                <a:spcPts val="700"/>
              </a:spcBef>
              <a:buSzTx/>
              <a:buFontTx/>
              <a:buNone/>
              <a:defRPr sz="3300"/>
            </a:lvl2pPr>
            <a:lvl3pPr marL="0" indent="2176857">
              <a:spcBef>
                <a:spcPts val="700"/>
              </a:spcBef>
              <a:buSzTx/>
              <a:buFontTx/>
              <a:buNone/>
              <a:defRPr sz="3300"/>
            </a:lvl3pPr>
            <a:lvl4pPr marL="0" indent="3265285">
              <a:spcBef>
                <a:spcPts val="700"/>
              </a:spcBef>
              <a:buSzTx/>
              <a:buFontTx/>
              <a:buNone/>
              <a:defRPr sz="3300"/>
            </a:lvl4pPr>
            <a:lvl5pPr marL="0" indent="4353714">
              <a:spcBef>
                <a:spcPts val="700"/>
              </a:spcBef>
              <a:buSzTx/>
              <a:buFontTx/>
              <a:buNone/>
              <a:defRPr sz="33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7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Sumari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Imagen 7" descr="Imagen 7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401303" y="11647698"/>
            <a:ext cx="9904007" cy="1556533"/>
          </a:xfrm>
          <a:prstGeom prst="rect">
            <a:avLst/>
          </a:prstGeom>
          <a:ln w="12700">
            <a:miter lim="400000"/>
          </a:ln>
        </p:spPr>
      </p:pic>
      <p:sp>
        <p:nvSpPr>
          <p:cNvPr id="24" name="Slide Number"/>
          <p:cNvSpPr txBox="1"/>
          <p:nvPr>
            <p:ph type="sldNum" sz="quarter" idx="2"/>
          </p:nvPr>
        </p:nvSpPr>
        <p:spPr>
          <a:xfrm>
            <a:off x="23303949" y="12780835"/>
            <a:ext cx="675105" cy="716281"/>
          </a:xfrm>
          <a:prstGeom prst="rect">
            <a:avLst/>
          </a:prstGeom>
        </p:spPr>
        <p:txBody>
          <a:bodyPr lIns="91439" tIns="91439" rIns="91439" bIns="91439" anchor="t"/>
          <a:lstStyle>
            <a:lvl1pPr algn="l" defTabSz="1828800">
              <a:defRPr sz="3600">
                <a:solidFill>
                  <a:srgbClr val="000000"/>
                </a:solidFill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pPr/>
            <a:fld id="{86CB4B4D-7CA3-9044-876B-883B54F8677D}" type="slidenum"/>
          </a:p>
        </p:txBody>
      </p:sp>
      <p:sp>
        <p:nvSpPr>
          <p:cNvPr id="25" name="Body Level One…"/>
          <p:cNvSpPr txBox="1"/>
          <p:nvPr>
            <p:ph type="body" sz="quarter" idx="1"/>
          </p:nvPr>
        </p:nvSpPr>
        <p:spPr>
          <a:xfrm>
            <a:off x="1400177" y="5171104"/>
            <a:ext cx="3197463" cy="598029"/>
          </a:xfrm>
          <a:prstGeom prst="rect">
            <a:avLst/>
          </a:prstGeom>
        </p:spPr>
        <p:txBody>
          <a:bodyPr lIns="0" tIns="0" rIns="0" bIns="0"/>
          <a:lstStyle>
            <a:lvl1pPr marL="0" indent="0" defTabSz="1828800">
              <a:lnSpc>
                <a:spcPct val="90000"/>
              </a:lnSpc>
              <a:spcBef>
                <a:spcPts val="2000"/>
              </a:spcBef>
              <a:buSzTx/>
              <a:buFontTx/>
              <a:buNone/>
              <a:defRPr b="1" sz="3600">
                <a:solidFill>
                  <a:srgbClr val="A8D200"/>
                </a:solidFill>
              </a:defRPr>
            </a:lvl1pPr>
            <a:lvl2pPr marL="0" indent="914400" defTabSz="1828800">
              <a:lnSpc>
                <a:spcPct val="90000"/>
              </a:lnSpc>
              <a:spcBef>
                <a:spcPts val="2000"/>
              </a:spcBef>
              <a:buSzTx/>
              <a:buFontTx/>
              <a:buNone/>
              <a:defRPr b="1" sz="3600">
                <a:solidFill>
                  <a:srgbClr val="A8D200"/>
                </a:solidFill>
              </a:defRPr>
            </a:lvl2pPr>
            <a:lvl3pPr marL="0" indent="1828800" defTabSz="1828800">
              <a:lnSpc>
                <a:spcPct val="90000"/>
              </a:lnSpc>
              <a:spcBef>
                <a:spcPts val="2000"/>
              </a:spcBef>
              <a:buSzTx/>
              <a:buFontTx/>
              <a:buNone/>
              <a:defRPr b="1" sz="3600">
                <a:solidFill>
                  <a:srgbClr val="A8D200"/>
                </a:solidFill>
              </a:defRPr>
            </a:lvl3pPr>
            <a:lvl4pPr marL="0" indent="2743200" defTabSz="1828800">
              <a:lnSpc>
                <a:spcPct val="90000"/>
              </a:lnSpc>
              <a:spcBef>
                <a:spcPts val="2000"/>
              </a:spcBef>
              <a:buSzTx/>
              <a:buFontTx/>
              <a:buNone/>
              <a:defRPr b="1" sz="3600">
                <a:solidFill>
                  <a:srgbClr val="A8D200"/>
                </a:solidFill>
              </a:defRPr>
            </a:lvl4pPr>
            <a:lvl5pPr marL="0" indent="3657600" defTabSz="1828800">
              <a:lnSpc>
                <a:spcPct val="90000"/>
              </a:lnSpc>
              <a:spcBef>
                <a:spcPts val="2000"/>
              </a:spcBef>
              <a:buSzTx/>
              <a:buFontTx/>
              <a:buNone/>
              <a:defRPr b="1" sz="3600">
                <a:solidFill>
                  <a:srgbClr val="A8D200"/>
                </a:solidFill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6" name="Marcador de texto 7"/>
          <p:cNvSpPr/>
          <p:nvPr>
            <p:ph type="body" sz="quarter" idx="13"/>
          </p:nvPr>
        </p:nvSpPr>
        <p:spPr>
          <a:xfrm>
            <a:off x="1400177" y="6196750"/>
            <a:ext cx="3693119" cy="546605"/>
          </a:xfrm>
          <a:prstGeom prst="rect">
            <a:avLst/>
          </a:prstGeom>
        </p:spPr>
        <p:txBody>
          <a:bodyPr lIns="0" tIns="0" rIns="0" bIns="0"/>
          <a:lstStyle/>
          <a:p>
            <a:pPr marL="0" indent="0" defTabSz="1828800">
              <a:lnSpc>
                <a:spcPct val="90000"/>
              </a:lnSpc>
              <a:spcBef>
                <a:spcPts val="2000"/>
              </a:spcBef>
              <a:buSzTx/>
              <a:buFontTx/>
              <a:buNone/>
              <a:defRPr sz="2800">
                <a:solidFill>
                  <a:srgbClr val="595959"/>
                </a:solidFill>
              </a:defRPr>
            </a:pPr>
          </a:p>
        </p:txBody>
      </p:sp>
      <p:sp>
        <p:nvSpPr>
          <p:cNvPr id="27" name="Marcador de texto 5"/>
          <p:cNvSpPr/>
          <p:nvPr>
            <p:ph type="body" sz="quarter" idx="14"/>
          </p:nvPr>
        </p:nvSpPr>
        <p:spPr>
          <a:xfrm>
            <a:off x="7296774" y="5171104"/>
            <a:ext cx="3197463" cy="598029"/>
          </a:xfrm>
          <a:prstGeom prst="rect">
            <a:avLst/>
          </a:prstGeom>
        </p:spPr>
        <p:txBody>
          <a:bodyPr lIns="0" tIns="0" rIns="0" bIns="0"/>
          <a:lstStyle/>
          <a:p>
            <a:pPr marL="0" indent="0" defTabSz="1828800">
              <a:lnSpc>
                <a:spcPct val="90000"/>
              </a:lnSpc>
              <a:spcBef>
                <a:spcPts val="2000"/>
              </a:spcBef>
              <a:buSzTx/>
              <a:buFontTx/>
              <a:buNone/>
              <a:defRPr b="1" sz="3600">
                <a:solidFill>
                  <a:srgbClr val="A8D200"/>
                </a:solidFill>
              </a:defRPr>
            </a:pPr>
          </a:p>
        </p:txBody>
      </p:sp>
      <p:sp>
        <p:nvSpPr>
          <p:cNvPr id="28" name="Marcador de texto 7"/>
          <p:cNvSpPr/>
          <p:nvPr>
            <p:ph type="body" sz="quarter" idx="15"/>
          </p:nvPr>
        </p:nvSpPr>
        <p:spPr>
          <a:xfrm>
            <a:off x="7296774" y="6196750"/>
            <a:ext cx="3693119" cy="546605"/>
          </a:xfrm>
          <a:prstGeom prst="rect">
            <a:avLst/>
          </a:prstGeom>
        </p:spPr>
        <p:txBody>
          <a:bodyPr lIns="0" tIns="0" rIns="0" bIns="0"/>
          <a:lstStyle/>
          <a:p>
            <a:pPr marL="0" indent="0" defTabSz="1828800">
              <a:lnSpc>
                <a:spcPct val="90000"/>
              </a:lnSpc>
              <a:spcBef>
                <a:spcPts val="2000"/>
              </a:spcBef>
              <a:buSzTx/>
              <a:buFontTx/>
              <a:buNone/>
              <a:defRPr sz="2800">
                <a:solidFill>
                  <a:srgbClr val="595959"/>
                </a:solidFill>
              </a:defRPr>
            </a:pPr>
          </a:p>
        </p:txBody>
      </p:sp>
      <p:sp>
        <p:nvSpPr>
          <p:cNvPr id="29" name="Marcador de texto 5"/>
          <p:cNvSpPr/>
          <p:nvPr>
            <p:ph type="body" sz="quarter" idx="16"/>
          </p:nvPr>
        </p:nvSpPr>
        <p:spPr>
          <a:xfrm>
            <a:off x="13073730" y="5171104"/>
            <a:ext cx="3197463" cy="598029"/>
          </a:xfrm>
          <a:prstGeom prst="rect">
            <a:avLst/>
          </a:prstGeom>
        </p:spPr>
        <p:txBody>
          <a:bodyPr lIns="0" tIns="0" rIns="0" bIns="0"/>
          <a:lstStyle/>
          <a:p>
            <a:pPr marL="0" indent="0" defTabSz="1828800">
              <a:lnSpc>
                <a:spcPct val="90000"/>
              </a:lnSpc>
              <a:spcBef>
                <a:spcPts val="2000"/>
              </a:spcBef>
              <a:buSzTx/>
              <a:buFontTx/>
              <a:buNone/>
              <a:defRPr b="1" sz="3600">
                <a:solidFill>
                  <a:srgbClr val="A8D200"/>
                </a:solidFill>
              </a:defRPr>
            </a:pPr>
          </a:p>
        </p:txBody>
      </p:sp>
      <p:sp>
        <p:nvSpPr>
          <p:cNvPr id="30" name="Marcador de texto 7"/>
          <p:cNvSpPr/>
          <p:nvPr>
            <p:ph type="body" sz="quarter" idx="17"/>
          </p:nvPr>
        </p:nvSpPr>
        <p:spPr>
          <a:xfrm>
            <a:off x="13073730" y="6196750"/>
            <a:ext cx="3693119" cy="546605"/>
          </a:xfrm>
          <a:prstGeom prst="rect">
            <a:avLst/>
          </a:prstGeom>
        </p:spPr>
        <p:txBody>
          <a:bodyPr lIns="0" tIns="0" rIns="0" bIns="0"/>
          <a:lstStyle/>
          <a:p>
            <a:pPr marL="0" indent="0" defTabSz="1828800">
              <a:lnSpc>
                <a:spcPct val="90000"/>
              </a:lnSpc>
              <a:spcBef>
                <a:spcPts val="2000"/>
              </a:spcBef>
              <a:buSzTx/>
              <a:buFontTx/>
              <a:buNone/>
              <a:defRPr sz="2800">
                <a:solidFill>
                  <a:srgbClr val="595959"/>
                </a:solidFill>
              </a:defRPr>
            </a:pPr>
          </a:p>
        </p:txBody>
      </p:sp>
      <p:sp>
        <p:nvSpPr>
          <p:cNvPr id="31" name="Marcador de texto 5"/>
          <p:cNvSpPr/>
          <p:nvPr>
            <p:ph type="body" sz="quarter" idx="18"/>
          </p:nvPr>
        </p:nvSpPr>
        <p:spPr>
          <a:xfrm>
            <a:off x="18816505" y="5171104"/>
            <a:ext cx="3197463" cy="598029"/>
          </a:xfrm>
          <a:prstGeom prst="rect">
            <a:avLst/>
          </a:prstGeom>
        </p:spPr>
        <p:txBody>
          <a:bodyPr lIns="0" tIns="0" rIns="0" bIns="0"/>
          <a:lstStyle/>
          <a:p>
            <a:pPr marL="0" indent="0" defTabSz="1828800">
              <a:lnSpc>
                <a:spcPct val="90000"/>
              </a:lnSpc>
              <a:spcBef>
                <a:spcPts val="2000"/>
              </a:spcBef>
              <a:buSzTx/>
              <a:buFontTx/>
              <a:buNone/>
              <a:defRPr b="1" sz="3600">
                <a:solidFill>
                  <a:srgbClr val="A8D200"/>
                </a:solidFill>
              </a:defRPr>
            </a:pPr>
          </a:p>
        </p:txBody>
      </p:sp>
      <p:sp>
        <p:nvSpPr>
          <p:cNvPr id="32" name="Marcador de texto 7"/>
          <p:cNvSpPr/>
          <p:nvPr>
            <p:ph type="body" sz="quarter" idx="19"/>
          </p:nvPr>
        </p:nvSpPr>
        <p:spPr>
          <a:xfrm>
            <a:off x="18816505" y="6196750"/>
            <a:ext cx="3693119" cy="546605"/>
          </a:xfrm>
          <a:prstGeom prst="rect">
            <a:avLst/>
          </a:prstGeom>
        </p:spPr>
        <p:txBody>
          <a:bodyPr lIns="0" tIns="0" rIns="0" bIns="0"/>
          <a:lstStyle/>
          <a:p>
            <a:pPr marL="0" indent="0" defTabSz="1828800">
              <a:lnSpc>
                <a:spcPct val="90000"/>
              </a:lnSpc>
              <a:spcBef>
                <a:spcPts val="2000"/>
              </a:spcBef>
              <a:buSzTx/>
              <a:buFontTx/>
              <a:buNone/>
              <a:defRPr sz="2800">
                <a:solidFill>
                  <a:srgbClr val="595959"/>
                </a:solidFill>
              </a:defRPr>
            </a:pPr>
          </a:p>
        </p:txBody>
      </p:sp>
      <p:sp>
        <p:nvSpPr>
          <p:cNvPr id="33" name="Marcador de texto 10"/>
          <p:cNvSpPr/>
          <p:nvPr>
            <p:ph type="body" sz="quarter" idx="20"/>
          </p:nvPr>
        </p:nvSpPr>
        <p:spPr>
          <a:xfrm>
            <a:off x="1401304" y="1692100"/>
            <a:ext cx="21608328" cy="1483363"/>
          </a:xfrm>
          <a:prstGeom prst="rect">
            <a:avLst/>
          </a:prstGeom>
        </p:spPr>
        <p:txBody>
          <a:bodyPr lIns="0" tIns="0" rIns="0" bIns="0"/>
          <a:lstStyle/>
          <a:p>
            <a:pPr marL="0" indent="0" defTabSz="1828800">
              <a:lnSpc>
                <a:spcPct val="90000"/>
              </a:lnSpc>
              <a:spcBef>
                <a:spcPts val="2000"/>
              </a:spcBef>
              <a:buSzTx/>
              <a:buFontTx/>
              <a:buNone/>
              <a:defRPr b="1" sz="960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Imagen 7" descr="Imagen 7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401303" y="11647698"/>
            <a:ext cx="9904007" cy="1556533"/>
          </a:xfrm>
          <a:prstGeom prst="rect">
            <a:avLst/>
          </a:prstGeom>
          <a:ln w="12700">
            <a:miter lim="400000"/>
          </a:ln>
        </p:spPr>
      </p:pic>
      <p:sp>
        <p:nvSpPr>
          <p:cNvPr id="41" name="Title Text"/>
          <p:cNvSpPr txBox="1"/>
          <p:nvPr>
            <p:ph type="title"/>
          </p:nvPr>
        </p:nvSpPr>
        <p:spPr>
          <a:xfrm>
            <a:off x="0" y="0"/>
            <a:ext cx="1270" cy="1270"/>
          </a:xfrm>
          <a:prstGeom prst="rect">
            <a:avLst/>
          </a:prstGeom>
        </p:spPr>
        <p:txBody>
          <a:bodyPr lIns="91439" tIns="91439" rIns="91439" bIns="91439" anchor="t"/>
          <a:lstStyle>
            <a:lvl1pPr algn="l" defTabSz="1828800">
              <a:lnSpc>
                <a:spcPct val="90000"/>
              </a:lnSpc>
              <a:defRPr sz="8800">
                <a:latin typeface="Calibri Light"/>
                <a:ea typeface="Calibri Light"/>
                <a:cs typeface="Calibri Light"/>
                <a:sym typeface="Calibri Light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42" name="Body Level One…"/>
          <p:cNvSpPr txBox="1"/>
          <p:nvPr>
            <p:ph type="body" sz="quarter" idx="1"/>
          </p:nvPr>
        </p:nvSpPr>
        <p:spPr>
          <a:xfrm>
            <a:off x="0" y="0"/>
            <a:ext cx="1270" cy="1270"/>
          </a:xfrm>
          <a:prstGeom prst="rect">
            <a:avLst/>
          </a:prstGeom>
        </p:spPr>
        <p:txBody>
          <a:bodyPr lIns="91439" tIns="91439" rIns="91439" bIns="91439"/>
          <a:lstStyle>
            <a:lvl1pPr marL="457200" indent="-457200" defTabSz="1828800">
              <a:lnSpc>
                <a:spcPct val="90000"/>
              </a:lnSpc>
              <a:spcBef>
                <a:spcPts val="2000"/>
              </a:spcBef>
              <a:defRPr sz="5600"/>
            </a:lvl1pPr>
            <a:lvl2pPr marL="1447800" indent="-533400" defTabSz="1828800">
              <a:lnSpc>
                <a:spcPct val="90000"/>
              </a:lnSpc>
              <a:spcBef>
                <a:spcPts val="2000"/>
              </a:spcBef>
              <a:buChar char="•"/>
              <a:defRPr sz="5600"/>
            </a:lvl2pPr>
            <a:lvl3pPr marL="2468879" indent="-640079" defTabSz="1828800">
              <a:lnSpc>
                <a:spcPct val="90000"/>
              </a:lnSpc>
              <a:spcBef>
                <a:spcPts val="2000"/>
              </a:spcBef>
              <a:defRPr sz="5600"/>
            </a:lvl3pPr>
            <a:lvl4pPr marL="3454400" indent="-711200" defTabSz="1828800">
              <a:lnSpc>
                <a:spcPct val="90000"/>
              </a:lnSpc>
              <a:spcBef>
                <a:spcPts val="2000"/>
              </a:spcBef>
              <a:buChar char="•"/>
              <a:defRPr sz="5600"/>
            </a:lvl4pPr>
            <a:lvl5pPr marL="4368800" indent="-711200" defTabSz="1828800">
              <a:lnSpc>
                <a:spcPct val="90000"/>
              </a:lnSpc>
              <a:spcBef>
                <a:spcPts val="2000"/>
              </a:spcBef>
              <a:buChar char="•"/>
              <a:defRPr sz="56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3" name="Slide Number"/>
          <p:cNvSpPr txBox="1"/>
          <p:nvPr>
            <p:ph type="sldNum" sz="quarter" idx="2"/>
          </p:nvPr>
        </p:nvSpPr>
        <p:spPr>
          <a:xfrm>
            <a:off x="23233137" y="12665557"/>
            <a:ext cx="690762" cy="678558"/>
          </a:xfrm>
          <a:prstGeom prst="rect">
            <a:avLst/>
          </a:prstGeom>
        </p:spPr>
        <p:txBody>
          <a:bodyPr lIns="0" tIns="0" rIns="0" bIns="0"/>
          <a:lstStyle>
            <a:lvl1pPr defTabSz="1828800">
              <a:defRPr b="1" sz="4800">
                <a:solidFill>
                  <a:srgbClr val="C1C1C1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ortadill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" name="Imagen 7" descr="Imagen 7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401303" y="11647698"/>
            <a:ext cx="9904007" cy="1556533"/>
          </a:xfrm>
          <a:prstGeom prst="rect">
            <a:avLst/>
          </a:prstGeom>
          <a:ln w="12700">
            <a:miter lim="400000"/>
          </a:ln>
        </p:spPr>
      </p:pic>
      <p:sp>
        <p:nvSpPr>
          <p:cNvPr id="51" name="Body Level One…"/>
          <p:cNvSpPr txBox="1"/>
          <p:nvPr>
            <p:ph type="body" sz="quarter" idx="1"/>
          </p:nvPr>
        </p:nvSpPr>
        <p:spPr>
          <a:xfrm>
            <a:off x="4044753" y="5083347"/>
            <a:ext cx="9787626" cy="6620975"/>
          </a:xfrm>
          <a:prstGeom prst="rect">
            <a:avLst/>
          </a:prstGeom>
        </p:spPr>
        <p:txBody>
          <a:bodyPr lIns="0" tIns="0" rIns="0" bIns="0"/>
          <a:lstStyle>
            <a:lvl1pPr marL="0" indent="0" defTabSz="1828800">
              <a:lnSpc>
                <a:spcPct val="90000"/>
              </a:lnSpc>
              <a:spcBef>
                <a:spcPts val="2000"/>
              </a:spcBef>
              <a:buSzTx/>
              <a:buFontTx/>
              <a:buNone/>
              <a:defRPr sz="3200">
                <a:solidFill>
                  <a:srgbClr val="595959"/>
                </a:solidFill>
              </a:defRPr>
            </a:lvl1pPr>
            <a:lvl2pPr marL="1219200" indent="-304800" defTabSz="1828800">
              <a:lnSpc>
                <a:spcPct val="90000"/>
              </a:lnSpc>
              <a:spcBef>
                <a:spcPts val="2000"/>
              </a:spcBef>
              <a:buFontTx/>
              <a:buChar char="•"/>
              <a:defRPr sz="3200">
                <a:solidFill>
                  <a:srgbClr val="595959"/>
                </a:solidFill>
              </a:defRPr>
            </a:lvl2pPr>
            <a:lvl3pPr marL="2194560" indent="-365760" defTabSz="1828800">
              <a:lnSpc>
                <a:spcPct val="90000"/>
              </a:lnSpc>
              <a:spcBef>
                <a:spcPts val="2000"/>
              </a:spcBef>
              <a:buFontTx/>
              <a:defRPr sz="3200">
                <a:solidFill>
                  <a:srgbClr val="595959"/>
                </a:solidFill>
              </a:defRPr>
            </a:lvl3pPr>
            <a:lvl4pPr marL="3149600" indent="-406400" defTabSz="1828800">
              <a:lnSpc>
                <a:spcPct val="90000"/>
              </a:lnSpc>
              <a:spcBef>
                <a:spcPts val="2000"/>
              </a:spcBef>
              <a:buFontTx/>
              <a:buChar char="•"/>
              <a:defRPr sz="3200">
                <a:solidFill>
                  <a:srgbClr val="595959"/>
                </a:solidFill>
              </a:defRPr>
            </a:lvl4pPr>
            <a:lvl5pPr marL="4064000" indent="-406400" defTabSz="1828800">
              <a:lnSpc>
                <a:spcPct val="90000"/>
              </a:lnSpc>
              <a:spcBef>
                <a:spcPts val="2000"/>
              </a:spcBef>
              <a:buFontTx/>
              <a:buChar char="•"/>
              <a:defRPr sz="3200">
                <a:solidFill>
                  <a:srgbClr val="595959"/>
                </a:solidFill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2" name="Marcador de texto 10"/>
          <p:cNvSpPr/>
          <p:nvPr>
            <p:ph type="body" sz="quarter" idx="13"/>
          </p:nvPr>
        </p:nvSpPr>
        <p:spPr>
          <a:xfrm>
            <a:off x="4044753" y="1692100"/>
            <a:ext cx="12065315" cy="1084351"/>
          </a:xfrm>
          <a:prstGeom prst="rect">
            <a:avLst/>
          </a:prstGeom>
        </p:spPr>
        <p:txBody>
          <a:bodyPr lIns="0" tIns="0" rIns="0" bIns="0"/>
          <a:lstStyle/>
          <a:p>
            <a:pPr marL="0" indent="0" defTabSz="1828800">
              <a:lnSpc>
                <a:spcPct val="90000"/>
              </a:lnSpc>
              <a:spcBef>
                <a:spcPts val="2000"/>
              </a:spcBef>
              <a:buSzTx/>
              <a:buFontTx/>
              <a:buNone/>
              <a:defRPr b="1" sz="960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53" name="Marcador de texto 2"/>
          <p:cNvSpPr/>
          <p:nvPr>
            <p:ph type="body" sz="quarter" idx="14"/>
          </p:nvPr>
        </p:nvSpPr>
        <p:spPr>
          <a:xfrm>
            <a:off x="1400175" y="761419"/>
            <a:ext cx="15757525" cy="930682"/>
          </a:xfrm>
          <a:prstGeom prst="rect">
            <a:avLst/>
          </a:prstGeom>
        </p:spPr>
        <p:txBody>
          <a:bodyPr lIns="0" tIns="0" rIns="0" bIns="0"/>
          <a:lstStyle/>
          <a:p>
            <a:pPr marL="0" indent="0" defTabSz="1828800">
              <a:lnSpc>
                <a:spcPct val="90000"/>
              </a:lnSpc>
              <a:spcBef>
                <a:spcPts val="2000"/>
              </a:spcBef>
              <a:buSzTx/>
              <a:buFontTx/>
              <a:buNone/>
              <a:defRPr sz="3200" u="sng">
                <a:solidFill>
                  <a:srgbClr val="A8D200"/>
                </a:solid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54" name="Marcador de texto 2"/>
          <p:cNvSpPr/>
          <p:nvPr>
            <p:ph type="body" sz="quarter" idx="15"/>
          </p:nvPr>
        </p:nvSpPr>
        <p:spPr>
          <a:xfrm>
            <a:off x="1400178" y="1851810"/>
            <a:ext cx="1924912" cy="924641"/>
          </a:xfrm>
          <a:prstGeom prst="rect">
            <a:avLst/>
          </a:prstGeom>
          <a:solidFill>
            <a:srgbClr val="A8D200"/>
          </a:solidFill>
        </p:spPr>
        <p:txBody>
          <a:bodyPr lIns="72000" tIns="72000" rIns="72000" bIns="72000"/>
          <a:lstStyle/>
          <a:p>
            <a:pPr marL="0" indent="0" algn="ctr" defTabSz="1828800">
              <a:lnSpc>
                <a:spcPct val="90000"/>
              </a:lnSpc>
              <a:spcBef>
                <a:spcPts val="2000"/>
              </a:spcBef>
              <a:buSzTx/>
              <a:buFontTx/>
              <a:buNone/>
              <a:defRPr b="1" sz="6400">
                <a:solidFill>
                  <a:srgbClr val="595959"/>
                </a:solidFill>
              </a:defRPr>
            </a:pPr>
          </a:p>
        </p:txBody>
      </p:sp>
      <p:sp>
        <p:nvSpPr>
          <p:cNvPr id="55" name="Marcador de texto 10"/>
          <p:cNvSpPr/>
          <p:nvPr>
            <p:ph type="body" sz="quarter" idx="16"/>
          </p:nvPr>
        </p:nvSpPr>
        <p:spPr>
          <a:xfrm>
            <a:off x="4044753" y="3707131"/>
            <a:ext cx="5117003" cy="770235"/>
          </a:xfrm>
          <a:prstGeom prst="rect">
            <a:avLst/>
          </a:prstGeom>
        </p:spPr>
        <p:txBody>
          <a:bodyPr lIns="0" tIns="0" rIns="0" bIns="0"/>
          <a:lstStyle/>
          <a:p>
            <a:pPr marL="0" indent="0" defTabSz="1828800">
              <a:lnSpc>
                <a:spcPct val="90000"/>
              </a:lnSpc>
              <a:spcBef>
                <a:spcPts val="2000"/>
              </a:spcBef>
              <a:buSzTx/>
              <a:buFontTx/>
              <a:buNone/>
              <a:defRPr b="1" sz="5600">
                <a:solidFill>
                  <a:srgbClr val="A8D200"/>
                </a:solidFill>
              </a:defRPr>
            </a:pPr>
          </a:p>
        </p:txBody>
      </p:sp>
      <p:sp>
        <p:nvSpPr>
          <p:cNvPr id="56" name="Slide Number"/>
          <p:cNvSpPr txBox="1"/>
          <p:nvPr>
            <p:ph type="sldNum" sz="quarter" idx="2"/>
          </p:nvPr>
        </p:nvSpPr>
        <p:spPr>
          <a:xfrm>
            <a:off x="11785600" y="12344400"/>
            <a:ext cx="5689600" cy="7366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 sz="1200">
                <a:solidFill>
                  <a:srgbClr val="000000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Title Text"/>
          <p:cNvSpPr txBox="1"/>
          <p:nvPr>
            <p:ph type="title"/>
          </p:nvPr>
        </p:nvSpPr>
        <p:spPr>
          <a:xfrm>
            <a:off x="1828800" y="4260860"/>
            <a:ext cx="20726400" cy="2940051"/>
          </a:xfrm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64" name="Body Level One…"/>
          <p:cNvSpPr txBox="1"/>
          <p:nvPr>
            <p:ph type="body" sz="quarter" idx="1"/>
          </p:nvPr>
        </p:nvSpPr>
        <p:spPr>
          <a:xfrm>
            <a:off x="3657600" y="7772400"/>
            <a:ext cx="17068800" cy="3505200"/>
          </a:xfrm>
          <a:prstGeom prst="rect">
            <a:avLst/>
          </a:prstGeom>
        </p:spPr>
        <p:txBody>
          <a:bodyPr/>
          <a:lstStyle>
            <a:lvl1pPr marL="0" indent="0" algn="ctr">
              <a:buSzTx/>
              <a:buFontTx/>
              <a:buNone/>
              <a:defRPr>
                <a:solidFill>
                  <a:srgbClr val="888888"/>
                </a:solidFill>
              </a:defRPr>
            </a:lvl1pPr>
            <a:lvl2pPr marL="0" indent="1088428" algn="ctr">
              <a:buSzTx/>
              <a:buFontTx/>
              <a:buNone/>
              <a:defRPr>
                <a:solidFill>
                  <a:srgbClr val="888888"/>
                </a:solidFill>
              </a:defRPr>
            </a:lvl2pPr>
            <a:lvl3pPr marL="0" indent="2176857" algn="ctr">
              <a:buSzTx/>
              <a:buFontTx/>
              <a:buNone/>
              <a:defRPr>
                <a:solidFill>
                  <a:srgbClr val="888888"/>
                </a:solidFill>
              </a:defRPr>
            </a:lvl3pPr>
            <a:lvl4pPr marL="0" indent="3265285" algn="ctr">
              <a:buSzTx/>
              <a:buFontTx/>
              <a:buNone/>
              <a:defRPr>
                <a:solidFill>
                  <a:srgbClr val="888888"/>
                </a:solidFill>
              </a:defRPr>
            </a:lvl4pPr>
            <a:lvl5pPr marL="0" indent="4353714" algn="ctr">
              <a:buSzTx/>
              <a:buFontTx/>
              <a:buNone/>
              <a:defRPr>
                <a:solidFill>
                  <a:srgbClr val="888888"/>
                </a:solidFill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73" name="Body Level One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4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Title Text"/>
          <p:cNvSpPr txBox="1"/>
          <p:nvPr>
            <p:ph type="title"/>
          </p:nvPr>
        </p:nvSpPr>
        <p:spPr>
          <a:xfrm>
            <a:off x="1926168" y="8813810"/>
            <a:ext cx="20726401" cy="2724151"/>
          </a:xfrm>
          <a:prstGeom prst="rect">
            <a:avLst/>
          </a:prstGeom>
        </p:spPr>
        <p:txBody>
          <a:bodyPr anchor="t"/>
          <a:lstStyle>
            <a:lvl1pPr algn="l">
              <a:defRPr b="1" cap="all" sz="9500"/>
            </a:lvl1pPr>
          </a:lstStyle>
          <a:p>
            <a:pPr/>
            <a:r>
              <a:t>Title Text</a:t>
            </a:r>
          </a:p>
        </p:txBody>
      </p:sp>
      <p:sp>
        <p:nvSpPr>
          <p:cNvPr id="82" name="Body Level One…"/>
          <p:cNvSpPr txBox="1"/>
          <p:nvPr>
            <p:ph type="body" sz="quarter" idx="1"/>
          </p:nvPr>
        </p:nvSpPr>
        <p:spPr>
          <a:xfrm>
            <a:off x="1926168" y="5813426"/>
            <a:ext cx="20726401" cy="3000375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1100"/>
              </a:spcBef>
              <a:buSzTx/>
              <a:buFontTx/>
              <a:buNone/>
              <a:defRPr sz="4800">
                <a:solidFill>
                  <a:srgbClr val="888888"/>
                </a:solidFill>
              </a:defRPr>
            </a:lvl1pPr>
            <a:lvl2pPr marL="0" indent="1088428">
              <a:spcBef>
                <a:spcPts val="1100"/>
              </a:spcBef>
              <a:buSzTx/>
              <a:buFontTx/>
              <a:buNone/>
              <a:defRPr sz="4800">
                <a:solidFill>
                  <a:srgbClr val="888888"/>
                </a:solidFill>
              </a:defRPr>
            </a:lvl2pPr>
            <a:lvl3pPr marL="0" indent="2176857">
              <a:spcBef>
                <a:spcPts val="1100"/>
              </a:spcBef>
              <a:buSzTx/>
              <a:buFontTx/>
              <a:buNone/>
              <a:defRPr sz="4800">
                <a:solidFill>
                  <a:srgbClr val="888888"/>
                </a:solidFill>
              </a:defRPr>
            </a:lvl3pPr>
            <a:lvl4pPr marL="0" indent="3265285">
              <a:spcBef>
                <a:spcPts val="1100"/>
              </a:spcBef>
              <a:buSzTx/>
              <a:buFontTx/>
              <a:buNone/>
              <a:defRPr sz="4800">
                <a:solidFill>
                  <a:srgbClr val="888888"/>
                </a:solidFill>
              </a:defRPr>
            </a:lvl4pPr>
            <a:lvl5pPr marL="0" indent="4353714">
              <a:spcBef>
                <a:spcPts val="1100"/>
              </a:spcBef>
              <a:buSzTx/>
              <a:buFontTx/>
              <a:buNone/>
              <a:defRPr sz="4800">
                <a:solidFill>
                  <a:srgbClr val="888888"/>
                </a:solidFill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91" name="Body Level One…"/>
          <p:cNvSpPr txBox="1"/>
          <p:nvPr>
            <p:ph type="body" idx="1"/>
          </p:nvPr>
        </p:nvSpPr>
        <p:spPr>
          <a:xfrm>
            <a:off x="3251200" y="6400810"/>
            <a:ext cx="29057600" cy="18103851"/>
          </a:xfrm>
          <a:prstGeom prst="rect">
            <a:avLst/>
          </a:prstGeom>
        </p:spPr>
        <p:txBody>
          <a:bodyPr/>
          <a:lstStyle>
            <a:lvl1pPr>
              <a:spcBef>
                <a:spcPts val="1600"/>
              </a:spcBef>
              <a:defRPr sz="6700"/>
            </a:lvl1pPr>
            <a:lvl2pPr marL="1888042" indent="-799616">
              <a:spcBef>
                <a:spcPts val="1600"/>
              </a:spcBef>
              <a:defRPr sz="6700"/>
            </a:lvl2pPr>
            <a:lvl3pPr marL="2936488" indent="-759632">
              <a:spcBef>
                <a:spcPts val="1600"/>
              </a:spcBef>
              <a:defRPr sz="6700"/>
            </a:lvl3pPr>
            <a:lvl4pPr marL="4113247" indent="-847961">
              <a:spcBef>
                <a:spcPts val="1600"/>
              </a:spcBef>
              <a:defRPr sz="6700"/>
            </a:lvl4pPr>
            <a:lvl5pPr marL="5201675" indent="-847961">
              <a:spcBef>
                <a:spcPts val="1600"/>
              </a:spcBef>
              <a:defRPr sz="67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2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100" name="Body Level One…"/>
          <p:cNvSpPr txBox="1"/>
          <p:nvPr>
            <p:ph type="body" sz="quarter" idx="1"/>
          </p:nvPr>
        </p:nvSpPr>
        <p:spPr>
          <a:xfrm>
            <a:off x="1219200" y="3070225"/>
            <a:ext cx="10773835" cy="1279525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1300"/>
              </a:spcBef>
              <a:buSzTx/>
              <a:buFontTx/>
              <a:buNone/>
              <a:defRPr b="1" sz="5700"/>
            </a:lvl1pPr>
            <a:lvl2pPr marL="0" indent="1088428">
              <a:spcBef>
                <a:spcPts val="1300"/>
              </a:spcBef>
              <a:buSzTx/>
              <a:buFontTx/>
              <a:buNone/>
              <a:defRPr b="1" sz="5700"/>
            </a:lvl2pPr>
            <a:lvl3pPr marL="0" indent="2176857">
              <a:spcBef>
                <a:spcPts val="1300"/>
              </a:spcBef>
              <a:buSzTx/>
              <a:buFontTx/>
              <a:buNone/>
              <a:defRPr b="1" sz="5700"/>
            </a:lvl3pPr>
            <a:lvl4pPr marL="0" indent="3265285">
              <a:spcBef>
                <a:spcPts val="1300"/>
              </a:spcBef>
              <a:buSzTx/>
              <a:buFontTx/>
              <a:buNone/>
              <a:defRPr b="1" sz="5700"/>
            </a:lvl4pPr>
            <a:lvl5pPr marL="0" indent="4353714">
              <a:spcBef>
                <a:spcPts val="1300"/>
              </a:spcBef>
              <a:buSzTx/>
              <a:buFontTx/>
              <a:buNone/>
              <a:defRPr b="1" sz="57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01" name="Text Placeholder 4"/>
          <p:cNvSpPr/>
          <p:nvPr>
            <p:ph type="body" sz="quarter" idx="13"/>
          </p:nvPr>
        </p:nvSpPr>
        <p:spPr>
          <a:xfrm>
            <a:off x="12386747" y="3070225"/>
            <a:ext cx="10778068" cy="1279525"/>
          </a:xfrm>
          <a:prstGeom prst="rect">
            <a:avLst/>
          </a:prstGeom>
        </p:spPr>
        <p:txBody>
          <a:bodyPr anchor="b"/>
          <a:lstStyle/>
          <a:p>
            <a:pPr marL="0" indent="0">
              <a:spcBef>
                <a:spcPts val="1300"/>
              </a:spcBef>
              <a:buSzTx/>
              <a:buFontTx/>
              <a:buNone/>
              <a:defRPr b="1" sz="5700"/>
            </a:pPr>
          </a:p>
        </p:txBody>
      </p:sp>
      <p:sp>
        <p:nvSpPr>
          <p:cNvPr id="102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3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/>
          <p:nvPr>
            <p:ph type="title"/>
          </p:nvPr>
        </p:nvSpPr>
        <p:spPr>
          <a:xfrm>
            <a:off x="1219200" y="549276"/>
            <a:ext cx="21945600" cy="2286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108843" tIns="108843" rIns="108843" bIns="108843" anchor="ctr"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3" name="Body Level One…"/>
          <p:cNvSpPr txBox="1"/>
          <p:nvPr>
            <p:ph type="body" idx="1"/>
          </p:nvPr>
        </p:nvSpPr>
        <p:spPr>
          <a:xfrm>
            <a:off x="1219200" y="3200411"/>
            <a:ext cx="21945600" cy="90519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108843" tIns="108843" rIns="108843" bIns="108843">
            <a:normAutofit fontScale="100000" lnSpcReduction="0"/>
          </a:bodyPr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/>
          <p:nvPr>
            <p:ph type="sldNum" sz="quarter" idx="2"/>
          </p:nvPr>
        </p:nvSpPr>
        <p:spPr>
          <a:xfrm>
            <a:off x="22566113" y="12753092"/>
            <a:ext cx="598687" cy="649487"/>
          </a:xfrm>
          <a:prstGeom prst="rect">
            <a:avLst/>
          </a:prstGeom>
          <a:ln w="12700">
            <a:miter lim="400000"/>
          </a:ln>
        </p:spPr>
        <p:txBody>
          <a:bodyPr wrap="none" lIns="108843" tIns="108843" rIns="108843" bIns="108843" anchor="ctr">
            <a:spAutoFit/>
          </a:bodyPr>
          <a:lstStyle>
            <a:lvl1pPr algn="r">
              <a:defRPr sz="2900">
                <a:solidFill>
                  <a:srgbClr val="888888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</p:sldLayoutIdLst>
  <p:transition xmlns:p14="http://schemas.microsoft.com/office/powerpoint/2010/main" spd="med" advClick="1"/>
  <p:txStyles>
    <p:titleStyle>
      <a:lvl1pPr marL="0" marR="0" indent="0" algn="ctr" defTabSz="217685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05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1pPr>
      <a:lvl2pPr marL="0" marR="0" indent="0" algn="ctr" defTabSz="217685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05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2pPr>
      <a:lvl3pPr marL="0" marR="0" indent="0" algn="ctr" defTabSz="217685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05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3pPr>
      <a:lvl4pPr marL="0" marR="0" indent="0" algn="ctr" defTabSz="217685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05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4pPr>
      <a:lvl5pPr marL="0" marR="0" indent="0" algn="ctr" defTabSz="217685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05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5pPr>
      <a:lvl6pPr marL="0" marR="0" indent="0" algn="ctr" defTabSz="217685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05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6pPr>
      <a:lvl7pPr marL="0" marR="0" indent="0" algn="ctr" defTabSz="217685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05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7pPr>
      <a:lvl8pPr marL="0" marR="0" indent="0" algn="ctr" defTabSz="217685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05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8pPr>
      <a:lvl9pPr marL="0" marR="0" indent="0" algn="ctr" defTabSz="217685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05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9pPr>
    </p:titleStyle>
    <p:bodyStyle>
      <a:lvl1pPr marL="816320" marR="0" indent="-816320" algn="l" defTabSz="2176857" rtl="0" latinLnBrk="0">
        <a:lnSpc>
          <a:spcPct val="100000"/>
        </a:lnSpc>
        <a:spcBef>
          <a:spcPts val="18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76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1pPr>
      <a:lvl2pPr marL="1860076" marR="0" indent="-771650" algn="l" defTabSz="2176857" rtl="0" latinLnBrk="0">
        <a:lnSpc>
          <a:spcPct val="100000"/>
        </a:lnSpc>
        <a:spcBef>
          <a:spcPts val="1800"/>
        </a:spcBef>
        <a:spcAft>
          <a:spcPts val="0"/>
        </a:spcAft>
        <a:buClrTx/>
        <a:buSzPct val="100000"/>
        <a:buFont typeface="Arial"/>
        <a:buChar char="–"/>
        <a:tabLst/>
        <a:defRPr b="0" baseline="0" cap="none" i="0" spc="0" strike="noStrike" sz="76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2pPr>
      <a:lvl3pPr marL="2902475" marR="0" indent="-725618" algn="l" defTabSz="2176857" rtl="0" latinLnBrk="0">
        <a:lnSpc>
          <a:spcPct val="100000"/>
        </a:lnSpc>
        <a:spcBef>
          <a:spcPts val="18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76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3pPr>
      <a:lvl4pPr marL="4126958" marR="0" indent="-861672" algn="l" defTabSz="2176857" rtl="0" latinLnBrk="0">
        <a:lnSpc>
          <a:spcPct val="100000"/>
        </a:lnSpc>
        <a:spcBef>
          <a:spcPts val="1800"/>
        </a:spcBef>
        <a:spcAft>
          <a:spcPts val="0"/>
        </a:spcAft>
        <a:buClrTx/>
        <a:buSzPct val="100000"/>
        <a:buFont typeface="Arial"/>
        <a:buChar char="–"/>
        <a:tabLst/>
        <a:defRPr b="0" baseline="0" cap="none" i="0" spc="0" strike="noStrike" sz="76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4pPr>
      <a:lvl5pPr marL="5215386" marR="0" indent="-861672" algn="l" defTabSz="2176857" rtl="0" latinLnBrk="0">
        <a:lnSpc>
          <a:spcPct val="100000"/>
        </a:lnSpc>
        <a:spcBef>
          <a:spcPts val="1800"/>
        </a:spcBef>
        <a:spcAft>
          <a:spcPts val="0"/>
        </a:spcAft>
        <a:buClrTx/>
        <a:buSzPct val="100000"/>
        <a:buFont typeface="Arial"/>
        <a:buChar char="»"/>
        <a:tabLst/>
        <a:defRPr b="0" baseline="0" cap="none" i="0" spc="0" strike="noStrike" sz="76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5pPr>
      <a:lvl6pPr marL="6303814" marR="0" indent="-861672" algn="l" defTabSz="2176857" rtl="0" latinLnBrk="0">
        <a:lnSpc>
          <a:spcPct val="100000"/>
        </a:lnSpc>
        <a:spcBef>
          <a:spcPts val="18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76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6pPr>
      <a:lvl7pPr marL="7392240" marR="0" indent="-861672" algn="l" defTabSz="2176857" rtl="0" latinLnBrk="0">
        <a:lnSpc>
          <a:spcPct val="100000"/>
        </a:lnSpc>
        <a:spcBef>
          <a:spcPts val="18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76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7pPr>
      <a:lvl8pPr marL="8480666" marR="0" indent="-861672" algn="l" defTabSz="2176857" rtl="0" latinLnBrk="0">
        <a:lnSpc>
          <a:spcPct val="100000"/>
        </a:lnSpc>
        <a:spcBef>
          <a:spcPts val="18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76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8pPr>
      <a:lvl9pPr marL="9569093" marR="0" indent="-861672" algn="l" defTabSz="2176857" rtl="0" latinLnBrk="0">
        <a:lnSpc>
          <a:spcPct val="100000"/>
        </a:lnSpc>
        <a:spcBef>
          <a:spcPts val="18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76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900" u="none"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1pPr>
      <a:lvl2pPr marL="0" marR="0" indent="457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900" u="none"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2pPr>
      <a:lvl3pPr marL="0" marR="0" indent="914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900" u="none"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3pPr>
      <a:lvl4pPr marL="0" marR="0" indent="1371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900" u="none"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4pPr>
      <a:lvl5pPr marL="0" marR="0" indent="18288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900" u="none"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5pPr>
      <a:lvl6pPr marL="0" marR="0" indent="22860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900" u="none"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6pPr>
      <a:lvl7pPr marL="0" marR="0" indent="2743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900" u="none"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7pPr>
      <a:lvl8pPr marL="0" marR="0" indent="3200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900" u="none"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8pPr>
      <a:lvl9pPr marL="0" marR="0" indent="3657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900" u="none"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png"/><Relationship Id="rId3" Type="http://schemas.openxmlformats.org/officeDocument/2006/relationships/hyperlink" Target="mailto:hamit.yasasin@tiga.com.tr" TargetMode="External"/><Relationship Id="rId4" Type="http://schemas.openxmlformats.org/officeDocument/2006/relationships/hyperlink" Target="mailto:deniz.atak@tiga.com.tr" TargetMode="External"/><Relationship Id="rId5" Type="http://schemas.openxmlformats.org/officeDocument/2006/relationships/image" Target="../media/image2.png"/><Relationship Id="rId6" Type="http://schemas.openxmlformats.org/officeDocument/2006/relationships/image" Target="../media/image2.jpeg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.png"/><Relationship Id="rId3" Type="http://schemas.openxmlformats.org/officeDocument/2006/relationships/image" Target="../media/image3.jpeg"/><Relationship Id="rId4" Type="http://schemas.openxmlformats.org/officeDocument/2006/relationships/image" Target="../media/image4.jpeg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.png"/><Relationship Id="rId3" Type="http://schemas.openxmlformats.org/officeDocument/2006/relationships/image" Target="../media/image3.jpeg"/><Relationship Id="rId4" Type="http://schemas.openxmlformats.org/officeDocument/2006/relationships/image" Target="../media/image4.jpeg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.png"/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hyperlink" Target="http://closertolife.net/" TargetMode="External"/><Relationship Id="rId6" Type="http://schemas.openxmlformats.org/officeDocument/2006/relationships/hyperlink" Target="https://fiqare.eu/" TargetMode="External"/><Relationship Id="rId7" Type="http://schemas.openxmlformats.org/officeDocument/2006/relationships/image" Target="../media/image4.png"/><Relationship Id="rId8" Type="http://schemas.openxmlformats.org/officeDocument/2006/relationships/image" Target="../media/image5.png"/><Relationship Id="rId9" Type="http://schemas.openxmlformats.org/officeDocument/2006/relationships/image" Target="../media/image6.png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.png"/><Relationship Id="rId3" Type="http://schemas.openxmlformats.org/officeDocument/2006/relationships/image" Target="../media/image3.jpeg"/><Relationship Id="rId4" Type="http://schemas.openxmlformats.org/officeDocument/2006/relationships/image" Target="../media/image4.jpeg"/></Relationships>
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.png"/><Relationship Id="rId3" Type="http://schemas.openxmlformats.org/officeDocument/2006/relationships/image" Target="../media/image3.jpeg"/><Relationship Id="rId4" Type="http://schemas.openxmlformats.org/officeDocument/2006/relationships/image" Target="../media/image4.jpeg"/></Relationships>
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hyperlink" Target="https://www.tiga.com.tr/en/" TargetMode="External"/><Relationship Id="rId3" Type="http://schemas.openxmlformats.org/officeDocument/2006/relationships/image" Target="../media/image3.png"/><Relationship Id="rId4" Type="http://schemas.openxmlformats.org/officeDocument/2006/relationships/image" Target="../media/image7.png"/><Relationship Id="rId5" Type="http://schemas.openxmlformats.org/officeDocument/2006/relationships/image" Target="../media/image4.jpeg"/><Relationship Id="rId6" Type="http://schemas.openxmlformats.org/officeDocument/2006/relationships/image" Target="../media/image5.jpeg"/><Relationship Id="rId7" Type="http://schemas.openxmlformats.org/officeDocument/2006/relationships/image" Target="../media/image8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6" name="Picture 2" descr="Picture 2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0631687" y="89247"/>
            <a:ext cx="3657657" cy="4359261"/>
          </a:xfrm>
          <a:prstGeom prst="rect">
            <a:avLst/>
          </a:prstGeom>
          <a:ln w="12700">
            <a:miter lim="400000"/>
          </a:ln>
        </p:spPr>
      </p:pic>
      <p:sp>
        <p:nvSpPr>
          <p:cNvPr id="147" name="Rectangle 7"/>
          <p:cNvSpPr txBox="1"/>
          <p:nvPr/>
        </p:nvSpPr>
        <p:spPr>
          <a:xfrm>
            <a:off x="3530059" y="6766459"/>
            <a:ext cx="17039910" cy="17701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/>
          <a:p>
            <a:pPr algn="ctr">
              <a:defRPr b="1" sz="440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defRPr>
            </a:pPr>
            <a:br/>
            <a:r>
              <a:rPr sz="8000"/>
              <a:t>TIGA INFORMATION SYSTEMS</a:t>
            </a:r>
          </a:p>
        </p:txBody>
      </p:sp>
      <p:sp>
        <p:nvSpPr>
          <p:cNvPr id="148" name="Rectangle 7"/>
          <p:cNvSpPr txBox="1"/>
          <p:nvPr/>
        </p:nvSpPr>
        <p:spPr>
          <a:xfrm>
            <a:off x="3551039" y="859017"/>
            <a:ext cx="17039910" cy="378091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/>
          <a:p>
            <a:pPr algn="ctr">
              <a:defRPr b="1" sz="960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CELTIC-NEXT </a:t>
            </a:r>
            <a:br/>
            <a:r>
              <a:t>Proposers Day</a:t>
            </a:r>
            <a:endParaRPr sz="3600"/>
          </a:p>
          <a:p>
            <a:pPr algn="ctr">
              <a:defRPr sz="700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25</a:t>
            </a:r>
            <a:r>
              <a:rPr baseline="30000"/>
              <a:t>th</a:t>
            </a:r>
            <a:r>
              <a:t> September 2019, Istanbul  </a:t>
            </a:r>
          </a:p>
        </p:txBody>
      </p:sp>
      <p:sp>
        <p:nvSpPr>
          <p:cNvPr id="149" name="Rectangle 6"/>
          <p:cNvSpPr txBox="1"/>
          <p:nvPr/>
        </p:nvSpPr>
        <p:spPr>
          <a:xfrm>
            <a:off x="5094251" y="11819728"/>
            <a:ext cx="13709850" cy="125172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/>
          <a:p>
            <a:pPr algn="ctr">
              <a:defRPr b="1" sz="4400">
                <a:solidFill>
                  <a:srgbClr val="1F497D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HAMIT YASASIN - DENIZ ATAK </a:t>
            </a:r>
            <a:endParaRPr>
              <a:latin typeface="Gill Sans"/>
              <a:ea typeface="Gill Sans"/>
              <a:cs typeface="Gill Sans"/>
              <a:sym typeface="Gill Sans"/>
            </a:endParaRPr>
          </a:p>
          <a:p>
            <a:pPr algn="ctr">
              <a:defRPr b="1" sz="4400">
                <a:solidFill>
                  <a:srgbClr val="1F497D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u="sng">
                <a:solidFill>
                  <a:srgbClr val="0563C1"/>
                </a:solidFill>
                <a:uFill>
                  <a:solidFill>
                    <a:srgbClr val="0563C1"/>
                  </a:solidFill>
                </a:uFill>
                <a:hlinkClick r:id="rId3" invalidUrl="" action="" tgtFrame="" tooltip="" history="1" highlightClick="0" endSnd="0"/>
              </a:rPr>
              <a:t>hamit.yasasin@tiga.com.tr</a:t>
            </a:r>
            <a:r>
              <a:t> - </a:t>
            </a:r>
            <a:r>
              <a:rPr u="sng">
                <a:solidFill>
                  <a:srgbClr val="0563C1"/>
                </a:solidFill>
                <a:uFill>
                  <a:solidFill>
                    <a:srgbClr val="0563C1"/>
                  </a:solidFill>
                </a:uFill>
                <a:hlinkClick r:id="rId4" invalidUrl="" action="" tgtFrame="" tooltip="" history="1" highlightClick="0" endSnd="0"/>
              </a:rPr>
              <a:t>deniz.atak@tiga.com.tr</a:t>
            </a:r>
          </a:p>
        </p:txBody>
      </p:sp>
      <p:grpSp>
        <p:nvGrpSpPr>
          <p:cNvPr id="153" name="Rounded Rectangle 12"/>
          <p:cNvGrpSpPr/>
          <p:nvPr/>
        </p:nvGrpSpPr>
        <p:grpSpPr>
          <a:xfrm>
            <a:off x="9414876" y="9276321"/>
            <a:ext cx="5312236" cy="1884800"/>
            <a:chOff x="0" y="0"/>
            <a:chExt cx="5312235" cy="1884798"/>
          </a:xfrm>
        </p:grpSpPr>
        <p:sp>
          <p:nvSpPr>
            <p:cNvPr id="150" name="Rounded Rectangle"/>
            <p:cNvSpPr/>
            <p:nvPr/>
          </p:nvSpPr>
          <p:spPr>
            <a:xfrm>
              <a:off x="2635346" y="981150"/>
              <a:ext cx="856286" cy="407875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25400" cap="flat">
              <a:solidFill>
                <a:srgbClr val="3A5E8A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0070C0"/>
                  </a:solidFill>
                </a:defRPr>
              </a:pPr>
            </a:p>
          </p:txBody>
        </p:sp>
        <p:sp>
          <p:nvSpPr>
            <p:cNvPr id="151" name="Your Logo"/>
            <p:cNvSpPr txBox="1"/>
            <p:nvPr/>
          </p:nvSpPr>
          <p:spPr>
            <a:xfrm>
              <a:off x="2655257" y="1071451"/>
              <a:ext cx="816464" cy="22727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108854" tIns="108854" rIns="108854" bIns="108854" numCol="1" anchor="ctr">
              <a:noAutofit/>
            </a:bodyPr>
            <a:lstStyle>
              <a:lvl1pPr algn="ctr">
                <a:defRPr>
                  <a:solidFill>
                    <a:srgbClr val="0070C0"/>
                  </a:solidFill>
                </a:defRPr>
              </a:lvl1pPr>
            </a:lstStyle>
            <a:p>
              <a:pPr/>
              <a:r>
                <a:t>Your Logo</a:t>
              </a:r>
            </a:p>
          </p:txBody>
        </p:sp>
        <p:pic>
          <p:nvPicPr>
            <p:cNvPr id="152" name="tiga-logo-information-technologies-bg-large.png" descr="tiga-logo-information-technologies-bg-large.png"/>
            <p:cNvPicPr>
              <a:picLocks noChangeAspect="1"/>
            </p:cNvPicPr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0" y="0"/>
              <a:ext cx="5312236" cy="1884799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pic>
        <p:nvPicPr>
          <p:cNvPr id="154" name="Picture 1" descr="Picture 1"/>
          <p:cNvPicPr>
            <a:picLocks noChangeAspect="1"/>
          </p:cNvPicPr>
          <p:nvPr/>
        </p:nvPicPr>
        <p:blipFill>
          <a:blip r:embed="rId6">
            <a:extLst/>
          </a:blip>
          <a:srcRect l="978" t="12514" r="0" b="0"/>
          <a:stretch>
            <a:fillRect/>
          </a:stretch>
        </p:blipFill>
        <p:spPr>
          <a:xfrm>
            <a:off x="-1" y="0"/>
            <a:ext cx="4991203" cy="4409729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Titre 1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algn="l">
              <a:defRPr b="1" sz="9200">
                <a:solidFill>
                  <a:srgbClr val="0070C0"/>
                </a:solidFill>
                <a:latin typeface="Aleo"/>
                <a:ea typeface="Aleo"/>
                <a:cs typeface="Aleo"/>
                <a:sym typeface="Aleo"/>
              </a:defRPr>
            </a:lvl1pPr>
          </a:lstStyle>
          <a:p>
            <a:pPr/>
            <a:r>
              <a:t>Headline</a:t>
            </a:r>
          </a:p>
        </p:txBody>
      </p:sp>
      <p:sp>
        <p:nvSpPr>
          <p:cNvPr id="157" name="Espace réservé du numéro de diapositive 3"/>
          <p:cNvSpPr txBox="1"/>
          <p:nvPr>
            <p:ph type="sldNum" sz="quarter" idx="2"/>
          </p:nvPr>
        </p:nvSpPr>
        <p:spPr>
          <a:xfrm>
            <a:off x="22750263" y="12753092"/>
            <a:ext cx="414538" cy="649487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158" name="TextBox 4"/>
          <p:cNvSpPr txBox="1"/>
          <p:nvPr/>
        </p:nvSpPr>
        <p:spPr>
          <a:xfrm>
            <a:off x="1640706" y="4769768"/>
            <a:ext cx="20522280" cy="51834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108854" tIns="108854" rIns="108854" bIns="108854">
            <a:spAutoFit/>
          </a:bodyPr>
          <a:lstStyle/>
          <a:p>
            <a:pPr marL="228600" indent="-228600">
              <a:lnSpc>
                <a:spcPct val="150000"/>
              </a:lnSpc>
              <a:spcBef>
                <a:spcPts val="500"/>
              </a:spcBef>
              <a:buClr>
                <a:srgbClr val="1C546A"/>
              </a:buClr>
              <a:buSzPts val="3400"/>
              <a:buFont typeface="Arial"/>
              <a:buChar char="•"/>
              <a:defRPr sz="3400">
                <a:solidFill>
                  <a:srgbClr val="1C546A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pPr>
            <a:r>
              <a:t> </a:t>
            </a:r>
            <a:r>
              <a:rPr sz="4000"/>
              <a:t>SME in Turkey, Ankara, </a:t>
            </a:r>
            <a:endParaRPr sz="4000"/>
          </a:p>
          <a:p>
            <a:pPr marL="228600" indent="-228600">
              <a:lnSpc>
                <a:spcPct val="150000"/>
              </a:lnSpc>
              <a:spcBef>
                <a:spcPts val="500"/>
              </a:spcBef>
              <a:buClr>
                <a:srgbClr val="1C546A"/>
              </a:buClr>
              <a:buSzPts val="4000"/>
              <a:buFont typeface="Arial"/>
              <a:buChar char="•"/>
              <a:defRPr sz="4000">
                <a:solidFill>
                  <a:srgbClr val="1C546A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pPr>
            <a:r>
              <a:t>  50+ Engineers/Researchers</a:t>
            </a:r>
          </a:p>
          <a:p>
            <a:pPr marL="228600" indent="-228600">
              <a:lnSpc>
                <a:spcPct val="150000"/>
              </a:lnSpc>
              <a:spcBef>
                <a:spcPts val="500"/>
              </a:spcBef>
              <a:buClr>
                <a:srgbClr val="1C546A"/>
              </a:buClr>
              <a:buSzPts val="4000"/>
              <a:buFont typeface="Arial"/>
              <a:buChar char="•"/>
              <a:defRPr sz="4000">
                <a:solidFill>
                  <a:srgbClr val="1C546A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pPr>
            <a:r>
              <a:t>  Inside Technovalley, University Campus</a:t>
            </a:r>
          </a:p>
          <a:p>
            <a:pPr marL="228600" indent="-228600">
              <a:lnSpc>
                <a:spcPct val="150000"/>
              </a:lnSpc>
              <a:spcBef>
                <a:spcPts val="500"/>
              </a:spcBef>
              <a:buClr>
                <a:srgbClr val="1C546A"/>
              </a:buClr>
              <a:buSzPts val="4000"/>
              <a:buFont typeface="Arial"/>
              <a:buChar char="•"/>
              <a:defRPr sz="4000">
                <a:solidFill>
                  <a:srgbClr val="1C546A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pPr>
            <a:r>
              <a:t>  CMMI L3, ISO 9001:2008, ISO/IEC 20000-1:2011 and ISO/IEC 27001:2013 certifications</a:t>
            </a:r>
          </a:p>
          <a:p>
            <a:pPr marL="228600" indent="-228600">
              <a:lnSpc>
                <a:spcPct val="150000"/>
              </a:lnSpc>
              <a:spcBef>
                <a:spcPts val="500"/>
              </a:spcBef>
              <a:buClr>
                <a:srgbClr val="1C546A"/>
              </a:buClr>
              <a:buSzPts val="4000"/>
              <a:buFont typeface="Arial"/>
              <a:buChar char="•"/>
              <a:defRPr sz="4000">
                <a:solidFill>
                  <a:srgbClr val="1C546A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pPr>
            <a:r>
              <a:t>  Active Partnership with 4 different Universities</a:t>
            </a:r>
          </a:p>
        </p:txBody>
      </p:sp>
      <p:pic>
        <p:nvPicPr>
          <p:cNvPr id="159" name="Picture 4" descr="Picture 4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6656496" y="269998"/>
            <a:ext cx="7456488" cy="2195515"/>
          </a:xfrm>
          <a:prstGeom prst="rect">
            <a:avLst/>
          </a:prstGeom>
          <a:ln w="12700">
            <a:miter lim="400000"/>
          </a:ln>
        </p:spPr>
      </p:pic>
      <p:pic>
        <p:nvPicPr>
          <p:cNvPr id="160" name="Picture 6" descr="Picture 6"/>
          <p:cNvPicPr>
            <a:picLocks noChangeAspect="1"/>
          </p:cNvPicPr>
          <p:nvPr/>
        </p:nvPicPr>
        <p:blipFill>
          <a:blip r:embed="rId3">
            <a:extLst/>
          </a:blip>
          <a:srcRect l="0" t="4095" r="2224" b="0"/>
          <a:stretch>
            <a:fillRect/>
          </a:stretch>
        </p:blipFill>
        <p:spPr>
          <a:xfrm>
            <a:off x="13714508" y="17239"/>
            <a:ext cx="10669492" cy="2969569"/>
          </a:xfrm>
          <a:prstGeom prst="rect">
            <a:avLst/>
          </a:prstGeom>
          <a:ln w="12700">
            <a:miter lim="400000"/>
          </a:ln>
        </p:spPr>
      </p:pic>
      <p:sp>
        <p:nvSpPr>
          <p:cNvPr id="161" name="Rectangle 7"/>
          <p:cNvSpPr txBox="1"/>
          <p:nvPr/>
        </p:nvSpPr>
        <p:spPr>
          <a:xfrm>
            <a:off x="1174775" y="12834663"/>
            <a:ext cx="20522282" cy="6241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108854" tIns="108854" rIns="108854" bIns="108854">
            <a:spAutoFit/>
          </a:bodyPr>
          <a:lstStyle>
            <a:lvl1pPr>
              <a:defRPr sz="2800">
                <a:solidFill>
                  <a:srgbClr val="376092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www.celticnext.eu                                         Presentation,  Your Name, affiliation &amp; e-mail of presenter</a:t>
            </a:r>
          </a:p>
        </p:txBody>
      </p:sp>
      <p:pic>
        <p:nvPicPr>
          <p:cNvPr id="162" name="Picture 8" descr="Picture 8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3601191" y="55427"/>
            <a:ext cx="10654320" cy="277012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Titre 1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algn="l">
              <a:defRPr b="1" sz="9200">
                <a:solidFill>
                  <a:srgbClr val="0070C0"/>
                </a:solidFill>
                <a:latin typeface="Aleo"/>
                <a:ea typeface="Aleo"/>
                <a:cs typeface="Aleo"/>
                <a:sym typeface="Aleo"/>
              </a:defRPr>
            </a:lvl1pPr>
          </a:lstStyle>
          <a:p>
            <a:pPr/>
            <a:r>
              <a:t>TIGA Overview</a:t>
            </a:r>
          </a:p>
        </p:txBody>
      </p:sp>
      <p:sp>
        <p:nvSpPr>
          <p:cNvPr id="165" name="Espace réservé du numéro de diapositive 3"/>
          <p:cNvSpPr txBox="1"/>
          <p:nvPr>
            <p:ph type="sldNum" sz="quarter" idx="2"/>
          </p:nvPr>
        </p:nvSpPr>
        <p:spPr>
          <a:xfrm>
            <a:off x="22750263" y="12753092"/>
            <a:ext cx="414538" cy="649487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166" name="TextBox 4"/>
          <p:cNvSpPr txBox="1"/>
          <p:nvPr/>
        </p:nvSpPr>
        <p:spPr>
          <a:xfrm>
            <a:off x="2590934" y="3158107"/>
            <a:ext cx="19202132" cy="93871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108854" tIns="108854" rIns="108854" bIns="108854">
            <a:spAutoFit/>
          </a:bodyPr>
          <a:lstStyle/>
          <a:p>
            <a:pPr algn="ctr">
              <a:defRPr i="1" sz="4800">
                <a:solidFill>
                  <a:srgbClr val="0070C0"/>
                </a:solidFill>
                <a:latin typeface="Gill Sans"/>
                <a:ea typeface="Gill Sans"/>
                <a:cs typeface="Gill Sans"/>
                <a:sym typeface="Gill Sans"/>
              </a:defRPr>
            </a:pPr>
            <a:r>
              <a:t>TIGA is one of the main e-health infrastructure providers in Turkey. Our projects are serving to 80 millions citizen of Turkey. Our main clients are Turkish Ministry of Health and Turkish Ministry of Youth &amp; Sports.</a:t>
            </a:r>
          </a:p>
          <a:p>
            <a:pPr algn="ctr">
              <a:defRPr i="1" sz="4800">
                <a:solidFill>
                  <a:srgbClr val="0070C0"/>
                </a:solidFill>
                <a:latin typeface="Gill Sans"/>
                <a:ea typeface="Gill Sans"/>
                <a:cs typeface="Gill Sans"/>
                <a:sym typeface="Gill Sans"/>
              </a:defRPr>
            </a:pPr>
          </a:p>
          <a:p>
            <a:pPr marL="44449" indent="-44449">
              <a:spcBef>
                <a:spcPts val="400"/>
              </a:spcBef>
              <a:buClr>
                <a:srgbClr val="1C546A"/>
              </a:buClr>
              <a:buSzPts val="3400"/>
              <a:buFont typeface="Arial"/>
              <a:buChar char="•"/>
              <a:defRPr sz="3400">
                <a:solidFill>
                  <a:srgbClr val="1C546A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pPr>
            <a:r>
              <a:t>Turkish National Healthcare Data Exchange System (USS)</a:t>
            </a:r>
          </a:p>
          <a:p>
            <a:pPr marL="44449" indent="-44449">
              <a:spcBef>
                <a:spcPts val="400"/>
              </a:spcBef>
              <a:buClr>
                <a:srgbClr val="1C546A"/>
              </a:buClr>
              <a:buSzPts val="3400"/>
              <a:buFont typeface="Arial"/>
              <a:buChar char="•"/>
              <a:defRPr sz="3400">
                <a:solidFill>
                  <a:srgbClr val="1C546A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pPr>
            <a:r>
              <a:t> E-Pulse</a:t>
            </a:r>
          </a:p>
          <a:p>
            <a:pPr marL="44449" indent="-44449">
              <a:spcBef>
                <a:spcPts val="400"/>
              </a:spcBef>
              <a:buClr>
                <a:srgbClr val="1C546A"/>
              </a:buClr>
              <a:buSzPts val="3400"/>
              <a:buFont typeface="Arial"/>
              <a:buChar char="•"/>
              <a:defRPr sz="3400">
                <a:solidFill>
                  <a:srgbClr val="1C546A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pPr>
            <a:r>
              <a:t> Pharmaceutical Track &amp; Trace System (İTS)</a:t>
            </a:r>
          </a:p>
          <a:p>
            <a:pPr marL="44449" indent="-44449">
              <a:spcBef>
                <a:spcPts val="400"/>
              </a:spcBef>
              <a:buClr>
                <a:srgbClr val="1C546A"/>
              </a:buClr>
              <a:buSzPts val="3400"/>
              <a:buFont typeface="Arial"/>
              <a:buChar char="•"/>
              <a:defRPr sz="3400">
                <a:solidFill>
                  <a:srgbClr val="1C546A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pPr>
            <a:r>
              <a:t> Turkish E-Prescription System</a:t>
            </a:r>
          </a:p>
          <a:p>
            <a:pPr marL="44449" indent="-44449">
              <a:spcBef>
                <a:spcPts val="400"/>
              </a:spcBef>
              <a:buClr>
                <a:srgbClr val="1C546A"/>
              </a:buClr>
              <a:buSzPts val="3400"/>
              <a:buFont typeface="Arial"/>
              <a:buChar char="•"/>
              <a:defRPr sz="3400">
                <a:solidFill>
                  <a:srgbClr val="1C546A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pPr>
            <a:r>
              <a:t> İTS Mobile App</a:t>
            </a:r>
          </a:p>
          <a:p>
            <a:pPr marL="44449" indent="-44449">
              <a:spcBef>
                <a:spcPts val="400"/>
              </a:spcBef>
              <a:buClr>
                <a:srgbClr val="1C546A"/>
              </a:buClr>
              <a:buSzPts val="3400"/>
              <a:buFont typeface="Arial"/>
              <a:buChar char="•"/>
              <a:defRPr sz="3400">
                <a:solidFill>
                  <a:srgbClr val="1C546A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pPr>
            <a:r>
              <a:t> E-Prescription &amp; E-Dispensation</a:t>
            </a:r>
          </a:p>
          <a:p>
            <a:pPr marL="44449" indent="-44449">
              <a:spcBef>
                <a:spcPts val="400"/>
              </a:spcBef>
              <a:buClr>
                <a:srgbClr val="1C546A"/>
              </a:buClr>
              <a:buSzPts val="3400"/>
              <a:buFont typeface="Arial"/>
              <a:buChar char="•"/>
              <a:defRPr sz="3400">
                <a:solidFill>
                  <a:srgbClr val="1C546A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pPr>
            <a:r>
              <a:t> FiQare</a:t>
            </a:r>
          </a:p>
          <a:p>
            <a:pPr marL="44449" indent="-44449">
              <a:spcBef>
                <a:spcPts val="400"/>
              </a:spcBef>
              <a:buClr>
                <a:srgbClr val="1C546A"/>
              </a:buClr>
              <a:buSzPts val="3400"/>
              <a:buFont typeface="Arial"/>
              <a:buChar char="•"/>
              <a:defRPr sz="3400">
                <a:solidFill>
                  <a:srgbClr val="1C546A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pPr>
            <a:r>
              <a:t> Closer</a:t>
            </a:r>
          </a:p>
          <a:p>
            <a:pPr algn="ctr">
              <a:defRPr i="1" sz="4800">
                <a:solidFill>
                  <a:srgbClr val="0070C0"/>
                </a:solidFill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pic>
        <p:nvPicPr>
          <p:cNvPr id="167" name="Picture 4" descr="Picture 4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6656496" y="269998"/>
            <a:ext cx="7456488" cy="2195515"/>
          </a:xfrm>
          <a:prstGeom prst="rect">
            <a:avLst/>
          </a:prstGeom>
          <a:ln w="12700">
            <a:miter lim="400000"/>
          </a:ln>
        </p:spPr>
      </p:pic>
      <p:pic>
        <p:nvPicPr>
          <p:cNvPr id="168" name="Picture 6" descr="Picture 6"/>
          <p:cNvPicPr>
            <a:picLocks noChangeAspect="1"/>
          </p:cNvPicPr>
          <p:nvPr/>
        </p:nvPicPr>
        <p:blipFill>
          <a:blip r:embed="rId3">
            <a:extLst/>
          </a:blip>
          <a:srcRect l="0" t="4095" r="2224" b="0"/>
          <a:stretch>
            <a:fillRect/>
          </a:stretch>
        </p:blipFill>
        <p:spPr>
          <a:xfrm>
            <a:off x="13714508" y="17239"/>
            <a:ext cx="10669492" cy="2969569"/>
          </a:xfrm>
          <a:prstGeom prst="rect">
            <a:avLst/>
          </a:prstGeom>
          <a:ln w="12700">
            <a:miter lim="400000"/>
          </a:ln>
        </p:spPr>
      </p:pic>
      <p:sp>
        <p:nvSpPr>
          <p:cNvPr id="169" name="Rectangle 7"/>
          <p:cNvSpPr txBox="1"/>
          <p:nvPr/>
        </p:nvSpPr>
        <p:spPr>
          <a:xfrm>
            <a:off x="1174775" y="12834663"/>
            <a:ext cx="20522282" cy="6241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108854" tIns="108854" rIns="108854" bIns="108854">
            <a:spAutoFit/>
          </a:bodyPr>
          <a:lstStyle>
            <a:lvl1pPr>
              <a:defRPr sz="2800">
                <a:solidFill>
                  <a:srgbClr val="376092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www.celticnext.eu                                         Proposal Name,  Your Name, affiliation &amp; e-mail of presenter</a:t>
            </a:r>
          </a:p>
        </p:txBody>
      </p:sp>
      <p:pic>
        <p:nvPicPr>
          <p:cNvPr id="170" name="Picture 8" descr="Picture 8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3601191" y="55427"/>
            <a:ext cx="10654320" cy="277012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Titre 1"/>
          <p:cNvSpPr txBox="1"/>
          <p:nvPr>
            <p:ph type="title"/>
          </p:nvPr>
        </p:nvSpPr>
        <p:spPr>
          <a:xfrm>
            <a:off x="1219200" y="549276"/>
            <a:ext cx="11696620" cy="2286001"/>
          </a:xfrm>
          <a:prstGeom prst="rect">
            <a:avLst/>
          </a:prstGeom>
        </p:spPr>
        <p:txBody>
          <a:bodyPr/>
          <a:lstStyle>
            <a:lvl1pPr algn="l" defTabSz="1327882">
              <a:defRPr b="1" sz="5612">
                <a:solidFill>
                  <a:srgbClr val="0070C0"/>
                </a:solidFill>
                <a:latin typeface="Aleo"/>
                <a:ea typeface="Aleo"/>
                <a:cs typeface="Aleo"/>
                <a:sym typeface="Aleo"/>
              </a:defRPr>
            </a:lvl1pPr>
          </a:lstStyle>
          <a:p>
            <a:pPr/>
            <a:r>
              <a:t>Applied and Ongoing EU Projects</a:t>
            </a:r>
          </a:p>
        </p:txBody>
      </p:sp>
      <p:sp>
        <p:nvSpPr>
          <p:cNvPr id="173" name="Espace réservé du numéro de diapositive 3"/>
          <p:cNvSpPr txBox="1"/>
          <p:nvPr>
            <p:ph type="sldNum" sz="quarter" idx="2"/>
          </p:nvPr>
        </p:nvSpPr>
        <p:spPr>
          <a:xfrm>
            <a:off x="22750263" y="12753092"/>
            <a:ext cx="414538" cy="649487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174" name="Picture 4" descr="Picture 4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6656496" y="269998"/>
            <a:ext cx="7456488" cy="2195515"/>
          </a:xfrm>
          <a:prstGeom prst="rect">
            <a:avLst/>
          </a:prstGeom>
          <a:ln w="12700">
            <a:miter lim="400000"/>
          </a:ln>
        </p:spPr>
      </p:pic>
      <p:pic>
        <p:nvPicPr>
          <p:cNvPr id="175" name="Picture 6" descr="Picture 6"/>
          <p:cNvPicPr>
            <a:picLocks noChangeAspect="1"/>
          </p:cNvPicPr>
          <p:nvPr/>
        </p:nvPicPr>
        <p:blipFill>
          <a:blip r:embed="rId3">
            <a:extLst/>
          </a:blip>
          <a:srcRect l="0" t="4095" r="2223" b="0"/>
          <a:stretch>
            <a:fillRect/>
          </a:stretch>
        </p:blipFill>
        <p:spPr>
          <a:xfrm>
            <a:off x="13714508" y="855439"/>
            <a:ext cx="10669492" cy="2969569"/>
          </a:xfrm>
          <a:prstGeom prst="rect">
            <a:avLst/>
          </a:prstGeom>
          <a:ln w="12700">
            <a:miter lim="400000"/>
          </a:ln>
        </p:spPr>
      </p:pic>
      <p:sp>
        <p:nvSpPr>
          <p:cNvPr id="176" name="Rectangle 7"/>
          <p:cNvSpPr txBox="1"/>
          <p:nvPr/>
        </p:nvSpPr>
        <p:spPr>
          <a:xfrm>
            <a:off x="1174775" y="12834663"/>
            <a:ext cx="20522282" cy="6241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108854" tIns="108854" rIns="108854" bIns="108854">
            <a:spAutoFit/>
          </a:bodyPr>
          <a:lstStyle>
            <a:lvl1pPr>
              <a:defRPr sz="2800">
                <a:solidFill>
                  <a:srgbClr val="376092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www.celticnext.eu                                         Proposal Name,  Your Name, affiliation &amp; e-mail of presenter</a:t>
            </a:r>
          </a:p>
        </p:txBody>
      </p:sp>
      <p:pic>
        <p:nvPicPr>
          <p:cNvPr id="177" name="Picture 8" descr="Picture 8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3601191" y="55427"/>
            <a:ext cx="10654320" cy="2770124"/>
          </a:xfrm>
          <a:prstGeom prst="rect">
            <a:avLst/>
          </a:prstGeom>
          <a:ln w="12700">
            <a:miter lim="400000"/>
          </a:ln>
        </p:spPr>
      </p:pic>
      <p:sp>
        <p:nvSpPr>
          <p:cNvPr id="178" name="Google Shape;106;p16"/>
          <p:cNvSpPr txBox="1"/>
          <p:nvPr/>
        </p:nvSpPr>
        <p:spPr>
          <a:xfrm>
            <a:off x="10623844" y="4311558"/>
            <a:ext cx="11095743" cy="63397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699" tIns="45699" rIns="45699" bIns="45699">
            <a:spAutoFit/>
          </a:bodyPr>
          <a:lstStyle/>
          <a:p>
            <a:pPr>
              <a:spcBef>
                <a:spcPts val="400"/>
              </a:spcBef>
              <a:defRPr sz="3400">
                <a:solidFill>
                  <a:srgbClr val="1C546A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pPr>
            <a:r>
              <a:t>Smart Home Care System for the Elderly, enabling at-home care services at affordable costs for senior people</a:t>
            </a:r>
            <a:r>
              <a:rPr baseline="30941"/>
              <a:t>2</a:t>
            </a:r>
          </a:p>
          <a:p>
            <a:pPr>
              <a:spcBef>
                <a:spcPts val="200"/>
              </a:spcBef>
              <a:defRPr b="1" sz="3400">
                <a:solidFill>
                  <a:srgbClr val="1C546A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pPr>
          </a:p>
          <a:p>
            <a:pPr>
              <a:spcBef>
                <a:spcPts val="400"/>
              </a:spcBef>
              <a:defRPr sz="1800">
                <a:solidFill>
                  <a:srgbClr val="1C546A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pPr>
            <a:r>
              <a:rPr sz="3400"/>
              <a:t>Celtic Plus project composed of Spanish, Portuguese, Italian consortium aiming to create an intelligent certification system in cloud security and IoT, and to improve the quality within Fiware platform, and </a:t>
            </a:r>
            <a:r>
              <a:rPr b="1" sz="3400"/>
              <a:t>implement Smart Cities</a:t>
            </a:r>
            <a:r>
              <a:rPr sz="3400"/>
              <a:t> and</a:t>
            </a:r>
            <a:r>
              <a:rPr b="1" sz="3400"/>
              <a:t> E-Health</a:t>
            </a:r>
            <a:r>
              <a:rPr sz="3400"/>
              <a:t> use cases</a:t>
            </a:r>
            <a:r>
              <a:rPr baseline="30941" sz="3400"/>
              <a:t>3</a:t>
            </a:r>
            <a:br>
              <a:rPr baseline="30000"/>
            </a:br>
            <a:endParaRPr baseline="30000"/>
          </a:p>
          <a:p>
            <a:pPr>
              <a:spcBef>
                <a:spcPts val="400"/>
              </a:spcBef>
              <a:defRPr baseline="30000" sz="1800">
                <a:solidFill>
                  <a:srgbClr val="1C546A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pPr>
          </a:p>
          <a:p>
            <a:pPr>
              <a:spcBef>
                <a:spcPts val="400"/>
              </a:spcBef>
              <a:defRPr baseline="30000" sz="1800">
                <a:solidFill>
                  <a:srgbClr val="1C546A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pPr>
          </a:p>
          <a:p>
            <a:pPr>
              <a:spcBef>
                <a:spcPts val="200"/>
              </a:spcBef>
              <a:buClr>
                <a:srgbClr val="000000"/>
              </a:buClr>
              <a:buSzPts val="1600"/>
              <a:buAutoNum type="arabicPeriod" startAt="1"/>
              <a:defRPr sz="1600" u="sng">
                <a:solidFill>
                  <a:srgbClr val="0563C1"/>
                </a:solidFill>
                <a:uFill>
                  <a:solidFill>
                    <a:srgbClr val="0563C1"/>
                  </a:solidFill>
                </a:uFill>
                <a:latin typeface="Roboto Condensed"/>
                <a:ea typeface="Roboto Condensed"/>
                <a:cs typeface="Roboto Condensed"/>
                <a:sym typeface="Roboto Condensed"/>
              </a:defRPr>
            </a:pPr>
            <a:r>
              <a:rPr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hlinkClick r:id="rId5" invalidUrl="" action="" tgtFrame="" tooltip="" history="1" highlightClick="0" endSnd="0"/>
              </a:rPr>
              <a:t> http://closertolife.net</a:t>
            </a:r>
            <a:endParaRPr sz="1800"/>
          </a:p>
          <a:p>
            <a:pPr>
              <a:spcBef>
                <a:spcPts val="200"/>
              </a:spcBef>
              <a:buClr>
                <a:srgbClr val="000000"/>
              </a:buClr>
              <a:buSzPts val="1600"/>
              <a:buAutoNum type="arabicPeriod" startAt="1"/>
              <a:defRPr sz="1600" u="sng">
                <a:solidFill>
                  <a:srgbClr val="0563C1"/>
                </a:solidFill>
                <a:uFill>
                  <a:solidFill>
                    <a:srgbClr val="0563C1"/>
                  </a:solidFill>
                </a:uFill>
                <a:latin typeface="Roboto Condensed"/>
                <a:ea typeface="Roboto Condensed"/>
                <a:cs typeface="Roboto Condensed"/>
                <a:sym typeface="Roboto Condensed"/>
              </a:defRPr>
            </a:pPr>
            <a:r>
              <a:rPr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hlinkClick r:id="rId6" invalidUrl="" action="" tgtFrame="" tooltip="" history="1" highlightClick="0" endSnd="0"/>
              </a:rPr>
              <a:t> https://fiqare.eu</a:t>
            </a:r>
          </a:p>
        </p:txBody>
      </p:sp>
      <p:pic>
        <p:nvPicPr>
          <p:cNvPr id="179" name="Google Shape;107;p16" descr="Google Shape;107;p16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4605629" y="3771555"/>
            <a:ext cx="1463663" cy="1215990"/>
          </a:xfrm>
          <a:prstGeom prst="rect">
            <a:avLst/>
          </a:prstGeom>
          <a:ln w="12700">
            <a:miter lim="400000"/>
          </a:ln>
        </p:spPr>
      </p:pic>
      <p:pic>
        <p:nvPicPr>
          <p:cNvPr id="180" name="Google Shape;108;p16" descr="Google Shape;108;p16"/>
          <p:cNvPicPr>
            <a:picLocks noChangeAspect="1"/>
          </p:cNvPicPr>
          <p:nvPr/>
        </p:nvPicPr>
        <p:blipFill>
          <a:blip r:embed="rId8">
            <a:extLst/>
          </a:blip>
          <a:srcRect l="0" t="0" r="0" b="0"/>
          <a:stretch>
            <a:fillRect/>
          </a:stretch>
        </p:blipFill>
        <p:spPr>
          <a:xfrm>
            <a:off x="5262480" y="4063664"/>
            <a:ext cx="4183109" cy="1290753"/>
          </a:xfrm>
          <a:prstGeom prst="rect">
            <a:avLst/>
          </a:prstGeom>
          <a:ln w="12700">
            <a:miter lim="400000"/>
          </a:ln>
        </p:spPr>
      </p:pic>
      <p:pic>
        <p:nvPicPr>
          <p:cNvPr id="181" name="Google Shape;109;p16" descr="Google Shape;109;p16"/>
          <p:cNvPicPr>
            <a:picLocks noChangeAspect="1"/>
          </p:cNvPicPr>
          <p:nvPr/>
        </p:nvPicPr>
        <p:blipFill>
          <a:blip r:embed="rId9">
            <a:extLst/>
          </a:blip>
          <a:srcRect l="34643" t="13653" r="33856" b="28191"/>
          <a:stretch>
            <a:fillRect/>
          </a:stretch>
        </p:blipFill>
        <p:spPr>
          <a:xfrm>
            <a:off x="4487425" y="5744490"/>
            <a:ext cx="5160276" cy="507782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Titre 1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algn="l">
              <a:defRPr b="1" sz="9200">
                <a:solidFill>
                  <a:srgbClr val="0070C0"/>
                </a:solidFill>
                <a:latin typeface="Aleo"/>
                <a:ea typeface="Aleo"/>
                <a:cs typeface="Aleo"/>
                <a:sym typeface="Aleo"/>
              </a:defRPr>
            </a:lvl1pPr>
          </a:lstStyle>
          <a:p>
            <a:pPr/>
            <a:r>
              <a:t>Expertise We Offer</a:t>
            </a:r>
          </a:p>
        </p:txBody>
      </p:sp>
      <p:sp>
        <p:nvSpPr>
          <p:cNvPr id="184" name="Espace réservé du numéro de diapositive 3"/>
          <p:cNvSpPr txBox="1"/>
          <p:nvPr>
            <p:ph type="sldNum" sz="quarter" idx="2"/>
          </p:nvPr>
        </p:nvSpPr>
        <p:spPr>
          <a:xfrm>
            <a:off x="22750263" y="12753092"/>
            <a:ext cx="414538" cy="649487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185" name="Picture 4" descr="Picture 4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6656496" y="269998"/>
            <a:ext cx="7456488" cy="2195515"/>
          </a:xfrm>
          <a:prstGeom prst="rect">
            <a:avLst/>
          </a:prstGeom>
          <a:ln w="12700">
            <a:miter lim="400000"/>
          </a:ln>
        </p:spPr>
      </p:pic>
      <p:pic>
        <p:nvPicPr>
          <p:cNvPr id="186" name="Picture 6" descr="Picture 6"/>
          <p:cNvPicPr>
            <a:picLocks noChangeAspect="1"/>
          </p:cNvPicPr>
          <p:nvPr/>
        </p:nvPicPr>
        <p:blipFill>
          <a:blip r:embed="rId3">
            <a:extLst/>
          </a:blip>
          <a:srcRect l="0" t="4095" r="2223" b="0"/>
          <a:stretch>
            <a:fillRect/>
          </a:stretch>
        </p:blipFill>
        <p:spPr>
          <a:xfrm>
            <a:off x="13714508" y="17239"/>
            <a:ext cx="10669492" cy="2969569"/>
          </a:xfrm>
          <a:prstGeom prst="rect">
            <a:avLst/>
          </a:prstGeom>
          <a:ln w="12700">
            <a:miter lim="400000"/>
          </a:ln>
        </p:spPr>
      </p:pic>
      <p:sp>
        <p:nvSpPr>
          <p:cNvPr id="187" name="Rectangle 7"/>
          <p:cNvSpPr txBox="1"/>
          <p:nvPr/>
        </p:nvSpPr>
        <p:spPr>
          <a:xfrm>
            <a:off x="1174775" y="12834663"/>
            <a:ext cx="20522282" cy="6241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108854" tIns="108854" rIns="108854" bIns="108854">
            <a:spAutoFit/>
          </a:bodyPr>
          <a:lstStyle>
            <a:lvl1pPr>
              <a:defRPr sz="2800">
                <a:solidFill>
                  <a:srgbClr val="376092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www.celticnext.eu                                         Proposal Name,  Your Name, affiliation &amp; e-mail of presenter</a:t>
            </a:r>
          </a:p>
        </p:txBody>
      </p:sp>
      <p:pic>
        <p:nvPicPr>
          <p:cNvPr id="188" name="Picture 8" descr="Picture 8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3601191" y="55427"/>
            <a:ext cx="10654320" cy="2770124"/>
          </a:xfrm>
          <a:prstGeom prst="rect">
            <a:avLst/>
          </a:prstGeom>
          <a:ln w="12700">
            <a:miter lim="400000"/>
          </a:ln>
        </p:spPr>
      </p:pic>
      <p:sp>
        <p:nvSpPr>
          <p:cNvPr id="189" name="Google Shape;123;p18"/>
          <p:cNvSpPr txBox="1"/>
          <p:nvPr/>
        </p:nvSpPr>
        <p:spPr>
          <a:xfrm>
            <a:off x="2855801" y="4262771"/>
            <a:ext cx="4920547" cy="59968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699" tIns="45699" rIns="45699" bIns="45699">
            <a:spAutoFit/>
          </a:bodyPr>
          <a:lstStyle/>
          <a:p>
            <a:pPr marL="285750" indent="-285750">
              <a:lnSpc>
                <a:spcPct val="150000"/>
              </a:lnSpc>
              <a:buClr>
                <a:srgbClr val="1C546A"/>
              </a:buClr>
              <a:buSzPts val="3800"/>
              <a:buFont typeface="Roboto Regular"/>
              <a:buChar char="•"/>
              <a:defRPr sz="3800">
                <a:solidFill>
                  <a:srgbClr val="184558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pPr>
            <a:r>
              <a:t>E-health</a:t>
            </a:r>
          </a:p>
          <a:p>
            <a:pPr marL="285750" indent="-285750">
              <a:lnSpc>
                <a:spcPct val="150000"/>
              </a:lnSpc>
              <a:spcBef>
                <a:spcPts val="800"/>
              </a:spcBef>
              <a:buClr>
                <a:srgbClr val="1C546A"/>
              </a:buClr>
              <a:buSzPts val="3800"/>
              <a:buFont typeface="Roboto Regular"/>
              <a:buChar char="•"/>
              <a:defRPr sz="3800">
                <a:solidFill>
                  <a:srgbClr val="184558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pPr>
            <a:r>
              <a:t>Health analytics</a:t>
            </a:r>
          </a:p>
          <a:p>
            <a:pPr marL="285750" indent="-285750">
              <a:lnSpc>
                <a:spcPct val="150000"/>
              </a:lnSpc>
              <a:spcBef>
                <a:spcPts val="800"/>
              </a:spcBef>
              <a:buClr>
                <a:srgbClr val="1C546A"/>
              </a:buClr>
              <a:buSzPts val="3800"/>
              <a:buFont typeface="Roboto Regular"/>
              <a:buChar char="•"/>
              <a:defRPr sz="3800">
                <a:solidFill>
                  <a:srgbClr val="184558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pPr>
            <a:r>
              <a:t>Health Data</a:t>
            </a:r>
          </a:p>
          <a:p>
            <a:pPr marL="285750" indent="-285750">
              <a:lnSpc>
                <a:spcPct val="150000"/>
              </a:lnSpc>
              <a:spcBef>
                <a:spcPts val="800"/>
              </a:spcBef>
              <a:buClr>
                <a:srgbClr val="1C546A"/>
              </a:buClr>
              <a:buSzPts val="3800"/>
              <a:buFont typeface="Roboto Regular"/>
              <a:buChar char="•"/>
              <a:defRPr sz="3800">
                <a:solidFill>
                  <a:srgbClr val="184558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pPr>
            <a:r>
              <a:t>Drug traceability</a:t>
            </a:r>
          </a:p>
          <a:p>
            <a:pPr marL="285750" indent="-285750">
              <a:lnSpc>
                <a:spcPct val="150000"/>
              </a:lnSpc>
              <a:spcBef>
                <a:spcPts val="800"/>
              </a:spcBef>
              <a:buClr>
                <a:srgbClr val="1C546A"/>
              </a:buClr>
              <a:buSzPts val="3800"/>
              <a:buFont typeface="Roboto Regular"/>
              <a:buChar char="•"/>
              <a:defRPr sz="3800">
                <a:solidFill>
                  <a:srgbClr val="184558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pPr>
            <a:r>
              <a:t>DSS</a:t>
            </a:r>
          </a:p>
          <a:p>
            <a:pPr marL="285750" indent="-285750">
              <a:lnSpc>
                <a:spcPct val="150000"/>
              </a:lnSpc>
              <a:spcBef>
                <a:spcPts val="800"/>
              </a:spcBef>
              <a:buClr>
                <a:srgbClr val="1C546A"/>
              </a:buClr>
              <a:buSzPts val="3800"/>
              <a:buFont typeface="Roboto Regular"/>
              <a:buChar char="•"/>
              <a:defRPr sz="3800">
                <a:solidFill>
                  <a:srgbClr val="184558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pPr>
            <a:r>
              <a:t>IoT</a:t>
            </a:r>
          </a:p>
        </p:txBody>
      </p:sp>
      <p:sp>
        <p:nvSpPr>
          <p:cNvPr id="190" name="Google Shape;124;p18"/>
          <p:cNvSpPr txBox="1"/>
          <p:nvPr/>
        </p:nvSpPr>
        <p:spPr>
          <a:xfrm>
            <a:off x="12338086" y="4262769"/>
            <a:ext cx="6096002" cy="59968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699" tIns="45699" rIns="45699" bIns="45699">
            <a:spAutoFit/>
          </a:bodyPr>
          <a:lstStyle/>
          <a:p>
            <a:pPr marL="285750" indent="-285750">
              <a:lnSpc>
                <a:spcPct val="150000"/>
              </a:lnSpc>
              <a:buClr>
                <a:srgbClr val="1C546A"/>
              </a:buClr>
              <a:buSzPts val="3800"/>
              <a:buFont typeface="Roboto Regular"/>
              <a:buChar char="•"/>
              <a:defRPr sz="3800">
                <a:solidFill>
                  <a:srgbClr val="184558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pPr>
            <a:r>
              <a:t>Sensors</a:t>
            </a:r>
          </a:p>
          <a:p>
            <a:pPr marL="285750" indent="-285750">
              <a:lnSpc>
                <a:spcPct val="150000"/>
              </a:lnSpc>
              <a:spcBef>
                <a:spcPts val="800"/>
              </a:spcBef>
              <a:buClr>
                <a:srgbClr val="1C546A"/>
              </a:buClr>
              <a:buSzPts val="3800"/>
              <a:buFont typeface="Roboto Regular"/>
              <a:buChar char="•"/>
              <a:defRPr sz="3800">
                <a:solidFill>
                  <a:srgbClr val="184558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pPr>
            <a:r>
              <a:t>Cloud-based systems</a:t>
            </a:r>
          </a:p>
          <a:p>
            <a:pPr marL="285750" indent="-285750">
              <a:lnSpc>
                <a:spcPct val="150000"/>
              </a:lnSpc>
              <a:spcBef>
                <a:spcPts val="800"/>
              </a:spcBef>
              <a:buClr>
                <a:srgbClr val="1C546A"/>
              </a:buClr>
              <a:buSzPts val="3800"/>
              <a:buFont typeface="Roboto Regular"/>
              <a:buChar char="•"/>
              <a:defRPr sz="3800">
                <a:solidFill>
                  <a:srgbClr val="184558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pPr>
            <a:r>
              <a:t>Data mining</a:t>
            </a:r>
          </a:p>
          <a:p>
            <a:pPr marL="285750" indent="-285750">
              <a:lnSpc>
                <a:spcPct val="150000"/>
              </a:lnSpc>
              <a:spcBef>
                <a:spcPts val="800"/>
              </a:spcBef>
              <a:buClr>
                <a:srgbClr val="1C546A"/>
              </a:buClr>
              <a:buSzPts val="3800"/>
              <a:buFont typeface="Roboto Regular"/>
              <a:buChar char="•"/>
              <a:defRPr sz="3800">
                <a:solidFill>
                  <a:srgbClr val="184558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pPr>
            <a:r>
              <a:t>Machine learning</a:t>
            </a:r>
          </a:p>
          <a:p>
            <a:pPr marL="285750" indent="-285750">
              <a:lnSpc>
                <a:spcPct val="150000"/>
              </a:lnSpc>
              <a:spcBef>
                <a:spcPts val="800"/>
              </a:spcBef>
              <a:buClr>
                <a:srgbClr val="1C546A"/>
              </a:buClr>
              <a:buSzPts val="3800"/>
              <a:buFont typeface="Roboto Regular"/>
              <a:buChar char="•"/>
              <a:defRPr sz="3800">
                <a:solidFill>
                  <a:srgbClr val="184558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pPr>
            <a:r>
              <a:t>Deep learning</a:t>
            </a:r>
          </a:p>
          <a:p>
            <a:pPr marL="285750" indent="-285750">
              <a:lnSpc>
                <a:spcPct val="150000"/>
              </a:lnSpc>
              <a:spcBef>
                <a:spcPts val="800"/>
              </a:spcBef>
              <a:buClr>
                <a:srgbClr val="1C546A"/>
              </a:buClr>
              <a:buSzPts val="3800"/>
              <a:buFont typeface="Roboto Regular"/>
              <a:buChar char="•"/>
              <a:defRPr sz="3800">
                <a:solidFill>
                  <a:srgbClr val="184558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pPr>
            <a:r>
              <a:t>Computer vision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Titre 1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algn="l">
              <a:defRPr b="1" sz="9200">
                <a:solidFill>
                  <a:srgbClr val="0070C0"/>
                </a:solidFill>
                <a:latin typeface="Aleo"/>
                <a:ea typeface="Aleo"/>
                <a:cs typeface="Aleo"/>
                <a:sym typeface="Aleo"/>
              </a:defRPr>
            </a:lvl1pPr>
          </a:lstStyle>
          <a:p>
            <a:pPr/>
            <a:r>
              <a:t>Turkish Cluster </a:t>
            </a:r>
          </a:p>
        </p:txBody>
      </p:sp>
      <p:sp>
        <p:nvSpPr>
          <p:cNvPr id="193" name="Espace réservé du numéro de diapositive 3"/>
          <p:cNvSpPr txBox="1"/>
          <p:nvPr>
            <p:ph type="sldNum" sz="quarter" idx="2"/>
          </p:nvPr>
        </p:nvSpPr>
        <p:spPr>
          <a:xfrm>
            <a:off x="22750263" y="12753092"/>
            <a:ext cx="414538" cy="649487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194" name="TextBox 4"/>
          <p:cNvSpPr txBox="1"/>
          <p:nvPr/>
        </p:nvSpPr>
        <p:spPr>
          <a:xfrm>
            <a:off x="3579209" y="4697760"/>
            <a:ext cx="19202132" cy="79412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108854" tIns="108854" rIns="108854" bIns="108854">
            <a:spAutoFit/>
          </a:bodyPr>
          <a:lstStyle>
            <a:lvl1pPr algn="ctr">
              <a:defRPr i="1" sz="4800">
                <a:solidFill>
                  <a:srgbClr val="0070C0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br/>
          </a:p>
        </p:txBody>
      </p:sp>
      <p:sp>
        <p:nvSpPr>
          <p:cNvPr id="195" name="Google Shape;130;p19"/>
          <p:cNvSpPr txBox="1"/>
          <p:nvPr/>
        </p:nvSpPr>
        <p:spPr>
          <a:xfrm>
            <a:off x="3579209" y="4697760"/>
            <a:ext cx="15209168" cy="688482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699" tIns="45699" rIns="45699" bIns="45699"/>
          <a:lstStyle/>
          <a:p>
            <a:pPr marL="228600" indent="-228600">
              <a:lnSpc>
                <a:spcPct val="130000"/>
              </a:lnSpc>
              <a:spcBef>
                <a:spcPts val="700"/>
              </a:spcBef>
              <a:buClr>
                <a:srgbClr val="1C546A"/>
              </a:buClr>
              <a:buSzPts val="2800"/>
              <a:buFont typeface="Arial"/>
              <a:buChar char="•"/>
              <a:defRPr sz="2800">
                <a:solidFill>
                  <a:srgbClr val="1C546A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pPr>
            <a:r>
              <a:t>  </a:t>
            </a:r>
            <a:r>
              <a:rPr sz="3800"/>
              <a:t>TMMDA (Drug-Medical Devices Agency, Ministry of Health)</a:t>
            </a:r>
            <a:endParaRPr sz="3800"/>
          </a:p>
          <a:p>
            <a:pPr marL="228600" indent="-228600">
              <a:lnSpc>
                <a:spcPct val="130000"/>
              </a:lnSpc>
              <a:buClr>
                <a:srgbClr val="1C546A"/>
              </a:buClr>
              <a:buSzPts val="3800"/>
              <a:buFont typeface="Arial"/>
              <a:buChar char="•"/>
              <a:defRPr sz="3800">
                <a:solidFill>
                  <a:srgbClr val="1C546A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pPr>
            <a:r>
              <a:t>  Ankara Chamber of Pharmacists (AEO)</a:t>
            </a:r>
          </a:p>
          <a:p>
            <a:pPr marL="228600" indent="-228600">
              <a:lnSpc>
                <a:spcPct val="130000"/>
              </a:lnSpc>
              <a:spcBef>
                <a:spcPts val="700"/>
              </a:spcBef>
              <a:buClr>
                <a:srgbClr val="1C546A"/>
              </a:buClr>
              <a:buSzPts val="3800"/>
              <a:buFont typeface="Arial"/>
              <a:buChar char="•"/>
              <a:defRPr sz="3800">
                <a:solidFill>
                  <a:srgbClr val="1C546A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pPr>
            <a:r>
              <a:t>  Turkish Universities for R &amp; D</a:t>
            </a:r>
          </a:p>
          <a:p>
            <a:pPr marL="228600" indent="-228600">
              <a:lnSpc>
                <a:spcPct val="130000"/>
              </a:lnSpc>
              <a:spcBef>
                <a:spcPts val="700"/>
              </a:spcBef>
              <a:buClr>
                <a:srgbClr val="1C546A"/>
              </a:buClr>
              <a:buSzPts val="3800"/>
              <a:buFont typeface="Arial"/>
              <a:buChar char="•"/>
              <a:defRPr sz="3800">
                <a:solidFill>
                  <a:srgbClr val="1C546A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pPr>
            <a:r>
              <a:t>  Elderly Care Center</a:t>
            </a:r>
          </a:p>
          <a:p>
            <a:pPr marL="228600" indent="-228600">
              <a:lnSpc>
                <a:spcPct val="130000"/>
              </a:lnSpc>
              <a:spcBef>
                <a:spcPts val="700"/>
              </a:spcBef>
              <a:buClr>
                <a:srgbClr val="1C546A"/>
              </a:buClr>
              <a:buSzPts val="3800"/>
              <a:buFont typeface="Arial"/>
              <a:buChar char="•"/>
              <a:defRPr sz="3800">
                <a:solidFill>
                  <a:srgbClr val="1C546A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pPr>
            <a:r>
              <a:t>  University Elderly Care Department</a:t>
            </a:r>
          </a:p>
          <a:p>
            <a:pPr marL="228600" indent="-228600">
              <a:lnSpc>
                <a:spcPct val="130000"/>
              </a:lnSpc>
              <a:spcBef>
                <a:spcPts val="700"/>
              </a:spcBef>
              <a:buClr>
                <a:srgbClr val="1C546A"/>
              </a:buClr>
              <a:buSzPts val="3800"/>
              <a:buFont typeface="Arial"/>
              <a:buChar char="•"/>
              <a:defRPr sz="3800">
                <a:solidFill>
                  <a:srgbClr val="1C546A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pPr>
            <a:r>
              <a:t>  Turkish University Hospitals</a:t>
            </a:r>
          </a:p>
        </p:txBody>
      </p:sp>
      <p:pic>
        <p:nvPicPr>
          <p:cNvPr id="196" name="Picture 4" descr="Picture 4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6656496" y="269998"/>
            <a:ext cx="7456488" cy="2195515"/>
          </a:xfrm>
          <a:prstGeom prst="rect">
            <a:avLst/>
          </a:prstGeom>
          <a:ln w="12700">
            <a:miter lim="400000"/>
          </a:ln>
        </p:spPr>
      </p:pic>
      <p:pic>
        <p:nvPicPr>
          <p:cNvPr id="197" name="Picture 6" descr="Picture 6"/>
          <p:cNvPicPr>
            <a:picLocks noChangeAspect="1"/>
          </p:cNvPicPr>
          <p:nvPr/>
        </p:nvPicPr>
        <p:blipFill>
          <a:blip r:embed="rId3">
            <a:extLst/>
          </a:blip>
          <a:srcRect l="0" t="4095" r="2223" b="0"/>
          <a:stretch>
            <a:fillRect/>
          </a:stretch>
        </p:blipFill>
        <p:spPr>
          <a:xfrm>
            <a:off x="13714508" y="17239"/>
            <a:ext cx="10669492" cy="2969569"/>
          </a:xfrm>
          <a:prstGeom prst="rect">
            <a:avLst/>
          </a:prstGeom>
          <a:ln w="12700">
            <a:miter lim="400000"/>
          </a:ln>
        </p:spPr>
      </p:pic>
      <p:sp>
        <p:nvSpPr>
          <p:cNvPr id="198" name="Rectangle 7"/>
          <p:cNvSpPr txBox="1"/>
          <p:nvPr/>
        </p:nvSpPr>
        <p:spPr>
          <a:xfrm>
            <a:off x="1174775" y="12834663"/>
            <a:ext cx="20522282" cy="6241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108854" tIns="108854" rIns="108854" bIns="108854">
            <a:spAutoFit/>
          </a:bodyPr>
          <a:lstStyle>
            <a:lvl1pPr>
              <a:defRPr sz="2800">
                <a:solidFill>
                  <a:srgbClr val="376092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www.celticnext.eu                                         Proposal Name,  Your Name, affiliation &amp; e-mail of presenter</a:t>
            </a:r>
          </a:p>
        </p:txBody>
      </p:sp>
      <p:pic>
        <p:nvPicPr>
          <p:cNvPr id="199" name="Picture 8" descr="Picture 8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3601191" y="55427"/>
            <a:ext cx="10654320" cy="277012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Titre 1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algn="l">
              <a:defRPr b="1" sz="9200">
                <a:solidFill>
                  <a:srgbClr val="0070C0"/>
                </a:solidFill>
                <a:latin typeface="Aleo"/>
                <a:ea typeface="Aleo"/>
                <a:cs typeface="Aleo"/>
                <a:sym typeface="Aleo"/>
              </a:defRPr>
            </a:lvl1pPr>
          </a:lstStyle>
          <a:p>
            <a:pPr/>
            <a:r>
              <a:t>Contact Info</a:t>
            </a:r>
          </a:p>
        </p:txBody>
      </p:sp>
      <p:sp>
        <p:nvSpPr>
          <p:cNvPr id="202" name="Espace réservé du numéro de diapositive 3"/>
          <p:cNvSpPr txBox="1"/>
          <p:nvPr>
            <p:ph type="sldNum" sz="quarter" idx="2"/>
          </p:nvPr>
        </p:nvSpPr>
        <p:spPr>
          <a:xfrm>
            <a:off x="22750263" y="12753092"/>
            <a:ext cx="414538" cy="649487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203" name="TextBox 4"/>
          <p:cNvSpPr txBox="1"/>
          <p:nvPr/>
        </p:nvSpPr>
        <p:spPr>
          <a:xfrm>
            <a:off x="2542927" y="3185592"/>
            <a:ext cx="20018226" cy="139570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108854" tIns="108854" rIns="108854" bIns="108854">
            <a:spAutoFit/>
          </a:bodyPr>
          <a:lstStyle/>
          <a:p>
            <a:pPr>
              <a:defRPr b="1" sz="540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For more information and for interest to participate please contact:</a:t>
            </a:r>
            <a:endParaRPr>
              <a:latin typeface="Gill Sans"/>
              <a:ea typeface="Gill Sans"/>
              <a:cs typeface="Gill Sans"/>
              <a:sym typeface="Gill Sans"/>
            </a:endParaRPr>
          </a:p>
          <a:p>
            <a:pPr lvl="4">
              <a:defRPr sz="4800">
                <a:solidFill>
                  <a:srgbClr val="0070C0"/>
                </a:solidFill>
                <a:latin typeface="Gill Sans"/>
                <a:ea typeface="Gill Sans"/>
                <a:cs typeface="Gill Sans"/>
                <a:sym typeface="Gill Sans"/>
              </a:defRPr>
            </a:pPr>
          </a:p>
          <a:p>
            <a:pPr lvl="4">
              <a:defRPr sz="4800">
                <a:solidFill>
                  <a:srgbClr val="0070C0"/>
                </a:solidFill>
                <a:latin typeface="Gill Sans"/>
                <a:ea typeface="Gill Sans"/>
                <a:cs typeface="Gill Sans"/>
                <a:sym typeface="Gill Sans"/>
              </a:defRPr>
            </a:pPr>
            <a:r>
              <a:rPr sz="4300"/>
              <a:t>Hamit Yasasın - Vice President</a:t>
            </a:r>
            <a:endParaRPr sz="4300"/>
          </a:p>
          <a:p>
            <a:pPr>
              <a:defRPr sz="4800">
                <a:solidFill>
                  <a:srgbClr val="0070C0"/>
                </a:solidFill>
                <a:latin typeface="Gill Sans"/>
                <a:ea typeface="Gill Sans"/>
                <a:cs typeface="Gill Sans"/>
                <a:sym typeface="Gill Sans"/>
              </a:defRPr>
            </a:pPr>
            <a:r>
              <a:rPr sz="4300"/>
              <a:t>            </a:t>
            </a:r>
            <a:r>
              <a:t>hamit.yasasin@tiga.com.tr</a:t>
            </a:r>
          </a:p>
          <a:p>
            <a:pPr>
              <a:defRPr sz="4300">
                <a:solidFill>
                  <a:srgbClr val="0070C0"/>
                </a:solidFill>
                <a:latin typeface="Gill Sans"/>
                <a:ea typeface="Gill Sans"/>
                <a:cs typeface="Gill Sans"/>
                <a:sym typeface="Gill Sans"/>
              </a:defRPr>
            </a:pPr>
            <a:r>
              <a:t>		</a:t>
            </a:r>
          </a:p>
          <a:p>
            <a:pPr>
              <a:defRPr sz="4800">
                <a:solidFill>
                  <a:srgbClr val="0070C0"/>
                </a:solidFill>
                <a:latin typeface="Gill Sans"/>
                <a:ea typeface="Gill Sans"/>
                <a:cs typeface="Gill Sans"/>
                <a:sym typeface="Gill Sans"/>
              </a:defRPr>
            </a:pPr>
          </a:p>
          <a:p>
            <a:pPr lvl="4">
              <a:defRPr sz="4800">
                <a:solidFill>
                  <a:srgbClr val="0070C0"/>
                </a:solidFill>
                <a:latin typeface="Gill Sans"/>
                <a:ea typeface="Gill Sans"/>
                <a:cs typeface="Gill Sans"/>
                <a:sym typeface="Gill Sans"/>
              </a:defRPr>
            </a:pPr>
            <a:r>
              <a:rPr sz="4300"/>
              <a:t>Deniz Atak - EU Project Coordinator</a:t>
            </a:r>
          </a:p>
          <a:p>
            <a:pPr>
              <a:defRPr sz="4300">
                <a:solidFill>
                  <a:srgbClr val="0070C0"/>
                </a:solidFill>
                <a:latin typeface="Gill Sans"/>
                <a:ea typeface="Gill Sans"/>
                <a:cs typeface="Gill Sans"/>
                <a:sym typeface="Gill Sans"/>
              </a:defRPr>
            </a:pPr>
            <a:r>
              <a:t>		deniz.atak@tiga.com.tr</a:t>
            </a:r>
          </a:p>
          <a:p>
            <a:pPr>
              <a:defRPr sz="4300">
                <a:solidFill>
                  <a:srgbClr val="0070C0"/>
                </a:solidFill>
                <a:latin typeface="Gill Sans"/>
                <a:ea typeface="Gill Sans"/>
                <a:cs typeface="Gill Sans"/>
                <a:sym typeface="Gill Sans"/>
              </a:defRPr>
            </a:pPr>
            <a:r>
              <a:t>		</a:t>
            </a:r>
          </a:p>
          <a:p>
            <a:pPr defTabSz="457200">
              <a:defRPr sz="1600">
                <a:solidFill>
                  <a:srgbClr val="545454"/>
                </a:solidFill>
                <a:latin typeface="+mn-lt"/>
                <a:ea typeface="+mn-ea"/>
                <a:cs typeface="+mn-cs"/>
                <a:sym typeface="Helvetica"/>
              </a:defRPr>
            </a:pPr>
            <a:endParaRPr>
              <a:latin typeface="Gill Sans"/>
              <a:ea typeface="Gill Sans"/>
              <a:cs typeface="Gill Sans"/>
              <a:sym typeface="Gill Sans"/>
            </a:endParaRPr>
          </a:p>
          <a:p>
            <a:pPr>
              <a:defRPr sz="4300">
                <a:solidFill>
                  <a:srgbClr val="0070C0"/>
                </a:solidFill>
                <a:latin typeface="Gill Sans"/>
                <a:ea typeface="Gill Sans"/>
                <a:cs typeface="Gill Sans"/>
                <a:sym typeface="Gill Sans"/>
              </a:defRPr>
            </a:pPr>
            <a:r>
              <a:t>		0 312 473 82 87</a:t>
            </a:r>
          </a:p>
          <a:p>
            <a:pPr lvl="4">
              <a:defRPr sz="4300">
                <a:solidFill>
                  <a:srgbClr val="0070C0"/>
                </a:solidFill>
                <a:latin typeface="Gill Sans"/>
                <a:ea typeface="Gill Sans"/>
                <a:cs typeface="Gill Sans"/>
                <a:sym typeface="Gill Sans"/>
              </a:defRPr>
            </a:pPr>
            <a:r>
              <a:t>Gazi Teknopark C Blok No:121 </a:t>
            </a:r>
          </a:p>
          <a:p>
            <a:pPr lvl="4">
              <a:defRPr sz="4300">
                <a:solidFill>
                  <a:srgbClr val="0070C0"/>
                </a:solidFill>
                <a:latin typeface="Gill Sans"/>
                <a:ea typeface="Gill Sans"/>
                <a:cs typeface="Gill Sans"/>
                <a:sym typeface="Gill Sans"/>
              </a:defRPr>
            </a:pPr>
            <a:r>
              <a:t>Gölbaşı / ANKARA</a:t>
            </a:r>
          </a:p>
          <a:p>
            <a:pPr>
              <a:defRPr sz="4300">
                <a:solidFill>
                  <a:srgbClr val="0070C0"/>
                </a:solidFill>
                <a:latin typeface="Gill Sans"/>
                <a:ea typeface="Gill Sans"/>
                <a:cs typeface="Gill Sans"/>
                <a:sym typeface="Gill Sans"/>
              </a:defRPr>
            </a:pPr>
            <a:r>
              <a:t>		</a:t>
            </a:r>
            <a:r>
              <a:rPr u="sng">
                <a:solidFill>
                  <a:srgbClr val="0563C1"/>
                </a:solidFill>
                <a:uFill>
                  <a:solidFill>
                    <a:srgbClr val="0563C1"/>
                  </a:solidFill>
                </a:uFill>
                <a:hlinkClick r:id="rId2" invalidUrl="" action="" tgtFrame="" tooltip="" history="1" highlightClick="0" endSnd="0"/>
              </a:rPr>
              <a:t>https://www.tiga.com.tr/en/</a:t>
            </a:r>
            <a:r>
              <a:t>                 Presentation available via:</a:t>
            </a:r>
          </a:p>
          <a:p>
            <a:pPr>
              <a:defRPr sz="4800">
                <a:solidFill>
                  <a:srgbClr val="0070C0"/>
                </a:solidFill>
                <a:latin typeface="Gill Sans"/>
                <a:ea typeface="Gill Sans"/>
                <a:cs typeface="Gill Sans"/>
                <a:sym typeface="Gill Sans"/>
              </a:defRPr>
            </a:pPr>
          </a:p>
          <a:p>
            <a:pPr>
              <a:defRPr sz="4800">
                <a:solidFill>
                  <a:srgbClr val="0070C0"/>
                </a:solidFill>
                <a:latin typeface="Gill Sans"/>
                <a:ea typeface="Gill Sans"/>
                <a:cs typeface="Gill Sans"/>
                <a:sym typeface="Gill Sans"/>
              </a:defRPr>
            </a:pPr>
          </a:p>
          <a:p>
            <a:pPr lvl="8">
              <a:defRPr sz="4800">
                <a:solidFill>
                  <a:srgbClr val="0070C0"/>
                </a:solidFill>
                <a:latin typeface="Gill Sans"/>
                <a:ea typeface="Gill Sans"/>
                <a:cs typeface="Gill Sans"/>
                <a:sym typeface="Gill Sans"/>
              </a:defRPr>
            </a:pPr>
            <a:r>
              <a:t> </a:t>
            </a:r>
          </a:p>
          <a:p>
            <a:pPr lvl="8">
              <a:defRPr sz="4800">
                <a:solidFill>
                  <a:srgbClr val="0070C0"/>
                </a:solidFill>
                <a:latin typeface="Gill Sans"/>
                <a:ea typeface="Gill Sans"/>
                <a:cs typeface="Gill Sans"/>
                <a:sym typeface="Gill Sans"/>
              </a:defRPr>
            </a:pPr>
          </a:p>
          <a:p>
            <a:pPr lvl="8">
              <a:defRPr sz="4800"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pic>
        <p:nvPicPr>
          <p:cNvPr id="204" name="Picture 4" descr="Picture 4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6656496" y="269998"/>
            <a:ext cx="7456488" cy="2195515"/>
          </a:xfrm>
          <a:prstGeom prst="rect">
            <a:avLst/>
          </a:prstGeom>
          <a:ln w="12700">
            <a:miter lim="400000"/>
          </a:ln>
        </p:spPr>
      </p:pic>
      <p:sp>
        <p:nvSpPr>
          <p:cNvPr id="205" name="Rectangle 14"/>
          <p:cNvSpPr txBox="1"/>
          <p:nvPr/>
        </p:nvSpPr>
        <p:spPr>
          <a:xfrm>
            <a:off x="454695" y="12870025"/>
            <a:ext cx="20522282" cy="6241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108854" tIns="108854" rIns="108854" bIns="108854">
            <a:spAutoFit/>
          </a:bodyPr>
          <a:lstStyle>
            <a:lvl1pPr>
              <a:defRPr sz="2800">
                <a:solidFill>
                  <a:srgbClr val="376092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                                                              </a:t>
            </a:r>
          </a:p>
        </p:txBody>
      </p:sp>
      <p:pic>
        <p:nvPicPr>
          <p:cNvPr id="206" name="Picture 2" descr="Picture 2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8902952" y="10824690"/>
            <a:ext cx="2300371" cy="2315308"/>
          </a:xfrm>
          <a:prstGeom prst="rect">
            <a:avLst/>
          </a:prstGeom>
          <a:ln w="12700">
            <a:miter lim="400000"/>
          </a:ln>
        </p:spPr>
      </p:pic>
      <p:pic>
        <p:nvPicPr>
          <p:cNvPr id="207" name="Picture 5" descr="Picture 5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3601191" y="55427"/>
            <a:ext cx="10654320" cy="2770124"/>
          </a:xfrm>
          <a:prstGeom prst="rect">
            <a:avLst/>
          </a:prstGeom>
          <a:ln w="12700">
            <a:miter lim="400000"/>
          </a:ln>
        </p:spPr>
      </p:pic>
      <p:pic>
        <p:nvPicPr>
          <p:cNvPr id="208" name="deniz atak 5x5 usa vize.jpg" descr="deniz atak 5x5 usa vize.jpg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13137734" y="7756619"/>
            <a:ext cx="2663408" cy="2663409"/>
          </a:xfrm>
          <a:prstGeom prst="rect">
            <a:avLst/>
          </a:prstGeom>
          <a:ln w="12700">
            <a:miter lim="400000"/>
          </a:ln>
        </p:spPr>
      </p:pic>
      <p:pic>
        <p:nvPicPr>
          <p:cNvPr id="209" name="Screen Shot 2019-09-23 at 21.39.35.png" descr="Screen Shot 2019-09-23 at 21.39.35.png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13405285" y="4605008"/>
            <a:ext cx="2128305" cy="289302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1_Spanish Chair Eureka 2016 interno">
  <a:themeElements>
    <a:clrScheme name="1_Spanish Chair Eureka 2016 interno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FF"/>
      </a:hlink>
      <a:folHlink>
        <a:srgbClr val="FF00FF"/>
      </a:folHlink>
    </a:clrScheme>
    <a:fontScheme name="1_Spanish Chair Eureka 2016 interno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1_Spanish Chair Eureka 2016 intern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56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56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1_Spanish Chair Eureka 2016 interno">
  <a:themeElements>
    <a:clrScheme name="1_Spanish Chair Eureka 2016 interno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FF"/>
      </a:hlink>
      <a:folHlink>
        <a:srgbClr val="FF00FF"/>
      </a:folHlink>
    </a:clrScheme>
    <a:fontScheme name="1_Spanish Chair Eureka 2016 interno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1_Spanish Chair Eureka 2016 intern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56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56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