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6"/>
  </p:notesMasterIdLst>
  <p:sldIdLst>
    <p:sldId id="272" r:id="rId3"/>
    <p:sldId id="337" r:id="rId4"/>
    <p:sldId id="335" r:id="rId5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00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08" y="349770"/>
            <a:ext cx="2983596" cy="355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793052" y="5784850"/>
            <a:ext cx="170399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Welcome to the </a:t>
            </a:r>
            <a:r>
              <a:rPr lang="en-GB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/>
            </a:r>
            <a:br>
              <a:rPr lang="en-GB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CELTIC Proposers Day in Istanbul</a:t>
            </a:r>
          </a:p>
          <a:p>
            <a:pPr eaLnBrk="1" hangingPunct="1"/>
            <a:r>
              <a:rPr lang="de-DE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25</a:t>
            </a:r>
            <a:r>
              <a:rPr lang="de-DE" sz="8000" b="1" baseline="30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th</a:t>
            </a:r>
            <a:r>
              <a:rPr lang="de-DE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</a:t>
            </a:r>
            <a:r>
              <a:rPr lang="de-DE" sz="8000" b="1" dirty="0" err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of</a:t>
            </a:r>
            <a:r>
              <a:rPr lang="de-DE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September 2019</a:t>
            </a:r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9824598" y="10890448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86" y="12266512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972704" y="12338520"/>
            <a:ext cx="84385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400" y="161256"/>
            <a:ext cx="14678553" cy="3816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60" y="-558824"/>
            <a:ext cx="3024336" cy="3024336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2</a:t>
            </a:fld>
            <a:endParaRPr lang="en-GB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35016" y="17240"/>
            <a:ext cx="13321480" cy="1291266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Programme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6330264" y="7481194"/>
            <a:ext cx="748883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</a:rPr>
              <a:t>Data Rights Statement: </a:t>
            </a:r>
          </a:p>
          <a:p>
            <a:endParaRPr lang="en-GB" sz="3600" dirty="0">
              <a:solidFill>
                <a:srgbClr val="0070C0"/>
              </a:solidFill>
            </a:endParaRPr>
          </a:p>
          <a:p>
            <a:r>
              <a:rPr lang="en-GB" sz="3600" dirty="0" smtClean="0">
                <a:solidFill>
                  <a:srgbClr val="0070C0"/>
                </a:solidFill>
              </a:rPr>
              <a:t>Presentations and photos from this event will be made available </a:t>
            </a:r>
            <a:r>
              <a:rPr lang="en-GB" sz="3600" dirty="0">
                <a:solidFill>
                  <a:srgbClr val="0070C0"/>
                </a:solidFill>
              </a:rPr>
              <a:t>on the </a:t>
            </a:r>
            <a:r>
              <a:rPr lang="en-GB" sz="3600" dirty="0" smtClean="0">
                <a:solidFill>
                  <a:srgbClr val="0070C0"/>
                </a:solidFill>
              </a:rPr>
              <a:t>CELTIC Website.</a:t>
            </a:r>
          </a:p>
          <a:p>
            <a:endParaRPr lang="en-GB" sz="3600" dirty="0">
              <a:solidFill>
                <a:srgbClr val="0070C0"/>
              </a:solidFill>
            </a:endParaRPr>
          </a:p>
          <a:p>
            <a:r>
              <a:rPr lang="en-GB" sz="3600" dirty="0" smtClean="0">
                <a:solidFill>
                  <a:srgbClr val="0070C0"/>
                </a:solidFill>
              </a:rPr>
              <a:t>In the event your presentation or photo may not be published please inform the Celtic Office. </a:t>
            </a:r>
            <a:endParaRPr lang="en-IE" sz="36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040" y="1342218"/>
            <a:ext cx="11771064" cy="1227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47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45"/>
    </mc:Choice>
    <mc:Fallback xmlns="">
      <p:transition spd="slow" advTm="3604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9240" y="305272"/>
            <a:ext cx="17237496" cy="2286000"/>
          </a:xfrm>
        </p:spPr>
        <p:txBody>
          <a:bodyPr>
            <a:normAutofit/>
          </a:bodyPr>
          <a:lstStyle/>
          <a:p>
            <a:r>
              <a:rPr lang="en-IE" sz="9600" dirty="0">
                <a:solidFill>
                  <a:srgbClr val="0070C0"/>
                </a:solidFill>
              </a:rPr>
              <a:t>Introduction &amp; Welcome 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4868" y="4193704"/>
            <a:ext cx="18622357" cy="6120680"/>
          </a:xfrm>
        </p:spPr>
        <p:txBody>
          <a:bodyPr>
            <a:noAutofit/>
          </a:bodyPr>
          <a:lstStyle/>
          <a:p>
            <a:pPr marL="952377" lvl="1" indent="0">
              <a:buNone/>
            </a:pPr>
            <a:r>
              <a:rPr lang="en-GB" sz="6600" b="1" dirty="0" err="1" smtClean="0">
                <a:solidFill>
                  <a:srgbClr val="0070C0"/>
                </a:solidFill>
              </a:rPr>
              <a:t>Prof.</a:t>
            </a:r>
            <a:r>
              <a:rPr lang="en-GB" sz="6600" b="1" dirty="0" smtClean="0">
                <a:solidFill>
                  <a:srgbClr val="0070C0"/>
                </a:solidFill>
              </a:rPr>
              <a:t> </a:t>
            </a:r>
            <a:r>
              <a:rPr lang="en-GB" sz="6600" b="1" dirty="0" err="1" smtClean="0">
                <a:solidFill>
                  <a:srgbClr val="0070C0"/>
                </a:solidFill>
              </a:rPr>
              <a:t>Ilker</a:t>
            </a:r>
            <a:r>
              <a:rPr lang="en-GB" sz="6600" b="1" dirty="0" smtClean="0">
                <a:solidFill>
                  <a:srgbClr val="0070C0"/>
                </a:solidFill>
              </a:rPr>
              <a:t> Murat </a:t>
            </a:r>
            <a:r>
              <a:rPr lang="en-GB" sz="6600" b="1" dirty="0" err="1" smtClean="0">
                <a:solidFill>
                  <a:srgbClr val="0070C0"/>
                </a:solidFill>
              </a:rPr>
              <a:t>Ar</a:t>
            </a:r>
            <a:r>
              <a:rPr lang="en-GB" sz="6600" b="1" dirty="0" smtClean="0">
                <a:solidFill>
                  <a:srgbClr val="0070C0"/>
                </a:solidFill>
              </a:rPr>
              <a:t>, </a:t>
            </a:r>
          </a:p>
          <a:p>
            <a:pPr marL="952377" lvl="1" indent="0">
              <a:buNone/>
            </a:pPr>
            <a:r>
              <a:rPr lang="en-GB" sz="6600" dirty="0" smtClean="0">
                <a:solidFill>
                  <a:srgbClr val="0070C0"/>
                </a:solidFill>
              </a:rPr>
              <a:t>Turkish EUREKA High Level Representative TÜBITAK, Turkey</a:t>
            </a:r>
            <a:endParaRPr lang="en-GB" sz="6600" dirty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>
                <a:solidFill>
                  <a:srgbClr val="0070C0"/>
                </a:solidFill>
              </a:rPr>
              <a:t>		</a:t>
            </a:r>
            <a:endParaRPr lang="en-GB" sz="6600" b="1" dirty="0" smtClean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 smtClean="0">
                <a:solidFill>
                  <a:srgbClr val="0070C0"/>
                </a:solidFill>
              </a:rPr>
              <a:t>		Ms </a:t>
            </a:r>
            <a:r>
              <a:rPr lang="en-GB" sz="6600" b="1" dirty="0">
                <a:solidFill>
                  <a:srgbClr val="0070C0"/>
                </a:solidFill>
              </a:rPr>
              <a:t>Valérie Blavette </a:t>
            </a:r>
            <a:endParaRPr lang="en-GB" sz="6600" b="1" dirty="0" smtClean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>
                <a:solidFill>
                  <a:srgbClr val="0070C0"/>
                </a:solidFill>
              </a:rPr>
              <a:t>	</a:t>
            </a:r>
            <a:r>
              <a:rPr lang="en-GB" sz="6600" b="1" dirty="0" smtClean="0">
                <a:solidFill>
                  <a:srgbClr val="0070C0"/>
                </a:solidFill>
              </a:rPr>
              <a:t>	</a:t>
            </a:r>
            <a:r>
              <a:rPr lang="en-GB" sz="6600" dirty="0" smtClean="0">
                <a:solidFill>
                  <a:srgbClr val="0070C0"/>
                </a:solidFill>
              </a:rPr>
              <a:t>CELTIC Chairperson, Orange</a:t>
            </a:r>
            <a:endParaRPr lang="en-GB" sz="66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6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66</Words>
  <Characters>0</Characters>
  <Application>Microsoft Office PowerPoint</Application>
  <PresentationFormat>Custom</PresentationFormat>
  <Lines>0</Lines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1_Spanish Chair Eureka 2016 interno</vt:lpstr>
      <vt:lpstr>Office Theme</vt:lpstr>
      <vt:lpstr>PowerPoint Presentation</vt:lpstr>
      <vt:lpstr>Programme</vt:lpstr>
      <vt:lpstr>Introduction &amp; Welcome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339</cp:revision>
  <dcterms:modified xsi:type="dcterms:W3CDTF">2019-09-24T07:39:28Z</dcterms:modified>
</cp:coreProperties>
</file>