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4" r:id="rId1"/>
    <p:sldMasterId id="2147483828" r:id="rId2"/>
  </p:sldMasterIdLst>
  <p:notesMasterIdLst>
    <p:notesMasterId r:id="rId12"/>
  </p:notesMasterIdLst>
  <p:sldIdLst>
    <p:sldId id="272" r:id="rId3"/>
    <p:sldId id="316" r:id="rId4"/>
    <p:sldId id="315" r:id="rId5"/>
    <p:sldId id="329" r:id="rId6"/>
    <p:sldId id="317" r:id="rId7"/>
    <p:sldId id="322" r:id="rId8"/>
    <p:sldId id="318" r:id="rId9"/>
    <p:sldId id="319" r:id="rId10"/>
    <p:sldId id="320" r:id="rId11"/>
  </p:sldIdLst>
  <p:sldSz cx="24384000" cy="13716000"/>
  <p:notesSz cx="6858000" cy="9144000"/>
  <p:defaultTextStyle>
    <a:defPPr>
      <a:defRPr lang="en-US"/>
    </a:defPPr>
    <a:lvl1pPr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1pPr>
    <a:lvl2pPr marL="4572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2pPr>
    <a:lvl3pPr marL="9144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3pPr>
    <a:lvl4pPr marL="13716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4pPr>
    <a:lvl5pPr marL="18288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99FF"/>
    <a:srgbClr val="336600"/>
    <a:srgbClr val="663300"/>
    <a:srgbClr val="996633"/>
    <a:srgbClr val="D60093"/>
    <a:srgbClr val="9E2286"/>
    <a:srgbClr val="D0DFFC"/>
    <a:srgbClr val="52BEB0"/>
    <a:srgbClr val="6729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81572" autoAdjust="0"/>
  </p:normalViewPr>
  <p:slideViewPr>
    <p:cSldViewPr>
      <p:cViewPr>
        <p:scale>
          <a:sx n="40" d="100"/>
          <a:sy n="40" d="100"/>
        </p:scale>
        <p:origin x="-192" y="-894"/>
      </p:cViewPr>
      <p:guideLst>
        <p:guide orient="horz" pos="4320"/>
        <p:guide pos="76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2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A2A887-B42D-48B8-8C83-26974BC453CD}"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224CEF77-7BED-4167-9511-6FCD6293F7E7}">
      <dgm:prSet phldrT="[Text]"/>
      <dgm:spPr/>
      <dgm:t>
        <a:bodyPr/>
        <a:lstStyle/>
        <a:p>
          <a:r>
            <a:rPr lang="en-US" noProof="0" dirty="0" smtClean="0"/>
            <a:t>KoçSistem </a:t>
          </a:r>
        </a:p>
        <a:p>
          <a:r>
            <a:rPr lang="en-US" noProof="0" dirty="0" smtClean="0"/>
            <a:t>KoçDigital</a:t>
          </a:r>
        </a:p>
        <a:p>
          <a:r>
            <a:rPr lang="en-US" noProof="0" dirty="0" smtClean="0"/>
            <a:t>Entek</a:t>
          </a:r>
        </a:p>
        <a:p>
          <a:r>
            <a:rPr lang="en-US" noProof="0" dirty="0" smtClean="0"/>
            <a:t>Sedaş (DSO)</a:t>
          </a:r>
        </a:p>
        <a:p>
          <a:r>
            <a:rPr lang="en-US" noProof="0" dirty="0" smtClean="0"/>
            <a:t>Tredaş (DSO)</a:t>
          </a:r>
          <a:endParaRPr lang="en-US" noProof="0" dirty="0"/>
        </a:p>
      </dgm:t>
    </dgm:pt>
    <dgm:pt modelId="{55CF4128-E918-4F35-945C-0D4E93A8D450}" type="parTrans" cxnId="{B0501358-C370-45B7-817F-55A0F4249BF1}">
      <dgm:prSet/>
      <dgm:spPr/>
      <dgm:t>
        <a:bodyPr/>
        <a:lstStyle/>
        <a:p>
          <a:endParaRPr lang="en-US"/>
        </a:p>
      </dgm:t>
    </dgm:pt>
    <dgm:pt modelId="{2290D0DD-E9C4-43E8-97E4-363CA6FF16CB}" type="sibTrans" cxnId="{B0501358-C370-45B7-817F-55A0F4249BF1}">
      <dgm:prSet/>
      <dgm:spPr/>
      <dgm:t>
        <a:bodyPr/>
        <a:lstStyle/>
        <a:p>
          <a:endParaRPr lang="en-US"/>
        </a:p>
      </dgm:t>
    </dgm:pt>
    <dgm:pt modelId="{5F2EC03E-A9D4-4458-8BFF-4E1C0D3DE2D1}">
      <dgm:prSet phldrT="[Text]"/>
      <dgm:spPr/>
      <dgm:t>
        <a:bodyPr/>
        <a:lstStyle/>
        <a:p>
          <a:r>
            <a:rPr lang="en-US" noProof="0" dirty="0" smtClean="0"/>
            <a:t>Stockholm University</a:t>
          </a:r>
        </a:p>
        <a:p>
          <a:r>
            <a:rPr lang="en-US" noProof="0" dirty="0" smtClean="0"/>
            <a:t>IBM Sweden</a:t>
          </a:r>
        </a:p>
        <a:p>
          <a:r>
            <a:rPr lang="en-US" noProof="0" dirty="0" smtClean="0"/>
            <a:t>Lulea University of Technology</a:t>
          </a:r>
        </a:p>
        <a:p>
          <a:r>
            <a:rPr lang="en-US" noProof="0" dirty="0" smtClean="0"/>
            <a:t>Jamkraft  AB</a:t>
          </a:r>
        </a:p>
        <a:p>
          <a:r>
            <a:rPr lang="en-US" noProof="0" dirty="0" smtClean="0"/>
            <a:t>SuperGrid</a:t>
          </a:r>
          <a:endParaRPr lang="en-US" noProof="0" dirty="0"/>
        </a:p>
      </dgm:t>
    </dgm:pt>
    <dgm:pt modelId="{49AE4353-CFF4-47F2-82A5-92B270843C11}" type="parTrans" cxnId="{BBD32447-E6D3-491C-9B7E-9B20EADFB985}">
      <dgm:prSet/>
      <dgm:spPr/>
      <dgm:t>
        <a:bodyPr/>
        <a:lstStyle/>
        <a:p>
          <a:endParaRPr lang="en-US"/>
        </a:p>
      </dgm:t>
    </dgm:pt>
    <dgm:pt modelId="{57FDEC18-33DB-4881-819E-1CE2FAA564C3}" type="sibTrans" cxnId="{BBD32447-E6D3-491C-9B7E-9B20EADFB985}">
      <dgm:prSet/>
      <dgm:spPr/>
      <dgm:t>
        <a:bodyPr/>
        <a:lstStyle/>
        <a:p>
          <a:endParaRPr lang="en-US"/>
        </a:p>
      </dgm:t>
    </dgm:pt>
    <dgm:pt modelId="{3AE0C4AD-3B4A-4763-886D-929478A5BE45}">
      <dgm:prSet phldrT="[Text]" phldr="1"/>
      <dgm:spPr/>
      <dgm:t>
        <a:bodyPr/>
        <a:lstStyle/>
        <a:p>
          <a:endParaRPr lang="en-US" dirty="0"/>
        </a:p>
      </dgm:t>
    </dgm:pt>
    <dgm:pt modelId="{09ED6B62-0C7A-4A64-8BCF-0EEBFD835424}" type="parTrans" cxnId="{9D93117F-495E-469D-9339-EB2623490962}">
      <dgm:prSet/>
      <dgm:spPr/>
      <dgm:t>
        <a:bodyPr/>
        <a:lstStyle/>
        <a:p>
          <a:endParaRPr lang="en-US"/>
        </a:p>
      </dgm:t>
    </dgm:pt>
    <dgm:pt modelId="{DA19916A-C15B-4A11-B821-4A78C7D5D3D6}" type="sibTrans" cxnId="{9D93117F-495E-469D-9339-EB2623490962}">
      <dgm:prSet/>
      <dgm:spPr/>
      <dgm:t>
        <a:bodyPr/>
        <a:lstStyle/>
        <a:p>
          <a:endParaRPr lang="en-US"/>
        </a:p>
      </dgm:t>
    </dgm:pt>
    <dgm:pt modelId="{AF6E70C3-2002-43E8-8E2C-CFA57FF6C977}">
      <dgm:prSet phldrT="[Text]" phldr="1"/>
      <dgm:spPr/>
      <dgm:t>
        <a:bodyPr/>
        <a:lstStyle/>
        <a:p>
          <a:endParaRPr lang="en-US"/>
        </a:p>
      </dgm:t>
    </dgm:pt>
    <dgm:pt modelId="{A6BDA975-BAAF-4192-A83B-0EC80E1C71E8}" type="parTrans" cxnId="{E88F7EBE-38BB-4BB6-817D-5052FC68AA28}">
      <dgm:prSet/>
      <dgm:spPr/>
      <dgm:t>
        <a:bodyPr/>
        <a:lstStyle/>
        <a:p>
          <a:endParaRPr lang="en-US"/>
        </a:p>
      </dgm:t>
    </dgm:pt>
    <dgm:pt modelId="{40E7A755-4ADB-48D3-B028-049A5C60BE75}" type="sibTrans" cxnId="{E88F7EBE-38BB-4BB6-817D-5052FC68AA28}">
      <dgm:prSet/>
      <dgm:spPr/>
      <dgm:t>
        <a:bodyPr/>
        <a:lstStyle/>
        <a:p>
          <a:endParaRPr lang="en-US"/>
        </a:p>
      </dgm:t>
    </dgm:pt>
    <dgm:pt modelId="{1A224E48-4083-4A18-8B1D-B4362A7230E0}">
      <dgm:prSet phldrT="[Text]" phldr="1"/>
      <dgm:spPr/>
      <dgm:t>
        <a:bodyPr/>
        <a:lstStyle/>
        <a:p>
          <a:endParaRPr lang="en-US" dirty="0"/>
        </a:p>
      </dgm:t>
    </dgm:pt>
    <dgm:pt modelId="{97E03118-A486-4918-9535-3FEF909DFEE5}" type="parTrans" cxnId="{381D3D69-4719-4772-8208-0AEC39F54211}">
      <dgm:prSet/>
      <dgm:spPr/>
      <dgm:t>
        <a:bodyPr/>
        <a:lstStyle/>
        <a:p>
          <a:endParaRPr lang="en-US"/>
        </a:p>
      </dgm:t>
    </dgm:pt>
    <dgm:pt modelId="{B6003DF7-77B0-474C-851D-C5B5C43BEBDA}" type="sibTrans" cxnId="{381D3D69-4719-4772-8208-0AEC39F54211}">
      <dgm:prSet/>
      <dgm:spPr/>
      <dgm:t>
        <a:bodyPr/>
        <a:lstStyle/>
        <a:p>
          <a:endParaRPr lang="en-US"/>
        </a:p>
      </dgm:t>
    </dgm:pt>
    <dgm:pt modelId="{2884F0D3-C1B4-4E0D-AEDC-343E6D2CBB9A}" type="pres">
      <dgm:prSet presAssocID="{DEA2A887-B42D-48B8-8C83-26974BC453CD}" presName="diagram" presStyleCnt="0">
        <dgm:presLayoutVars>
          <dgm:dir/>
          <dgm:resizeHandles val="exact"/>
        </dgm:presLayoutVars>
      </dgm:prSet>
      <dgm:spPr/>
      <dgm:t>
        <a:bodyPr/>
        <a:lstStyle/>
        <a:p>
          <a:endParaRPr lang="en-GB"/>
        </a:p>
      </dgm:t>
    </dgm:pt>
    <dgm:pt modelId="{94273663-0260-4B82-ABD1-EFA45E0F952D}" type="pres">
      <dgm:prSet presAssocID="{224CEF77-7BED-4167-9511-6FCD6293F7E7}" presName="node" presStyleLbl="node1" presStyleIdx="0" presStyleCnt="5">
        <dgm:presLayoutVars>
          <dgm:bulletEnabled val="1"/>
        </dgm:presLayoutVars>
      </dgm:prSet>
      <dgm:spPr/>
      <dgm:t>
        <a:bodyPr/>
        <a:lstStyle/>
        <a:p>
          <a:endParaRPr lang="en-US"/>
        </a:p>
      </dgm:t>
    </dgm:pt>
    <dgm:pt modelId="{3DAAEDCC-1A21-4849-93D9-9C22AAD6F895}" type="pres">
      <dgm:prSet presAssocID="{2290D0DD-E9C4-43E8-97E4-363CA6FF16CB}" presName="sibTrans" presStyleCnt="0"/>
      <dgm:spPr/>
    </dgm:pt>
    <dgm:pt modelId="{7D6B0815-7B4A-40D1-9461-1FBE1227ACA9}" type="pres">
      <dgm:prSet presAssocID="{5F2EC03E-A9D4-4458-8BFF-4E1C0D3DE2D1}" presName="node" presStyleLbl="node1" presStyleIdx="1" presStyleCnt="5">
        <dgm:presLayoutVars>
          <dgm:bulletEnabled val="1"/>
        </dgm:presLayoutVars>
      </dgm:prSet>
      <dgm:spPr/>
      <dgm:t>
        <a:bodyPr/>
        <a:lstStyle/>
        <a:p>
          <a:endParaRPr lang="en-US"/>
        </a:p>
      </dgm:t>
    </dgm:pt>
    <dgm:pt modelId="{58979E24-5708-422E-B80E-DC9D1592A78E}" type="pres">
      <dgm:prSet presAssocID="{57FDEC18-33DB-4881-819E-1CE2FAA564C3}" presName="sibTrans" presStyleCnt="0"/>
      <dgm:spPr/>
    </dgm:pt>
    <dgm:pt modelId="{81AE69E7-B04D-453C-87D7-CA4681C4FFA9}" type="pres">
      <dgm:prSet presAssocID="{3AE0C4AD-3B4A-4763-886D-929478A5BE45}" presName="node" presStyleLbl="node1" presStyleIdx="2" presStyleCnt="5">
        <dgm:presLayoutVars>
          <dgm:bulletEnabled val="1"/>
        </dgm:presLayoutVars>
      </dgm:prSet>
      <dgm:spPr/>
      <dgm:t>
        <a:bodyPr/>
        <a:lstStyle/>
        <a:p>
          <a:endParaRPr lang="en-GB"/>
        </a:p>
      </dgm:t>
    </dgm:pt>
    <dgm:pt modelId="{E03EED73-2F86-4395-98E5-1701E0F25097}" type="pres">
      <dgm:prSet presAssocID="{DA19916A-C15B-4A11-B821-4A78C7D5D3D6}" presName="sibTrans" presStyleCnt="0"/>
      <dgm:spPr/>
    </dgm:pt>
    <dgm:pt modelId="{34C72B13-AAE7-439C-B679-565A33A42C0F}" type="pres">
      <dgm:prSet presAssocID="{AF6E70C3-2002-43E8-8E2C-CFA57FF6C977}" presName="node" presStyleLbl="node1" presStyleIdx="3" presStyleCnt="5">
        <dgm:presLayoutVars>
          <dgm:bulletEnabled val="1"/>
        </dgm:presLayoutVars>
      </dgm:prSet>
      <dgm:spPr/>
      <dgm:t>
        <a:bodyPr/>
        <a:lstStyle/>
        <a:p>
          <a:endParaRPr lang="en-GB"/>
        </a:p>
      </dgm:t>
    </dgm:pt>
    <dgm:pt modelId="{4867FD2E-76D9-4521-9F3C-D71ECE6804BD}" type="pres">
      <dgm:prSet presAssocID="{40E7A755-4ADB-48D3-B028-049A5C60BE75}" presName="sibTrans" presStyleCnt="0"/>
      <dgm:spPr/>
    </dgm:pt>
    <dgm:pt modelId="{5BB07F8B-48A1-42E5-97B4-8EC1F817C23E}" type="pres">
      <dgm:prSet presAssocID="{1A224E48-4083-4A18-8B1D-B4362A7230E0}" presName="node" presStyleLbl="node1" presStyleIdx="4" presStyleCnt="5">
        <dgm:presLayoutVars>
          <dgm:bulletEnabled val="1"/>
        </dgm:presLayoutVars>
      </dgm:prSet>
      <dgm:spPr/>
      <dgm:t>
        <a:bodyPr/>
        <a:lstStyle/>
        <a:p>
          <a:endParaRPr lang="en-GB"/>
        </a:p>
      </dgm:t>
    </dgm:pt>
  </dgm:ptLst>
  <dgm:cxnLst>
    <dgm:cxn modelId="{741B7A40-2101-4415-B18C-6F64F982530A}" type="presOf" srcId="{224CEF77-7BED-4167-9511-6FCD6293F7E7}" destId="{94273663-0260-4B82-ABD1-EFA45E0F952D}" srcOrd="0" destOrd="0" presId="urn:microsoft.com/office/officeart/2005/8/layout/default"/>
    <dgm:cxn modelId="{00D22415-17B4-4BE8-BD5E-7D40A42224BC}" type="presOf" srcId="{DEA2A887-B42D-48B8-8C83-26974BC453CD}" destId="{2884F0D3-C1B4-4E0D-AEDC-343E6D2CBB9A}" srcOrd="0" destOrd="0" presId="urn:microsoft.com/office/officeart/2005/8/layout/default"/>
    <dgm:cxn modelId="{3AE99797-7A96-4FD7-AC9C-73DE29FC73E5}" type="presOf" srcId="{AF6E70C3-2002-43E8-8E2C-CFA57FF6C977}" destId="{34C72B13-AAE7-439C-B679-565A33A42C0F}" srcOrd="0" destOrd="0" presId="urn:microsoft.com/office/officeart/2005/8/layout/default"/>
    <dgm:cxn modelId="{BBD32447-E6D3-491C-9B7E-9B20EADFB985}" srcId="{DEA2A887-B42D-48B8-8C83-26974BC453CD}" destId="{5F2EC03E-A9D4-4458-8BFF-4E1C0D3DE2D1}" srcOrd="1" destOrd="0" parTransId="{49AE4353-CFF4-47F2-82A5-92B270843C11}" sibTransId="{57FDEC18-33DB-4881-819E-1CE2FAA564C3}"/>
    <dgm:cxn modelId="{6C5259CD-3421-4643-BCA1-BAA02815DF24}" type="presOf" srcId="{3AE0C4AD-3B4A-4763-886D-929478A5BE45}" destId="{81AE69E7-B04D-453C-87D7-CA4681C4FFA9}" srcOrd="0" destOrd="0" presId="urn:microsoft.com/office/officeart/2005/8/layout/default"/>
    <dgm:cxn modelId="{E88F7EBE-38BB-4BB6-817D-5052FC68AA28}" srcId="{DEA2A887-B42D-48B8-8C83-26974BC453CD}" destId="{AF6E70C3-2002-43E8-8E2C-CFA57FF6C977}" srcOrd="3" destOrd="0" parTransId="{A6BDA975-BAAF-4192-A83B-0EC80E1C71E8}" sibTransId="{40E7A755-4ADB-48D3-B028-049A5C60BE75}"/>
    <dgm:cxn modelId="{F7E7A9FB-93BA-4A03-9C18-58EDD49BEC20}" type="presOf" srcId="{5F2EC03E-A9D4-4458-8BFF-4E1C0D3DE2D1}" destId="{7D6B0815-7B4A-40D1-9461-1FBE1227ACA9}" srcOrd="0" destOrd="0" presId="urn:microsoft.com/office/officeart/2005/8/layout/default"/>
    <dgm:cxn modelId="{9D93117F-495E-469D-9339-EB2623490962}" srcId="{DEA2A887-B42D-48B8-8C83-26974BC453CD}" destId="{3AE0C4AD-3B4A-4763-886D-929478A5BE45}" srcOrd="2" destOrd="0" parTransId="{09ED6B62-0C7A-4A64-8BCF-0EEBFD835424}" sibTransId="{DA19916A-C15B-4A11-B821-4A78C7D5D3D6}"/>
    <dgm:cxn modelId="{381D3D69-4719-4772-8208-0AEC39F54211}" srcId="{DEA2A887-B42D-48B8-8C83-26974BC453CD}" destId="{1A224E48-4083-4A18-8B1D-B4362A7230E0}" srcOrd="4" destOrd="0" parTransId="{97E03118-A486-4918-9535-3FEF909DFEE5}" sibTransId="{B6003DF7-77B0-474C-851D-C5B5C43BEBDA}"/>
    <dgm:cxn modelId="{FC12294B-B867-415C-AF11-A2417B2B98B5}" type="presOf" srcId="{1A224E48-4083-4A18-8B1D-B4362A7230E0}" destId="{5BB07F8B-48A1-42E5-97B4-8EC1F817C23E}" srcOrd="0" destOrd="0" presId="urn:microsoft.com/office/officeart/2005/8/layout/default"/>
    <dgm:cxn modelId="{B0501358-C370-45B7-817F-55A0F4249BF1}" srcId="{DEA2A887-B42D-48B8-8C83-26974BC453CD}" destId="{224CEF77-7BED-4167-9511-6FCD6293F7E7}" srcOrd="0" destOrd="0" parTransId="{55CF4128-E918-4F35-945C-0D4E93A8D450}" sibTransId="{2290D0DD-E9C4-43E8-97E4-363CA6FF16CB}"/>
    <dgm:cxn modelId="{27CA5739-26D0-4D73-81CD-82CEEC1F3B0A}" type="presParOf" srcId="{2884F0D3-C1B4-4E0D-AEDC-343E6D2CBB9A}" destId="{94273663-0260-4B82-ABD1-EFA45E0F952D}" srcOrd="0" destOrd="0" presId="urn:microsoft.com/office/officeart/2005/8/layout/default"/>
    <dgm:cxn modelId="{7EE0AAFA-0AF0-4C76-9AEE-5788D011CA55}" type="presParOf" srcId="{2884F0D3-C1B4-4E0D-AEDC-343E6D2CBB9A}" destId="{3DAAEDCC-1A21-4849-93D9-9C22AAD6F895}" srcOrd="1" destOrd="0" presId="urn:microsoft.com/office/officeart/2005/8/layout/default"/>
    <dgm:cxn modelId="{9FF4BA25-8DC8-401E-A8B1-D0BE04657982}" type="presParOf" srcId="{2884F0D3-C1B4-4E0D-AEDC-343E6D2CBB9A}" destId="{7D6B0815-7B4A-40D1-9461-1FBE1227ACA9}" srcOrd="2" destOrd="0" presId="urn:microsoft.com/office/officeart/2005/8/layout/default"/>
    <dgm:cxn modelId="{43124B38-C96C-4A6D-978D-0E23D854079F}" type="presParOf" srcId="{2884F0D3-C1B4-4E0D-AEDC-343E6D2CBB9A}" destId="{58979E24-5708-422E-B80E-DC9D1592A78E}" srcOrd="3" destOrd="0" presId="urn:microsoft.com/office/officeart/2005/8/layout/default"/>
    <dgm:cxn modelId="{85C44F6D-7BE1-4277-8454-990E060EA7DF}" type="presParOf" srcId="{2884F0D3-C1B4-4E0D-AEDC-343E6D2CBB9A}" destId="{81AE69E7-B04D-453C-87D7-CA4681C4FFA9}" srcOrd="4" destOrd="0" presId="urn:microsoft.com/office/officeart/2005/8/layout/default"/>
    <dgm:cxn modelId="{D87C748F-69FF-4F7B-BB7C-6B076AD54E34}" type="presParOf" srcId="{2884F0D3-C1B4-4E0D-AEDC-343E6D2CBB9A}" destId="{E03EED73-2F86-4395-98E5-1701E0F25097}" srcOrd="5" destOrd="0" presId="urn:microsoft.com/office/officeart/2005/8/layout/default"/>
    <dgm:cxn modelId="{93C731B8-B9A9-42C6-8D7A-3784D9F0CFA9}" type="presParOf" srcId="{2884F0D3-C1B4-4E0D-AEDC-343E6D2CBB9A}" destId="{34C72B13-AAE7-439C-B679-565A33A42C0F}" srcOrd="6" destOrd="0" presId="urn:microsoft.com/office/officeart/2005/8/layout/default"/>
    <dgm:cxn modelId="{2072F5F8-9FE6-4029-B9F8-E00BCACA768F}" type="presParOf" srcId="{2884F0D3-C1B4-4E0D-AEDC-343E6D2CBB9A}" destId="{4867FD2E-76D9-4521-9F3C-D71ECE6804BD}" srcOrd="7" destOrd="0" presId="urn:microsoft.com/office/officeart/2005/8/layout/default"/>
    <dgm:cxn modelId="{E70F414C-5BB8-47FB-9E73-28328DCC568D}" type="presParOf" srcId="{2884F0D3-C1B4-4E0D-AEDC-343E6D2CBB9A}" destId="{5BB07F8B-48A1-42E5-97B4-8EC1F817C23E}"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leo" panose="020F0502020204030203" pitchFamily="34" charset="0"/>
              </a:defRPr>
            </a:lvl1pPr>
          </a:lstStyle>
          <a:p>
            <a:endParaRPr lang="en-US"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leo" panose="020F0502020204030203" pitchFamily="34" charset="0"/>
              </a:defRPr>
            </a:lvl1pPr>
          </a:lstStyle>
          <a:p>
            <a:fld id="{2CD826BB-5C23-4804-ADF3-D2879A29335B}" type="datetimeFigureOut">
              <a:rPr lang="en-US" smtClean="0"/>
              <a:pPr/>
              <a:t>9/23/2019</a:t>
            </a:fld>
            <a:endParaRPr lang="en-US"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leo" panose="020F0502020204030203" pitchFamily="34" charset="0"/>
              </a:defRPr>
            </a:lvl1pPr>
          </a:lstStyle>
          <a:p>
            <a:endParaRPr lang="en-US"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leo" panose="020F0502020204030203" pitchFamily="34" charset="0"/>
              </a:defRPr>
            </a:lvl1pPr>
          </a:lstStyle>
          <a:p>
            <a:fld id="{41E8C199-60EB-4919-9D02-E23353818F46}" type="slidenum">
              <a:rPr lang="en-US" smtClean="0"/>
              <a:pPr/>
              <a:t>‹#›</a:t>
            </a:fld>
            <a:endParaRPr lang="en-US" dirty="0"/>
          </a:p>
        </p:txBody>
      </p:sp>
    </p:spTree>
    <p:extLst>
      <p:ext uri="{BB962C8B-B14F-4D97-AF65-F5344CB8AC3E}">
        <p14:creationId xmlns:p14="http://schemas.microsoft.com/office/powerpoint/2010/main" val="642046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Platform 360 enables institutions to offer clients an experience that</a:t>
            </a:r>
            <a:endParaRPr lang="tr-TR"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mobility solutions that enable you to manage your business at any time </a:t>
            </a:r>
            <a:r>
              <a:rPr lang="en-US" sz="1200" b="0" i="0" u="none" strike="noStrike" kern="1200" baseline="0" dirty="0" err="1">
                <a:solidFill>
                  <a:schemeClr val="tx1"/>
                </a:solidFill>
                <a:latin typeface="+mn-lt"/>
                <a:ea typeface="+mn-ea"/>
                <a:cs typeface="+mn-cs"/>
              </a:rPr>
              <a:t>andanyplace</a:t>
            </a:r>
            <a:r>
              <a:rPr lang="en-US" sz="1200" b="0" i="0" u="none" strike="noStrike" kern="1200" baseline="0" dirty="0">
                <a:solidFill>
                  <a:schemeClr val="tx1"/>
                </a:solidFill>
                <a:latin typeface="+mn-lt"/>
                <a:ea typeface="+mn-ea"/>
                <a:cs typeface="+mn-cs"/>
              </a:rPr>
              <a:t>, we add mobility to your business and </a:t>
            </a:r>
            <a:r>
              <a:rPr lang="en-US" sz="1200" b="0" i="0" u="none" strike="noStrike" kern="1200" baseline="0" dirty="0" err="1">
                <a:solidFill>
                  <a:schemeClr val="tx1"/>
                </a:solidFill>
                <a:latin typeface="+mn-lt"/>
                <a:ea typeface="+mn-ea"/>
                <a:cs typeface="+mn-cs"/>
              </a:rPr>
              <a:t>improvecommunicationin</a:t>
            </a:r>
            <a:r>
              <a:rPr lang="en-US" sz="1200" b="0" i="0" u="none" strike="noStrike" kern="1200" baseline="0" dirty="0">
                <a:solidFill>
                  <a:schemeClr val="tx1"/>
                </a:solidFill>
                <a:latin typeface="+mn-lt"/>
                <a:ea typeface="+mn-ea"/>
                <a:cs typeface="+mn-cs"/>
              </a:rPr>
              <a:t> organization.</a:t>
            </a:r>
            <a:endParaRPr lang="tr-TR"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combines the physical and the </a:t>
            </a:r>
            <a:r>
              <a:rPr lang="en-US" sz="1200" b="0" i="0" u="none" strike="noStrike" kern="1200" baseline="0" dirty="0" err="1">
                <a:solidFill>
                  <a:schemeClr val="tx1"/>
                </a:solidFill>
                <a:latin typeface="+mn-lt"/>
                <a:ea typeface="+mn-ea"/>
                <a:cs typeface="+mn-cs"/>
              </a:rPr>
              <a:t>digitalassetswith</a:t>
            </a:r>
            <a:r>
              <a:rPr lang="en-US" sz="1200" b="0" i="0" u="none" strike="noStrike" kern="1200" baseline="0" dirty="0">
                <a:solidFill>
                  <a:schemeClr val="tx1"/>
                </a:solidFill>
                <a:latin typeface="+mn-lt"/>
                <a:ea typeface="+mn-ea"/>
                <a:cs typeface="+mn-cs"/>
              </a:rPr>
              <a:t> integrated connections</a:t>
            </a:r>
            <a:endParaRPr lang="tr-TR"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2</a:t>
            </a:fld>
            <a:endParaRPr lang="en-US" dirty="0"/>
          </a:p>
        </p:txBody>
      </p:sp>
    </p:spTree>
    <p:extLst>
      <p:ext uri="{BB962C8B-B14F-4D97-AF65-F5344CB8AC3E}">
        <p14:creationId xmlns:p14="http://schemas.microsoft.com/office/powerpoint/2010/main" val="131035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3</a:t>
            </a:fld>
            <a:endParaRPr lang="en-US" dirty="0"/>
          </a:p>
        </p:txBody>
      </p:sp>
    </p:spTree>
    <p:extLst>
      <p:ext uri="{BB962C8B-B14F-4D97-AF65-F5344CB8AC3E}">
        <p14:creationId xmlns:p14="http://schemas.microsoft.com/office/powerpoint/2010/main" val="3285999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1E8C199-60EB-4919-9D02-E23353818F46}" type="slidenum">
              <a:rPr lang="en-US" smtClean="0"/>
              <a:pPr/>
              <a:t>4</a:t>
            </a:fld>
            <a:endParaRPr lang="en-US" dirty="0"/>
          </a:p>
        </p:txBody>
      </p:sp>
    </p:spTree>
    <p:extLst>
      <p:ext uri="{BB962C8B-B14F-4D97-AF65-F5344CB8AC3E}">
        <p14:creationId xmlns:p14="http://schemas.microsoft.com/office/powerpoint/2010/main" val="652303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System to be is going to involve a </a:t>
            </a:r>
            <a:r>
              <a:rPr lang="en-US" sz="1200" kern="1200" dirty="0" err="1">
                <a:solidFill>
                  <a:schemeClr val="tx1"/>
                </a:solidFill>
                <a:effectLst/>
                <a:latin typeface="+mn-lt"/>
                <a:ea typeface="+mn-ea"/>
                <a:cs typeface="+mn-cs"/>
              </a:rPr>
              <a:t>blockchain</a:t>
            </a:r>
            <a:r>
              <a:rPr lang="en-US" sz="1200" kern="1200" dirty="0">
                <a:solidFill>
                  <a:schemeClr val="tx1"/>
                </a:solidFill>
                <a:effectLst/>
                <a:latin typeface="+mn-lt"/>
                <a:ea typeface="+mn-ea"/>
                <a:cs typeface="+mn-cs"/>
              </a:rPr>
              <a:t> based distributed ledgers. These ledgers will store, in a tamper proof manner, the energy presumption (production &amp; consumption) data collected from IOT smart metering devices, while self-enforcing smart contracts programmatically define the expected energy flexibility at the level of each prosumer; therefore, outline the rules for balancing the energy demand with the energy production at grid level. Consensus based validation will be used for demand response programs validation and to activate the appropriate financial settlement, where </a:t>
            </a:r>
            <a:r>
              <a:rPr lang="en-US" sz="1200" kern="1200" dirty="0" err="1">
                <a:solidFill>
                  <a:schemeClr val="tx1"/>
                </a:solidFill>
                <a:effectLst/>
                <a:latin typeface="+mn-lt"/>
                <a:ea typeface="+mn-ea"/>
                <a:cs typeface="+mn-cs"/>
              </a:rPr>
              <a:t>Blockchain</a:t>
            </a:r>
            <a:r>
              <a:rPr lang="en-US" sz="1200" kern="1200" dirty="0">
                <a:solidFill>
                  <a:schemeClr val="tx1"/>
                </a:solidFill>
                <a:effectLst/>
                <a:latin typeface="+mn-lt"/>
                <a:ea typeface="+mn-ea"/>
                <a:cs typeface="+mn-cs"/>
              </a:rPr>
              <a:t> is going to be a purposeful remedy, for the flexibility providers. </a:t>
            </a:r>
            <a:endParaRPr lang="tr-TR" sz="1200" kern="1200" dirty="0">
              <a:solidFill>
                <a:schemeClr val="tx1"/>
              </a:solidFill>
              <a:effectLst/>
              <a:latin typeface="+mn-lt"/>
              <a:ea typeface="+mn-ea"/>
              <a:cs typeface="+mn-cs"/>
            </a:endParaRPr>
          </a:p>
          <a:p>
            <a:endParaRPr lang="tr-TR"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5</a:t>
            </a:fld>
            <a:endParaRPr lang="en-US" dirty="0"/>
          </a:p>
        </p:txBody>
      </p:sp>
    </p:spTree>
    <p:extLst>
      <p:ext uri="{BB962C8B-B14F-4D97-AF65-F5344CB8AC3E}">
        <p14:creationId xmlns:p14="http://schemas.microsoft.com/office/powerpoint/2010/main" val="360192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System to be is going to involve a </a:t>
            </a:r>
            <a:r>
              <a:rPr lang="en-US" sz="1200" kern="1200" dirty="0" err="1">
                <a:solidFill>
                  <a:schemeClr val="tx1"/>
                </a:solidFill>
                <a:effectLst/>
                <a:latin typeface="+mn-lt"/>
                <a:ea typeface="+mn-ea"/>
                <a:cs typeface="+mn-cs"/>
              </a:rPr>
              <a:t>blockchain</a:t>
            </a:r>
            <a:r>
              <a:rPr lang="en-US" sz="1200" kern="1200" dirty="0">
                <a:solidFill>
                  <a:schemeClr val="tx1"/>
                </a:solidFill>
                <a:effectLst/>
                <a:latin typeface="+mn-lt"/>
                <a:ea typeface="+mn-ea"/>
                <a:cs typeface="+mn-cs"/>
              </a:rPr>
              <a:t> based distributed ledgers. These ledgers will store, in a tamper proof manner, the energy presumption (production &amp; consumption) data collected from IOT devices, while self-enforcing smart contracts programmatically define the expected energy flexibility at the level of each prosumer; therefore, outline the rules for balancing the energy demand with the energy production at grid level. Consensus based validation will be used for demand response programs validation and to activate the appropriate financial settlement, where </a:t>
            </a:r>
            <a:r>
              <a:rPr lang="en-US" sz="1200" kern="1200" dirty="0" err="1">
                <a:solidFill>
                  <a:schemeClr val="tx1"/>
                </a:solidFill>
                <a:effectLst/>
                <a:latin typeface="+mn-lt"/>
                <a:ea typeface="+mn-ea"/>
                <a:cs typeface="+mn-cs"/>
              </a:rPr>
              <a:t>Blockchain</a:t>
            </a:r>
            <a:r>
              <a:rPr lang="en-US" sz="1200" kern="1200" dirty="0">
                <a:solidFill>
                  <a:schemeClr val="tx1"/>
                </a:solidFill>
                <a:effectLst/>
                <a:latin typeface="+mn-lt"/>
                <a:ea typeface="+mn-ea"/>
                <a:cs typeface="+mn-cs"/>
              </a:rPr>
              <a:t> is going to be a purposeful remedy, for the flexibility providers. </a:t>
            </a:r>
            <a:endParaRPr lang="tr-TR" sz="1200" kern="1200" dirty="0">
              <a:solidFill>
                <a:schemeClr val="tx1"/>
              </a:solidFill>
              <a:effectLst/>
              <a:latin typeface="+mn-lt"/>
              <a:ea typeface="+mn-ea"/>
              <a:cs typeface="+mn-cs"/>
            </a:endParaRPr>
          </a:p>
          <a:p>
            <a:endParaRPr lang="tr-TR"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6</a:t>
            </a:fld>
            <a:endParaRPr lang="en-US" dirty="0"/>
          </a:p>
        </p:txBody>
      </p:sp>
    </p:spTree>
    <p:extLst>
      <p:ext uri="{BB962C8B-B14F-4D97-AF65-F5344CB8AC3E}">
        <p14:creationId xmlns:p14="http://schemas.microsoft.com/office/powerpoint/2010/main" val="3152449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10"/>
          </p:nvPr>
        </p:nvSpPr>
        <p:spPr/>
        <p:txBody>
          <a:bodyPr/>
          <a:lstStyle/>
          <a:p>
            <a:fld id="{41E8C199-60EB-4919-9D02-E23353818F46}" type="slidenum">
              <a:rPr lang="en-US" smtClean="0"/>
              <a:pPr/>
              <a:t>7</a:t>
            </a:fld>
            <a:endParaRPr lang="en-US" dirty="0"/>
          </a:p>
        </p:txBody>
      </p:sp>
    </p:spTree>
    <p:extLst>
      <p:ext uri="{BB962C8B-B14F-4D97-AF65-F5344CB8AC3E}">
        <p14:creationId xmlns:p14="http://schemas.microsoft.com/office/powerpoint/2010/main" val="28442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10"/>
          </p:nvPr>
        </p:nvSpPr>
        <p:spPr/>
        <p:txBody>
          <a:bodyPr/>
          <a:lstStyle/>
          <a:p>
            <a:fld id="{41E8C199-60EB-4919-9D02-E23353818F46}" type="slidenum">
              <a:rPr lang="en-US" smtClean="0"/>
              <a:pPr/>
              <a:t>8</a:t>
            </a:fld>
            <a:endParaRPr lang="en-US" dirty="0"/>
          </a:p>
        </p:txBody>
      </p:sp>
    </p:spTree>
    <p:extLst>
      <p:ext uri="{BB962C8B-B14F-4D97-AF65-F5344CB8AC3E}">
        <p14:creationId xmlns:p14="http://schemas.microsoft.com/office/powerpoint/2010/main" val="3259741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p:spTree>
      <p:nvGrpSpPr>
        <p:cNvPr id="1" name=""/>
        <p:cNvGrpSpPr/>
        <p:nvPr/>
      </p:nvGrpSpPr>
      <p:grpSpPr>
        <a:xfrm>
          <a:off x="0" y="0"/>
          <a:ext cx="0" cy="0"/>
          <a:chOff x="0" y="0"/>
          <a:chExt cx="0" cy="0"/>
        </a:xfrm>
      </p:grpSpPr>
      <p:sp>
        <p:nvSpPr>
          <p:cNvPr id="11" name="Marcador de texto 10"/>
          <p:cNvSpPr>
            <a:spLocks noGrp="1"/>
          </p:cNvSpPr>
          <p:nvPr>
            <p:ph type="body" sz="quarter" idx="11" hasCustomPrompt="1"/>
          </p:nvPr>
        </p:nvSpPr>
        <p:spPr>
          <a:xfrm>
            <a:off x="1401304" y="1692101"/>
            <a:ext cx="21608328" cy="1483362"/>
          </a:xfrm>
          <a:prstGeom prst="rect">
            <a:avLst/>
          </a:prstGeom>
        </p:spPr>
        <p:txBody>
          <a:bodyPr lIns="0" tIns="0" rIns="0" bIns="0"/>
          <a:lstStyle>
            <a:lvl1pPr marL="0" indent="0">
              <a:buFontTx/>
              <a:buNone/>
              <a:defRPr sz="10800" b="1" u="sng">
                <a:solidFill>
                  <a:srgbClr val="A8D200"/>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3" name="Marcador de texto 2"/>
          <p:cNvSpPr>
            <a:spLocks noGrp="1"/>
          </p:cNvSpPr>
          <p:nvPr>
            <p:ph type="body" sz="quarter" idx="12" hasCustomPrompt="1"/>
          </p:nvPr>
        </p:nvSpPr>
        <p:spPr>
          <a:xfrm>
            <a:off x="3576637" y="4738977"/>
            <a:ext cx="19432994" cy="5602054"/>
          </a:xfrm>
          <a:prstGeom prst="rect">
            <a:avLst/>
          </a:prstGeom>
        </p:spPr>
        <p:txBody>
          <a:bodyPr lIns="0" tIns="0" rIns="0" bIns="0"/>
          <a:lstStyle>
            <a:lvl1pPr marL="0" indent="0">
              <a:buNone/>
              <a:defRPr sz="7200" b="1" i="0">
                <a:solidFill>
                  <a:schemeClr val="tx1">
                    <a:lumMod val="65000"/>
                    <a:lumOff val="35000"/>
                  </a:schemeClr>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Subtitular presentación</a:t>
            </a:r>
            <a:endParaRPr lang="es-ES_tradnl" dirty="0"/>
          </a:p>
        </p:txBody>
      </p:sp>
      <p:sp>
        <p:nvSpPr>
          <p:cNvPr id="5" name="Marcador de texto 4"/>
          <p:cNvSpPr>
            <a:spLocks noGrp="1"/>
          </p:cNvSpPr>
          <p:nvPr>
            <p:ph type="body" sz="quarter" idx="13" hasCustomPrompt="1"/>
          </p:nvPr>
        </p:nvSpPr>
        <p:spPr>
          <a:xfrm>
            <a:off x="16617488" y="12403688"/>
            <a:ext cx="6874280" cy="447788"/>
          </a:xfrm>
          <a:prstGeom prst="rect">
            <a:avLst/>
          </a:prstGeom>
        </p:spPr>
        <p:txBody>
          <a:bodyPr lIns="0" tIns="0" rIns="0" bIns="0"/>
          <a:lstStyle>
            <a:lvl1pPr marL="0" indent="0" algn="r">
              <a:buNone/>
              <a:defRPr sz="3000">
                <a:solidFill>
                  <a:srgbClr val="A8D200"/>
                </a:solidFill>
                <a:latin typeface="Arial" charset="0"/>
                <a:ea typeface="Arial" charset="0"/>
                <a:cs typeface="Arial" charset="0"/>
              </a:defRPr>
            </a:lvl1pPr>
            <a:lvl2pPr marL="914400" indent="0">
              <a:buNone/>
              <a:defRPr sz="3200">
                <a:latin typeface="Arial" charset="0"/>
                <a:ea typeface="Arial" charset="0"/>
                <a:cs typeface="Arial" charset="0"/>
              </a:defRPr>
            </a:lvl2pPr>
            <a:lvl3pPr marL="1828800" indent="0">
              <a:buNone/>
              <a:defRPr sz="3200">
                <a:latin typeface="Arial" charset="0"/>
                <a:ea typeface="Arial" charset="0"/>
                <a:cs typeface="Arial" charset="0"/>
              </a:defRPr>
            </a:lvl3pPr>
            <a:lvl4pPr marL="2743200" indent="0">
              <a:buNone/>
              <a:defRPr sz="3200">
                <a:latin typeface="Arial" charset="0"/>
                <a:ea typeface="Arial" charset="0"/>
                <a:cs typeface="Arial" charset="0"/>
              </a:defRPr>
            </a:lvl4pPr>
            <a:lvl5pPr marL="3657600" indent="0">
              <a:buNone/>
              <a:defRPr sz="3200">
                <a:latin typeface="Arial" charset="0"/>
                <a:ea typeface="Arial" charset="0"/>
                <a:cs typeface="Arial" charset="0"/>
              </a:defRPr>
            </a:lvl5pPr>
          </a:lstStyle>
          <a:p>
            <a:pPr lvl="0"/>
            <a:r>
              <a:rPr lang="es-ES" dirty="0"/>
              <a:t>Fecha</a:t>
            </a:r>
            <a:endParaRPr lang="es-ES_tradnl" dirty="0"/>
          </a:p>
        </p:txBody>
      </p:sp>
      <p:sp>
        <p:nvSpPr>
          <p:cNvPr id="8" name="Marcador de texto 2"/>
          <p:cNvSpPr>
            <a:spLocks noGrp="1"/>
          </p:cNvSpPr>
          <p:nvPr>
            <p:ph type="body" sz="quarter" idx="14" hasCustomPrompt="1"/>
          </p:nvPr>
        </p:nvSpPr>
        <p:spPr>
          <a:xfrm>
            <a:off x="1400178" y="4741998"/>
            <a:ext cx="1675532" cy="924640"/>
          </a:xfrm>
          <a:prstGeom prst="rect">
            <a:avLst/>
          </a:prstGeom>
          <a:solidFill>
            <a:srgbClr val="A8D200"/>
          </a:solidFill>
        </p:spPr>
        <p:txBody>
          <a:bodyPr lIns="144000" tIns="72000" rIns="144000" bIns="72000"/>
          <a:lstStyle>
            <a:lvl1pPr marL="0" indent="0" algn="ctr">
              <a:buNone/>
              <a:defRPr sz="56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Tree>
    <p:extLst>
      <p:ext uri="{BB962C8B-B14F-4D97-AF65-F5344CB8AC3E}">
        <p14:creationId xmlns:p14="http://schemas.microsoft.com/office/powerpoint/2010/main" val="16349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5C9EC9D-4369-4EC4-95F3-88922B4B0C1C}" type="datetimeFigureOut">
              <a:rPr lang="en-GB" smtClean="0"/>
              <a:t>23/09/2019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52607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9EC9D-4369-4EC4-95F3-88922B4B0C1C}" type="datetimeFigureOut">
              <a:rPr lang="en-GB" smtClean="0"/>
              <a:t>23/09/2019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93531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11"/>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1" y="2870207"/>
            <a:ext cx="8022168" cy="9382126"/>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32060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a:lstStyle>
            <a:lvl1pPr marL="0" indent="0">
              <a:buNone/>
              <a:defRPr sz="7600"/>
            </a:lvl1pPr>
            <a:lvl2pPr marL="1088428" indent="0">
              <a:buNone/>
              <a:defRPr sz="6700"/>
            </a:lvl2pPr>
            <a:lvl3pPr marL="2176857" indent="0">
              <a:buNone/>
              <a:defRPr sz="5700"/>
            </a:lvl3pPr>
            <a:lvl4pPr marL="3265285" indent="0">
              <a:buNone/>
              <a:defRPr sz="4800"/>
            </a:lvl4pPr>
            <a:lvl5pPr marL="4353714" indent="0">
              <a:buNone/>
              <a:defRPr sz="4800"/>
            </a:lvl5pPr>
            <a:lvl6pPr marL="5442142" indent="0">
              <a:buNone/>
              <a:defRPr sz="4800"/>
            </a:lvl6pPr>
            <a:lvl7pPr marL="6530568" indent="0">
              <a:buNone/>
              <a:defRPr sz="4800"/>
            </a:lvl7pPr>
            <a:lvl8pPr marL="7618992" indent="0">
              <a:buNone/>
              <a:defRPr sz="4800"/>
            </a:lvl8pPr>
            <a:lvl9pPr marL="8707425" indent="0">
              <a:buNone/>
              <a:defRPr sz="4800"/>
            </a:lvl9pPr>
          </a:lstStyle>
          <a:p>
            <a:endParaRPr lang="en-GB"/>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59758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801672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42400" y="1098550"/>
            <a:ext cx="14630400" cy="234061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251200" y="1098550"/>
            <a:ext cx="43484800" cy="234061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8760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umario">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a:xfrm>
            <a:off x="23303950" y="12780835"/>
            <a:ext cx="504000" cy="412158"/>
          </a:xfrm>
          <a:prstGeom prst="rect">
            <a:avLst/>
          </a:prstGeom>
        </p:spPr>
        <p:txBody>
          <a:bodyPr lIns="182880" tIns="91440" rIns="182880" bIns="91440"/>
          <a:lstStyle/>
          <a:p>
            <a:pPr defTabSz="1828800" eaLnBrk="1" fontAlgn="auto" hangingPunct="1">
              <a:spcBef>
                <a:spcPts val="0"/>
              </a:spcBef>
              <a:spcAft>
                <a:spcPts val="0"/>
              </a:spcAft>
            </a:pPr>
            <a:fld id="{EEA4495D-35CE-2741-BA1A-FCDF99A4A1F7}" type="slidenum">
              <a:rPr lang="es-ES_tradnl" sz="3600" smtClean="0">
                <a:solidFill>
                  <a:prstClr val="black"/>
                </a:solidFill>
                <a:latin typeface="Calibri" panose="020F0502020204030204"/>
                <a:ea typeface="+mn-ea"/>
                <a:cs typeface="+mn-cs"/>
              </a:rPr>
              <a:pPr defTabSz="1828800" eaLnBrk="1" fontAlgn="auto" hangingPunct="1">
                <a:spcBef>
                  <a:spcPts val="0"/>
                </a:spcBef>
                <a:spcAft>
                  <a:spcPts val="0"/>
                </a:spcAft>
              </a:pPr>
              <a:t>‹#›</a:t>
            </a:fld>
            <a:endParaRPr lang="es-ES_tradnl" sz="3600" dirty="0">
              <a:solidFill>
                <a:prstClr val="black"/>
              </a:solidFill>
              <a:latin typeface="Calibri" panose="020F0502020204030204"/>
              <a:ea typeface="+mn-ea"/>
              <a:cs typeface="+mn-cs"/>
            </a:endParaRPr>
          </a:p>
        </p:txBody>
      </p:sp>
      <p:sp>
        <p:nvSpPr>
          <p:cNvPr id="6" name="Marcador de texto 5"/>
          <p:cNvSpPr>
            <a:spLocks noGrp="1"/>
          </p:cNvSpPr>
          <p:nvPr>
            <p:ph type="body" sz="quarter" idx="11" hasCustomPrompt="1"/>
          </p:nvPr>
        </p:nvSpPr>
        <p:spPr>
          <a:xfrm>
            <a:off x="1400177"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1</a:t>
            </a:r>
            <a:r>
              <a:rPr lang="es-ES"/>
              <a:t>// Apartado</a:t>
            </a:r>
            <a:endParaRPr lang="es-ES_tradnl" dirty="0"/>
          </a:p>
        </p:txBody>
      </p:sp>
      <p:sp>
        <p:nvSpPr>
          <p:cNvPr id="8" name="Marcador de texto 7"/>
          <p:cNvSpPr>
            <a:spLocks noGrp="1"/>
          </p:cNvSpPr>
          <p:nvPr>
            <p:ph type="body" sz="quarter" idx="12" hasCustomPrompt="1"/>
          </p:nvPr>
        </p:nvSpPr>
        <p:spPr>
          <a:xfrm>
            <a:off x="1400177"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a:t>1.1 Titular apartado</a:t>
            </a:r>
            <a:endParaRPr lang="es-ES_tradnl" dirty="0"/>
          </a:p>
        </p:txBody>
      </p:sp>
      <p:sp>
        <p:nvSpPr>
          <p:cNvPr id="11" name="Marcador de texto 5"/>
          <p:cNvSpPr>
            <a:spLocks noGrp="1"/>
          </p:cNvSpPr>
          <p:nvPr>
            <p:ph type="body" sz="quarter" idx="13" hasCustomPrompt="1"/>
          </p:nvPr>
        </p:nvSpPr>
        <p:spPr>
          <a:xfrm>
            <a:off x="729677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2// Apartado</a:t>
            </a:r>
            <a:endParaRPr lang="es-ES_tradnl" dirty="0"/>
          </a:p>
        </p:txBody>
      </p:sp>
      <p:sp>
        <p:nvSpPr>
          <p:cNvPr id="12" name="Marcador de texto 7"/>
          <p:cNvSpPr>
            <a:spLocks noGrp="1"/>
          </p:cNvSpPr>
          <p:nvPr>
            <p:ph type="body" sz="quarter" idx="14" hasCustomPrompt="1"/>
          </p:nvPr>
        </p:nvSpPr>
        <p:spPr>
          <a:xfrm>
            <a:off x="729677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2.1 Titular apartado</a:t>
            </a:r>
            <a:endParaRPr lang="es-ES_tradnl" dirty="0"/>
          </a:p>
        </p:txBody>
      </p:sp>
      <p:sp>
        <p:nvSpPr>
          <p:cNvPr id="17" name="Marcador de texto 5"/>
          <p:cNvSpPr>
            <a:spLocks noGrp="1"/>
          </p:cNvSpPr>
          <p:nvPr>
            <p:ph type="body" sz="quarter" idx="15" hasCustomPrompt="1"/>
          </p:nvPr>
        </p:nvSpPr>
        <p:spPr>
          <a:xfrm>
            <a:off x="13073731"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3// Apartado</a:t>
            </a:r>
            <a:endParaRPr lang="es-ES_tradnl" dirty="0"/>
          </a:p>
        </p:txBody>
      </p:sp>
      <p:sp>
        <p:nvSpPr>
          <p:cNvPr id="18" name="Marcador de texto 7"/>
          <p:cNvSpPr>
            <a:spLocks noGrp="1"/>
          </p:cNvSpPr>
          <p:nvPr>
            <p:ph type="body" sz="quarter" idx="16" hasCustomPrompt="1"/>
          </p:nvPr>
        </p:nvSpPr>
        <p:spPr>
          <a:xfrm>
            <a:off x="13073731"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3.1 Titular apartado</a:t>
            </a:r>
            <a:endParaRPr lang="es-ES_tradnl" dirty="0"/>
          </a:p>
        </p:txBody>
      </p:sp>
      <p:sp>
        <p:nvSpPr>
          <p:cNvPr id="19" name="Marcador de texto 5"/>
          <p:cNvSpPr>
            <a:spLocks noGrp="1"/>
          </p:cNvSpPr>
          <p:nvPr>
            <p:ph type="body" sz="quarter" idx="17" hasCustomPrompt="1"/>
          </p:nvPr>
        </p:nvSpPr>
        <p:spPr>
          <a:xfrm>
            <a:off x="1881650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4// Apartado</a:t>
            </a:r>
            <a:endParaRPr lang="es-ES_tradnl" dirty="0"/>
          </a:p>
        </p:txBody>
      </p:sp>
      <p:sp>
        <p:nvSpPr>
          <p:cNvPr id="20" name="Marcador de texto 7"/>
          <p:cNvSpPr>
            <a:spLocks noGrp="1"/>
          </p:cNvSpPr>
          <p:nvPr>
            <p:ph type="body" sz="quarter" idx="18" hasCustomPrompt="1"/>
          </p:nvPr>
        </p:nvSpPr>
        <p:spPr>
          <a:xfrm>
            <a:off x="1881650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4.1 Titular apartado</a:t>
            </a:r>
            <a:endParaRPr lang="es-ES_tradnl" dirty="0"/>
          </a:p>
        </p:txBody>
      </p:sp>
      <p:sp>
        <p:nvSpPr>
          <p:cNvPr id="13" name="Marcador de texto 10"/>
          <p:cNvSpPr>
            <a:spLocks noGrp="1"/>
          </p:cNvSpPr>
          <p:nvPr>
            <p:ph type="body" sz="quarter" idx="19" hasCustomPrompt="1"/>
          </p:nvPr>
        </p:nvSpPr>
        <p:spPr>
          <a:xfrm>
            <a:off x="1401304" y="1692101"/>
            <a:ext cx="21608328" cy="1483362"/>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Sumario</a:t>
            </a:r>
          </a:p>
        </p:txBody>
      </p:sp>
    </p:spTree>
    <p:extLst>
      <p:ext uri="{BB962C8B-B14F-4D97-AF65-F5344CB8AC3E}">
        <p14:creationId xmlns:p14="http://schemas.microsoft.com/office/powerpoint/2010/main" val="129116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lIns="182880" tIns="91440" rIns="182880" bIns="91440"/>
          <a:lstStyle/>
          <a:p>
            <a:r>
              <a:rPr lang="nl-BE"/>
              <a:t>Titelstijl van model bewerken</a:t>
            </a:r>
            <a:endParaRPr lang="nl-NL"/>
          </a:p>
        </p:txBody>
      </p:sp>
      <p:sp>
        <p:nvSpPr>
          <p:cNvPr id="3" name="Tijdelijke aanduiding voor inhoud 2"/>
          <p:cNvSpPr>
            <a:spLocks noGrp="1"/>
          </p:cNvSpPr>
          <p:nvPr>
            <p:ph idx="1"/>
          </p:nvPr>
        </p:nvSpPr>
        <p:spPr/>
        <p:txBody>
          <a:bodyPr lIns="182880" tIns="91440" rIns="182880" bIns="91440"/>
          <a:lstStyle/>
          <a:p>
            <a:pPr lvl="0"/>
            <a:r>
              <a:rPr lang="nl-BE"/>
              <a:t>Klik om de tekststijl van het model te bewerken</a:t>
            </a:r>
          </a:p>
          <a:p>
            <a:pPr lvl="1"/>
            <a:r>
              <a:rPr lang="nl-BE"/>
              <a:t>Tweede niveau</a:t>
            </a:r>
          </a:p>
          <a:p>
            <a:pPr lvl="2"/>
            <a:r>
              <a:rPr lang="nl-BE"/>
              <a:t>Derde niveau</a:t>
            </a:r>
          </a:p>
          <a:p>
            <a:pPr lvl="3"/>
            <a:r>
              <a:rPr lang="nl-BE"/>
              <a:t>Vierde niveau</a:t>
            </a:r>
          </a:p>
          <a:p>
            <a:pPr lvl="4"/>
            <a:r>
              <a:rPr lang="nl-BE"/>
              <a:t>Vijfde niveau</a:t>
            </a:r>
            <a:endParaRPr lang="nl-NL"/>
          </a:p>
        </p:txBody>
      </p:sp>
      <p:sp>
        <p:nvSpPr>
          <p:cNvPr id="4" name="Slide Number Placeholder 5"/>
          <p:cNvSpPr>
            <a:spLocks noGrp="1"/>
          </p:cNvSpPr>
          <p:nvPr>
            <p:ph type="sldNum" sz="quarter" idx="4"/>
          </p:nvPr>
        </p:nvSpPr>
        <p:spPr>
          <a:xfrm>
            <a:off x="23170486" y="12635504"/>
            <a:ext cx="753412" cy="738664"/>
          </a:xfrm>
          <a:prstGeom prst="rect">
            <a:avLst/>
          </a:prstGeom>
        </p:spPr>
        <p:txBody>
          <a:bodyPr vert="horz" wrap="none" lIns="0" tIns="0" rIns="0" bIns="0" rtlCol="0" anchor="ctr">
            <a:spAutoFit/>
          </a:bodyPr>
          <a:lstStyle>
            <a:lvl1pPr algn="r">
              <a:defRPr sz="4800" b="1" i="0">
                <a:solidFill>
                  <a:schemeClr val="tx2"/>
                </a:solidFill>
                <a:latin typeface="Arial"/>
                <a:cs typeface="Arial"/>
              </a:defRPr>
            </a:lvl1pPr>
          </a:lstStyle>
          <a:p>
            <a:pPr defTabSz="1828800" eaLnBrk="1" fontAlgn="auto" hangingPunct="1">
              <a:spcBef>
                <a:spcPts val="0"/>
              </a:spcBef>
              <a:spcAft>
                <a:spcPts val="0"/>
              </a:spcAft>
            </a:pPr>
            <a:fld id="{38C080AE-66C8-8249-B90B-B6D109566B0C}" type="slidenum">
              <a:rPr lang="en-US">
                <a:solidFill>
                  <a:srgbClr val="C1C1C1"/>
                </a:solidFill>
                <a:ea typeface="+mn-ea"/>
              </a:rPr>
              <a:pPr defTabSz="1828800" eaLnBrk="1" fontAlgn="auto" hangingPunct="1">
                <a:spcBef>
                  <a:spcPts val="0"/>
                </a:spcBef>
                <a:spcAft>
                  <a:spcPts val="0"/>
                </a:spcAft>
              </a:pPr>
              <a:t>‹#›</a:t>
            </a:fld>
            <a:endParaRPr lang="en-US">
              <a:solidFill>
                <a:srgbClr val="C1C1C1"/>
              </a:solidFill>
              <a:ea typeface="+mn-ea"/>
            </a:endParaRPr>
          </a:p>
        </p:txBody>
      </p:sp>
    </p:spTree>
    <p:extLst>
      <p:ext uri="{BB962C8B-B14F-4D97-AF65-F5344CB8AC3E}">
        <p14:creationId xmlns:p14="http://schemas.microsoft.com/office/powerpoint/2010/main" val="3772693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ortadillas">
    <p:spTree>
      <p:nvGrpSpPr>
        <p:cNvPr id="1" name=""/>
        <p:cNvGrpSpPr/>
        <p:nvPr/>
      </p:nvGrpSpPr>
      <p:grpSpPr>
        <a:xfrm>
          <a:off x="0" y="0"/>
          <a:ext cx="0" cy="0"/>
          <a:chOff x="0" y="0"/>
          <a:chExt cx="0" cy="0"/>
        </a:xfrm>
      </p:grpSpPr>
      <p:sp>
        <p:nvSpPr>
          <p:cNvPr id="4" name="Marcador de texto 10"/>
          <p:cNvSpPr>
            <a:spLocks noGrp="1"/>
          </p:cNvSpPr>
          <p:nvPr>
            <p:ph type="body" sz="quarter" idx="13"/>
          </p:nvPr>
        </p:nvSpPr>
        <p:spPr>
          <a:xfrm>
            <a:off x="4044753" y="5083347"/>
            <a:ext cx="9787626" cy="6620974"/>
          </a:xfrm>
          <a:prstGeom prst="rect">
            <a:avLst/>
          </a:prstGeom>
        </p:spPr>
        <p:txBody>
          <a:bodyPr lIns="0" tIns="0" rIns="0" bIns="0"/>
          <a:lstStyle>
            <a:lvl1pPr marL="0" indent="0">
              <a:buNone/>
              <a:defRPr sz="3200">
                <a:solidFill>
                  <a:schemeClr val="tx1">
                    <a:lumMod val="65000"/>
                    <a:lumOff val="35000"/>
                  </a:schemeClr>
                </a:solidFill>
              </a:defRPr>
            </a:lvl1pPr>
          </a:lstStyle>
          <a:p>
            <a:pPr lvl="0"/>
            <a:r>
              <a:rPr lang="es-ES" dirty="0"/>
              <a:t>Haga clic para modificar el estilo de texto del patrón</a:t>
            </a:r>
            <a:endParaRPr lang="es-ES_tradnl" dirty="0"/>
          </a:p>
        </p:txBody>
      </p:sp>
      <p:sp>
        <p:nvSpPr>
          <p:cNvPr id="6" name="Marcador de texto 10"/>
          <p:cNvSpPr>
            <a:spLocks noGrp="1"/>
          </p:cNvSpPr>
          <p:nvPr>
            <p:ph type="body" sz="quarter" idx="11" hasCustomPrompt="1"/>
          </p:nvPr>
        </p:nvSpPr>
        <p:spPr>
          <a:xfrm>
            <a:off x="4044753" y="1692101"/>
            <a:ext cx="12065314" cy="1084350"/>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7" name="Marcador de texto 2"/>
          <p:cNvSpPr>
            <a:spLocks noGrp="1"/>
          </p:cNvSpPr>
          <p:nvPr>
            <p:ph type="body" sz="quarter" idx="12" hasCustomPrompt="1"/>
          </p:nvPr>
        </p:nvSpPr>
        <p:spPr>
          <a:xfrm>
            <a:off x="1400176" y="761420"/>
            <a:ext cx="15757524" cy="930680"/>
          </a:xfrm>
          <a:prstGeom prst="rect">
            <a:avLst/>
          </a:prstGeom>
        </p:spPr>
        <p:txBody>
          <a:bodyPr lIns="0" tIns="0" rIns="0" bIns="0"/>
          <a:lstStyle>
            <a:lvl1pPr marL="0" indent="0">
              <a:buNone/>
              <a:defRPr sz="3200" b="0" i="0" u="sng">
                <a:solidFill>
                  <a:srgbClr val="A8D200"/>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Titular presentación / Subtitular</a:t>
            </a:r>
            <a:endParaRPr lang="es-ES_tradnl" dirty="0"/>
          </a:p>
        </p:txBody>
      </p:sp>
      <p:sp>
        <p:nvSpPr>
          <p:cNvPr id="8" name="Marcador de texto 2"/>
          <p:cNvSpPr>
            <a:spLocks noGrp="1"/>
          </p:cNvSpPr>
          <p:nvPr>
            <p:ph type="body" sz="quarter" idx="14" hasCustomPrompt="1"/>
          </p:nvPr>
        </p:nvSpPr>
        <p:spPr>
          <a:xfrm>
            <a:off x="1400178" y="1851810"/>
            <a:ext cx="1924912" cy="924640"/>
          </a:xfrm>
          <a:prstGeom prst="rect">
            <a:avLst/>
          </a:prstGeom>
          <a:solidFill>
            <a:srgbClr val="A8D200"/>
          </a:solidFill>
        </p:spPr>
        <p:txBody>
          <a:bodyPr lIns="72000" tIns="72000" rIns="72000" bIns="72000"/>
          <a:lstStyle>
            <a:lvl1pPr marL="0" indent="0" algn="ctr">
              <a:buNone/>
              <a:defRPr sz="64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
        <p:nvSpPr>
          <p:cNvPr id="9" name="Marcador de texto 10"/>
          <p:cNvSpPr>
            <a:spLocks noGrp="1"/>
          </p:cNvSpPr>
          <p:nvPr>
            <p:ph type="body" sz="quarter" idx="15" hasCustomPrompt="1"/>
          </p:nvPr>
        </p:nvSpPr>
        <p:spPr>
          <a:xfrm>
            <a:off x="4044753" y="3707131"/>
            <a:ext cx="5117002" cy="770234"/>
          </a:xfrm>
          <a:prstGeom prst="rect">
            <a:avLst/>
          </a:prstGeom>
        </p:spPr>
        <p:txBody>
          <a:bodyPr lIns="0" tIns="0" rIns="0" bIns="0"/>
          <a:lstStyle>
            <a:lvl1pPr marL="0" indent="0">
              <a:buNone/>
              <a:defRPr sz="5600" b="1">
                <a:solidFill>
                  <a:srgbClr val="A8D200"/>
                </a:solidFill>
              </a:defRPr>
            </a:lvl1pPr>
            <a:lvl2pPr marL="914400" indent="0">
              <a:buNone/>
              <a:defRPr sz="4000"/>
            </a:lvl2pPr>
            <a:lvl3pPr marL="1828800" indent="0">
              <a:buNone/>
              <a:defRPr sz="4000"/>
            </a:lvl3pPr>
            <a:lvl4pPr marL="2743200" indent="0">
              <a:buNone/>
              <a:defRPr sz="4000"/>
            </a:lvl4pPr>
            <a:lvl5pPr marL="3657600" indent="0">
              <a:buNone/>
              <a:defRPr sz="4000"/>
            </a:lvl5pPr>
          </a:lstStyle>
          <a:p>
            <a:pPr lvl="0"/>
            <a:r>
              <a:rPr lang="es-ES" dirty="0"/>
              <a:t>Subtitular</a:t>
            </a:r>
            <a:endParaRPr lang="es-ES_tradnl" dirty="0"/>
          </a:p>
        </p:txBody>
      </p:sp>
      <p:sp>
        <p:nvSpPr>
          <p:cNvPr id="10" name="Marcador de gráfico 9"/>
          <p:cNvSpPr>
            <a:spLocks noGrp="1"/>
          </p:cNvSpPr>
          <p:nvPr>
            <p:ph type="chart" sz="quarter" idx="16"/>
          </p:nvPr>
        </p:nvSpPr>
        <p:spPr>
          <a:xfrm>
            <a:off x="14281151" y="5083177"/>
            <a:ext cx="9442450" cy="6619874"/>
          </a:xfrm>
          <a:prstGeom prst="rect">
            <a:avLst/>
          </a:prstGeom>
        </p:spPr>
        <p:txBody>
          <a:bodyPr lIns="182880" tIns="91440" rIns="182880" bIns="91440"/>
          <a:lstStyle/>
          <a:p>
            <a:endParaRPr lang="es-ES_tradnl"/>
          </a:p>
        </p:txBody>
      </p:sp>
    </p:spTree>
    <p:extLst>
      <p:ext uri="{BB962C8B-B14F-4D97-AF65-F5344CB8AC3E}">
        <p14:creationId xmlns:p14="http://schemas.microsoft.com/office/powerpoint/2010/main" val="2575588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61"/>
            <a:ext cx="20726400" cy="2940050"/>
          </a:xfrm>
        </p:spPr>
        <p:txBody>
          <a:bodyPr/>
          <a:lstStyle/>
          <a:p>
            <a:r>
              <a:rPr lang="en-US"/>
              <a:t>Click to edit Master title style</a:t>
            </a:r>
            <a:endParaRPr lang="en-GB"/>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1088428" indent="0" algn="ctr">
              <a:buNone/>
              <a:defRPr>
                <a:solidFill>
                  <a:schemeClr val="tx1">
                    <a:tint val="75000"/>
                  </a:schemeClr>
                </a:solidFill>
              </a:defRPr>
            </a:lvl2pPr>
            <a:lvl3pPr marL="2176857" indent="0" algn="ctr">
              <a:buNone/>
              <a:defRPr>
                <a:solidFill>
                  <a:schemeClr val="tx1">
                    <a:tint val="75000"/>
                  </a:schemeClr>
                </a:solidFill>
              </a:defRPr>
            </a:lvl3pPr>
            <a:lvl4pPr marL="3265285" indent="0" algn="ctr">
              <a:buNone/>
              <a:defRPr>
                <a:solidFill>
                  <a:schemeClr val="tx1">
                    <a:tint val="75000"/>
                  </a:schemeClr>
                </a:solidFill>
              </a:defRPr>
            </a:lvl4pPr>
            <a:lvl5pPr marL="4353714" indent="0" algn="ctr">
              <a:buNone/>
              <a:defRPr>
                <a:solidFill>
                  <a:schemeClr val="tx1">
                    <a:tint val="75000"/>
                  </a:schemeClr>
                </a:solidFill>
              </a:defRPr>
            </a:lvl5pPr>
            <a:lvl6pPr marL="5442142" indent="0" algn="ctr">
              <a:buNone/>
              <a:defRPr>
                <a:solidFill>
                  <a:schemeClr val="tx1">
                    <a:tint val="75000"/>
                  </a:schemeClr>
                </a:solidFill>
              </a:defRPr>
            </a:lvl6pPr>
            <a:lvl7pPr marL="6530568" indent="0" algn="ctr">
              <a:buNone/>
              <a:defRPr>
                <a:solidFill>
                  <a:schemeClr val="tx1">
                    <a:tint val="75000"/>
                  </a:schemeClr>
                </a:solidFill>
              </a:defRPr>
            </a:lvl7pPr>
            <a:lvl8pPr marL="7618992" indent="0" algn="ctr">
              <a:buNone/>
              <a:defRPr>
                <a:solidFill>
                  <a:schemeClr val="tx1">
                    <a:tint val="75000"/>
                  </a:schemeClr>
                </a:solidFill>
              </a:defRPr>
            </a:lvl8pPr>
            <a:lvl9pPr marL="8707425"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714561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64612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11"/>
            <a:ext cx="20726400" cy="2724150"/>
          </a:xfrm>
        </p:spPr>
        <p:txBody>
          <a:bodyPr anchor="t"/>
          <a:lstStyle>
            <a:lvl1pPr algn="l">
              <a:defRPr sz="9500" b="1" cap="all"/>
            </a:lvl1pPr>
          </a:lstStyle>
          <a:p>
            <a:r>
              <a:rPr lang="en-US"/>
              <a:t>Click to edit Master title style</a:t>
            </a:r>
            <a:endParaRPr lang="en-GB"/>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428" indent="0">
              <a:buNone/>
              <a:defRPr sz="4300">
                <a:solidFill>
                  <a:schemeClr val="tx1">
                    <a:tint val="75000"/>
                  </a:schemeClr>
                </a:solidFill>
              </a:defRPr>
            </a:lvl2pPr>
            <a:lvl3pPr marL="2176857" indent="0">
              <a:buNone/>
              <a:defRPr sz="3800">
                <a:solidFill>
                  <a:schemeClr val="tx1">
                    <a:tint val="75000"/>
                  </a:schemeClr>
                </a:solidFill>
              </a:defRPr>
            </a:lvl3pPr>
            <a:lvl4pPr marL="3265285" indent="0">
              <a:buNone/>
              <a:defRPr sz="3300">
                <a:solidFill>
                  <a:schemeClr val="tx1">
                    <a:tint val="75000"/>
                  </a:schemeClr>
                </a:solidFill>
              </a:defRPr>
            </a:lvl4pPr>
            <a:lvl5pPr marL="4353714" indent="0">
              <a:buNone/>
              <a:defRPr sz="3300">
                <a:solidFill>
                  <a:schemeClr val="tx1">
                    <a:tint val="75000"/>
                  </a:schemeClr>
                </a:solidFill>
              </a:defRPr>
            </a:lvl5pPr>
            <a:lvl6pPr marL="5442142" indent="0">
              <a:buNone/>
              <a:defRPr sz="3300">
                <a:solidFill>
                  <a:schemeClr val="tx1">
                    <a:tint val="75000"/>
                  </a:schemeClr>
                </a:solidFill>
              </a:defRPr>
            </a:lvl6pPr>
            <a:lvl7pPr marL="6530568" indent="0">
              <a:buNone/>
              <a:defRPr sz="3300">
                <a:solidFill>
                  <a:schemeClr val="tx1">
                    <a:tint val="75000"/>
                  </a:schemeClr>
                </a:solidFill>
              </a:defRPr>
            </a:lvl7pPr>
            <a:lvl8pPr marL="7618992" indent="0">
              <a:buNone/>
              <a:defRPr sz="3300">
                <a:solidFill>
                  <a:schemeClr val="tx1">
                    <a:tint val="75000"/>
                  </a:schemeClr>
                </a:solidFill>
              </a:defRPr>
            </a:lvl8pPr>
            <a:lvl9pPr marL="8707425" indent="0">
              <a:buNone/>
              <a:defRPr sz="3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C9EC9D-4369-4EC4-95F3-88922B4B0C1C}" type="datetimeFigureOut">
              <a:rPr lang="en-GB" smtClean="0"/>
              <a:t>23/09/2019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189883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251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2715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5C9EC9D-4369-4EC4-95F3-88922B4B0C1C}" type="datetimeFigureOut">
              <a:rPr lang="en-GB" smtClean="0"/>
              <a:t>23/09/2019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86964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2386748" y="3070226"/>
            <a:ext cx="10778067"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8"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5C9EC9D-4369-4EC4-95F3-88922B4B0C1C}" type="datetimeFigureOut">
              <a:rPr lang="en-GB" smtClean="0"/>
              <a:t>23/09/2019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40325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1303" y="11647698"/>
            <a:ext cx="9904006" cy="1556532"/>
          </a:xfrm>
          <a:prstGeom prst="rect">
            <a:avLst/>
          </a:prstGeom>
        </p:spPr>
      </p:pic>
    </p:spTree>
    <p:extLst>
      <p:ext uri="{BB962C8B-B14F-4D97-AF65-F5344CB8AC3E}">
        <p14:creationId xmlns:p14="http://schemas.microsoft.com/office/powerpoint/2010/main" val="2400551286"/>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s-ES_tradnl"/>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549276"/>
            <a:ext cx="21945600" cy="2286000"/>
          </a:xfrm>
          <a:prstGeom prst="rect">
            <a:avLst/>
          </a:prstGeom>
        </p:spPr>
        <p:txBody>
          <a:bodyPr vert="horz" lIns="217686" tIns="108843" rIns="217686" bIns="108843"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219200" y="3200411"/>
            <a:ext cx="21945600" cy="9051926"/>
          </a:xfrm>
          <a:prstGeom prst="rect">
            <a:avLst/>
          </a:prstGeom>
        </p:spPr>
        <p:txBody>
          <a:bodyPr vert="horz" lIns="217686" tIns="108843" rIns="217686" bIns="10884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219200" y="12712711"/>
            <a:ext cx="5689600" cy="730250"/>
          </a:xfrm>
          <a:prstGeom prst="rect">
            <a:avLst/>
          </a:prstGeom>
        </p:spPr>
        <p:txBody>
          <a:bodyPr vert="horz" lIns="217686" tIns="108843" rIns="217686" bIns="108843" rtlCol="0" anchor="ctr"/>
          <a:lstStyle>
            <a:lvl1pPr algn="l">
              <a:defRPr sz="2900">
                <a:solidFill>
                  <a:schemeClr val="tx1">
                    <a:tint val="75000"/>
                  </a:schemeClr>
                </a:solidFill>
              </a:defRPr>
            </a:lvl1pPr>
          </a:lstStyle>
          <a:p>
            <a:fld id="{65C9EC9D-4369-4EC4-95F3-88922B4B0C1C}" type="datetimeFigureOut">
              <a:rPr lang="en-GB" smtClean="0"/>
              <a:t>23/09/2019</a:t>
            </a:fld>
            <a:endParaRPr lang="en-GB"/>
          </a:p>
        </p:txBody>
      </p:sp>
      <p:sp>
        <p:nvSpPr>
          <p:cNvPr id="5" name="Footer Placeholder 4"/>
          <p:cNvSpPr>
            <a:spLocks noGrp="1"/>
          </p:cNvSpPr>
          <p:nvPr>
            <p:ph type="ftr" sz="quarter" idx="3"/>
          </p:nvPr>
        </p:nvSpPr>
        <p:spPr>
          <a:xfrm>
            <a:off x="8331200" y="12712711"/>
            <a:ext cx="7721600" cy="730250"/>
          </a:xfrm>
          <a:prstGeom prst="rect">
            <a:avLst/>
          </a:prstGeom>
        </p:spPr>
        <p:txBody>
          <a:bodyPr vert="horz" lIns="217686" tIns="108843" rIns="217686" bIns="108843" rtlCol="0" anchor="ctr"/>
          <a:lstStyle>
            <a:lvl1pPr algn="ctr">
              <a:defRPr sz="2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7475200" y="12712711"/>
            <a:ext cx="5689600" cy="730250"/>
          </a:xfrm>
          <a:prstGeom prst="rect">
            <a:avLst/>
          </a:prstGeom>
        </p:spPr>
        <p:txBody>
          <a:bodyPr vert="horz" lIns="217686" tIns="108843" rIns="217686" bIns="108843" rtlCol="0" anchor="ctr"/>
          <a:lstStyle>
            <a:lvl1pPr algn="r">
              <a:defRPr sz="2900">
                <a:solidFill>
                  <a:schemeClr val="tx1">
                    <a:tint val="75000"/>
                  </a:schemeClr>
                </a:solidFill>
              </a:defRPr>
            </a:lvl1pPr>
          </a:lstStyle>
          <a:p>
            <a:fld id="{E0C5A916-48A2-48A2-9A75-3DD55F3698BD}" type="slidenum">
              <a:rPr lang="en-GB" smtClean="0"/>
              <a:t>‹#›</a:t>
            </a:fld>
            <a:endParaRPr lang="en-GB"/>
          </a:p>
        </p:txBody>
      </p:sp>
    </p:spTree>
    <p:extLst>
      <p:ext uri="{BB962C8B-B14F-4D97-AF65-F5344CB8AC3E}">
        <p14:creationId xmlns:p14="http://schemas.microsoft.com/office/powerpoint/2010/main" val="6126291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2176857" rtl="0" eaLnBrk="1" latinLnBrk="0" hangingPunct="1">
        <a:spcBef>
          <a:spcPct val="0"/>
        </a:spcBef>
        <a:buNone/>
        <a:defRPr sz="10500" kern="1200">
          <a:solidFill>
            <a:schemeClr val="tx1"/>
          </a:solidFill>
          <a:latin typeface="+mj-lt"/>
          <a:ea typeface="+mj-ea"/>
          <a:cs typeface="+mj-cs"/>
        </a:defRPr>
      </a:lvl1pPr>
    </p:titleStyle>
    <p:bodyStyle>
      <a:lvl1pPr marL="816320" indent="-816320" algn="l" defTabSz="2176857"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1pPr>
      <a:lvl2pPr marL="1768697" indent="-680271" algn="l" defTabSz="2176857" rtl="0" eaLnBrk="1" latinLnBrk="0" hangingPunct="1">
        <a:spcBef>
          <a:spcPct val="20000"/>
        </a:spcBef>
        <a:buFont typeface="Arial" panose="020B0604020202020204" pitchFamily="34" charset="0"/>
        <a:buChar char="–"/>
        <a:defRPr sz="6700" kern="1200">
          <a:solidFill>
            <a:schemeClr val="tx1"/>
          </a:solidFill>
          <a:latin typeface="+mn-lt"/>
          <a:ea typeface="+mn-ea"/>
          <a:cs typeface="+mn-cs"/>
        </a:defRPr>
      </a:lvl2pPr>
      <a:lvl3pPr marL="2721071" indent="-544214" algn="l" defTabSz="2176857"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3pPr>
      <a:lvl4pPr marL="3809500"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4pPr>
      <a:lvl5pPr marL="4897928"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5pPr>
      <a:lvl6pPr marL="5986356"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6pPr>
      <a:lvl7pPr marL="7074782"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7pPr>
      <a:lvl8pPr marL="8163209"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8pPr>
      <a:lvl9pPr marL="9251635"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176857" rtl="0" eaLnBrk="1" latinLnBrk="0" hangingPunct="1">
        <a:defRPr sz="4300" kern="1200">
          <a:solidFill>
            <a:schemeClr val="tx1"/>
          </a:solidFill>
          <a:latin typeface="+mn-lt"/>
          <a:ea typeface="+mn-ea"/>
          <a:cs typeface="+mn-cs"/>
        </a:defRPr>
      </a:lvl1pPr>
      <a:lvl2pPr marL="1088428" algn="l" defTabSz="2176857" rtl="0" eaLnBrk="1" latinLnBrk="0" hangingPunct="1">
        <a:defRPr sz="4300" kern="1200">
          <a:solidFill>
            <a:schemeClr val="tx1"/>
          </a:solidFill>
          <a:latin typeface="+mn-lt"/>
          <a:ea typeface="+mn-ea"/>
          <a:cs typeface="+mn-cs"/>
        </a:defRPr>
      </a:lvl2pPr>
      <a:lvl3pPr marL="2176857" algn="l" defTabSz="2176857" rtl="0" eaLnBrk="1" latinLnBrk="0" hangingPunct="1">
        <a:defRPr sz="4300" kern="1200">
          <a:solidFill>
            <a:schemeClr val="tx1"/>
          </a:solidFill>
          <a:latin typeface="+mn-lt"/>
          <a:ea typeface="+mn-ea"/>
          <a:cs typeface="+mn-cs"/>
        </a:defRPr>
      </a:lvl3pPr>
      <a:lvl4pPr marL="3265285" algn="l" defTabSz="2176857" rtl="0" eaLnBrk="1" latinLnBrk="0" hangingPunct="1">
        <a:defRPr sz="4300" kern="1200">
          <a:solidFill>
            <a:schemeClr val="tx1"/>
          </a:solidFill>
          <a:latin typeface="+mn-lt"/>
          <a:ea typeface="+mn-ea"/>
          <a:cs typeface="+mn-cs"/>
        </a:defRPr>
      </a:lvl4pPr>
      <a:lvl5pPr marL="4353714" algn="l" defTabSz="2176857" rtl="0" eaLnBrk="1" latinLnBrk="0" hangingPunct="1">
        <a:defRPr sz="4300" kern="1200">
          <a:solidFill>
            <a:schemeClr val="tx1"/>
          </a:solidFill>
          <a:latin typeface="+mn-lt"/>
          <a:ea typeface="+mn-ea"/>
          <a:cs typeface="+mn-cs"/>
        </a:defRPr>
      </a:lvl5pPr>
      <a:lvl6pPr marL="5442142" algn="l" defTabSz="2176857" rtl="0" eaLnBrk="1" latinLnBrk="0" hangingPunct="1">
        <a:defRPr sz="4300" kern="1200">
          <a:solidFill>
            <a:schemeClr val="tx1"/>
          </a:solidFill>
          <a:latin typeface="+mn-lt"/>
          <a:ea typeface="+mn-ea"/>
          <a:cs typeface="+mn-cs"/>
        </a:defRPr>
      </a:lvl6pPr>
      <a:lvl7pPr marL="6530568" algn="l" defTabSz="2176857" rtl="0" eaLnBrk="1" latinLnBrk="0" hangingPunct="1">
        <a:defRPr sz="4300" kern="1200">
          <a:solidFill>
            <a:schemeClr val="tx1"/>
          </a:solidFill>
          <a:latin typeface="+mn-lt"/>
          <a:ea typeface="+mn-ea"/>
          <a:cs typeface="+mn-cs"/>
        </a:defRPr>
      </a:lvl7pPr>
      <a:lvl8pPr marL="7618992" algn="l" defTabSz="2176857" rtl="0" eaLnBrk="1" latinLnBrk="0" hangingPunct="1">
        <a:defRPr sz="4300" kern="1200">
          <a:solidFill>
            <a:schemeClr val="tx1"/>
          </a:solidFill>
          <a:latin typeface="+mn-lt"/>
          <a:ea typeface="+mn-ea"/>
          <a:cs typeface="+mn-cs"/>
        </a:defRPr>
      </a:lvl8pPr>
      <a:lvl9pPr marL="8707425" algn="l" defTabSz="2176857" rtl="0" eaLnBrk="1" latinLnBrk="0" hangingPunct="1">
        <a:defRPr sz="4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5.jp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hyperlink" Target="mailto:suna.akbayir@gmail.com" TargetMode="External"/><Relationship Id="rId2" Type="http://schemas.openxmlformats.org/officeDocument/2006/relationships/hyperlink" Target="mailto:aylin.yorulmaz@kocsistem.com.tr" TargetMode="External"/><Relationship Id="rId1" Type="http://schemas.openxmlformats.org/officeDocument/2006/relationships/slideLayout" Target="../slideLayouts/slideLayout6.xml"/><Relationship Id="rId5" Type="http://schemas.openxmlformats.org/officeDocument/2006/relationships/image" Target="../media/image5.jp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p:cNvSpPr>
          <p:nvPr/>
        </p:nvSpPr>
        <p:spPr bwMode="auto">
          <a:xfrm>
            <a:off x="-27856" y="11030981"/>
            <a:ext cx="2438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sz="5400" b="1" dirty="0">
              <a:solidFill>
                <a:srgbClr val="3C3C3C"/>
              </a:solidFill>
              <a:latin typeface="Century Gothic" panose="020B0502020202020204" pitchFamily="34" charset="0"/>
              <a:ea typeface="Aleo" panose="020F0502020204030203" pitchFamily="34" charset="0"/>
              <a:cs typeface="Aleo" panose="020F0502020204030203" pitchFamily="34" charset="0"/>
              <a:sym typeface="Aleo" panose="020F0502020204030203"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1688" y="89248"/>
            <a:ext cx="3657656" cy="435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7"/>
          <p:cNvSpPr>
            <a:spLocks/>
          </p:cNvSpPr>
          <p:nvPr/>
        </p:nvSpPr>
        <p:spPr bwMode="auto">
          <a:xfrm>
            <a:off x="3530060" y="6620490"/>
            <a:ext cx="17039908"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54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Pitch of the Project Proposal</a:t>
            </a:r>
          </a:p>
          <a:p>
            <a:pPr eaLnBrk="1" hangingPunct="1"/>
            <a:r>
              <a:rPr lang="tr-TR" sz="80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BENTRADE</a:t>
            </a:r>
            <a:endParaRPr lang="en-GB" sz="80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endParaRPr>
          </a:p>
        </p:txBody>
      </p:sp>
      <p:sp>
        <p:nvSpPr>
          <p:cNvPr id="9" name="Rectangle 7"/>
          <p:cNvSpPr>
            <a:spLocks/>
          </p:cNvSpPr>
          <p:nvPr/>
        </p:nvSpPr>
        <p:spPr bwMode="auto">
          <a:xfrm>
            <a:off x="3551040" y="733539"/>
            <a:ext cx="17039908"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96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CELTIC-NEXT </a:t>
            </a:r>
            <a:br>
              <a:rPr lang="en-GB" sz="96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br>
            <a:r>
              <a:rPr lang="en-GB" sz="9600" b="1"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Proposers Day</a:t>
            </a:r>
            <a:endParaRPr lang="en-GB" sz="9600" b="1"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endParaRPr>
          </a:p>
          <a:p>
            <a:pPr eaLnBrk="1" hangingPunct="1"/>
            <a:r>
              <a:rPr lang="en-GB" sz="7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25</a:t>
            </a:r>
            <a:r>
              <a:rPr lang="en-GB" sz="7000" baseline="30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th</a:t>
            </a:r>
            <a:r>
              <a:rPr lang="en-GB" sz="7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 </a:t>
            </a:r>
            <a:r>
              <a:rPr lang="en-GB" sz="7000"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September </a:t>
            </a:r>
            <a:r>
              <a:rPr lang="en-GB" sz="7000" dirty="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2019, </a:t>
            </a:r>
            <a:r>
              <a:rPr lang="en-GB" sz="7000" smtClean="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rPr>
              <a:t>in Istanbul  </a:t>
            </a:r>
            <a:endParaRPr lang="en-GB" sz="7000" dirty="0">
              <a:solidFill>
                <a:srgbClr val="0070C0"/>
              </a:solidFill>
              <a:latin typeface="Arial" panose="020B0604020202020204" pitchFamily="34" charset="0"/>
              <a:ea typeface="Aleo" panose="020F0502020204030203" pitchFamily="34" charset="0"/>
              <a:cs typeface="Arial" panose="020B0604020202020204" pitchFamily="34" charset="0"/>
              <a:sym typeface="Aleo" panose="020F0502020204030203"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79" t="12515"/>
          <a:stretch/>
        </p:blipFill>
        <p:spPr>
          <a:xfrm>
            <a:off x="0" y="0"/>
            <a:ext cx="4991201" cy="4409729"/>
          </a:xfrm>
          <a:prstGeom prst="rect">
            <a:avLst/>
          </a:prstGeom>
        </p:spPr>
      </p:pic>
      <p:sp>
        <p:nvSpPr>
          <p:cNvPr id="10" name="Rectangle 6"/>
          <p:cNvSpPr>
            <a:spLocks/>
          </p:cNvSpPr>
          <p:nvPr/>
        </p:nvSpPr>
        <p:spPr bwMode="auto">
          <a:xfrm>
            <a:off x="14310109" y="11768478"/>
            <a:ext cx="679513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tr-TR"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Suna </a:t>
            </a:r>
            <a:r>
              <a:rPr lang="tr-TR" sz="4400" b="1" dirty="0" err="1">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Akbayır</a:t>
            </a:r>
            <a:endParaRPr lang="en-GB"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eaLnBrk="1" hangingPunct="1"/>
            <a:r>
              <a:rPr lang="tr-TR"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suna.akbayir@gmail.com</a:t>
            </a:r>
            <a:endParaRPr lang="en-GB"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p:txBody>
      </p:sp>
      <p:pic>
        <p:nvPicPr>
          <p:cNvPr id="1030" name="Picture 6" descr="Ä°lgili resi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5016" y="9271562"/>
            <a:ext cx="4320480" cy="3243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6"/>
          <p:cNvSpPr>
            <a:spLocks/>
          </p:cNvSpPr>
          <p:nvPr/>
        </p:nvSpPr>
        <p:spPr bwMode="auto">
          <a:xfrm>
            <a:off x="958752" y="11610319"/>
            <a:ext cx="911627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tr-TR"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Aylin YORULMAZ</a:t>
            </a:r>
          </a:p>
          <a:p>
            <a:pPr eaLnBrk="1" hangingPunct="1"/>
            <a:r>
              <a:rPr lang="tr-TR"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aylin.yorulmaz@kocsistem.com.tr</a:t>
            </a:r>
            <a:endParaRPr lang="en-GB" sz="4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tr-TR" sz="9200" b="1" dirty="0">
                <a:solidFill>
                  <a:srgbClr val="0070C0"/>
                </a:solidFill>
                <a:latin typeface="Aleo" panose="020F0502020204030203" pitchFamily="34" charset="0"/>
                <a:ea typeface="Aleo" panose="020F0502020204030203" pitchFamily="34" charset="0"/>
                <a:cs typeface="Aleo" panose="020F0502020204030203" pitchFamily="34" charset="0"/>
              </a:rPr>
              <a:t>KoçSistem</a:t>
            </a:r>
            <a:r>
              <a:rPr lang="de-DE" sz="9200" b="1" dirty="0">
                <a:solidFill>
                  <a:srgbClr val="0070C0"/>
                </a:solidFill>
                <a:latin typeface="Aleo" panose="020F0502020204030203" pitchFamily="34" charset="0"/>
                <a:ea typeface="Aleo" panose="020F0502020204030203" pitchFamily="34" charset="0"/>
                <a:cs typeface="Aleo" panose="020F0502020204030203" pitchFamily="34" charset="0"/>
              </a:rPr>
              <a:t> Profile</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2</a:t>
            </a:fld>
            <a:endParaRPr lang="en-GB" alt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8" name="Rectangle 7"/>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pic>
        <p:nvPicPr>
          <p:cNvPr id="3" name="Picture 2"/>
          <p:cNvPicPr>
            <a:picLocks noChangeAspect="1"/>
          </p:cNvPicPr>
          <p:nvPr/>
        </p:nvPicPr>
        <p:blipFill>
          <a:blip r:embed="rId4"/>
          <a:stretch>
            <a:fillRect/>
          </a:stretch>
        </p:blipFill>
        <p:spPr>
          <a:xfrm>
            <a:off x="742728" y="3939641"/>
            <a:ext cx="12744450" cy="942975"/>
          </a:xfrm>
          <a:prstGeom prst="rect">
            <a:avLst/>
          </a:prstGeom>
        </p:spPr>
      </p:pic>
      <p:pic>
        <p:nvPicPr>
          <p:cNvPr id="6" name="Picture 5"/>
          <p:cNvPicPr>
            <a:picLocks noChangeAspect="1"/>
          </p:cNvPicPr>
          <p:nvPr/>
        </p:nvPicPr>
        <p:blipFill>
          <a:blip r:embed="rId5"/>
          <a:stretch>
            <a:fillRect/>
          </a:stretch>
        </p:blipFill>
        <p:spPr>
          <a:xfrm>
            <a:off x="742728" y="5056744"/>
            <a:ext cx="12744450" cy="1209675"/>
          </a:xfrm>
          <a:prstGeom prst="rect">
            <a:avLst/>
          </a:prstGeom>
        </p:spPr>
      </p:pic>
      <p:pic>
        <p:nvPicPr>
          <p:cNvPr id="9" name="Picture 8"/>
          <p:cNvPicPr>
            <a:picLocks noChangeAspect="1"/>
          </p:cNvPicPr>
          <p:nvPr/>
        </p:nvPicPr>
        <p:blipFill>
          <a:blip r:embed="rId6"/>
          <a:stretch>
            <a:fillRect/>
          </a:stretch>
        </p:blipFill>
        <p:spPr>
          <a:xfrm>
            <a:off x="756128" y="6460182"/>
            <a:ext cx="12731050" cy="4518168"/>
          </a:xfrm>
          <a:prstGeom prst="rect">
            <a:avLst/>
          </a:prstGeom>
        </p:spPr>
      </p:pic>
      <p:sp>
        <p:nvSpPr>
          <p:cNvPr id="10" name="Rectangle 9"/>
          <p:cNvSpPr/>
          <p:nvPr/>
        </p:nvSpPr>
        <p:spPr>
          <a:xfrm>
            <a:off x="13992200" y="3026303"/>
            <a:ext cx="9743728" cy="10002738"/>
          </a:xfrm>
          <a:prstGeom prst="rect">
            <a:avLst/>
          </a:prstGeom>
        </p:spPr>
        <p:txBody>
          <a:bodyPr wrap="square">
            <a:spAutoFit/>
          </a:bodyPr>
          <a:lstStyle/>
          <a:p>
            <a:pPr marL="457200" indent="-457200">
              <a:buFont typeface="Arial" panose="020B0604020202020204" pitchFamily="34" charset="0"/>
              <a:buChar char="•"/>
            </a:pPr>
            <a:r>
              <a:rPr lang="tr-TR" sz="2800" dirty="0">
                <a:solidFill>
                  <a:srgbClr val="0070C0"/>
                </a:solidFill>
              </a:rPr>
              <a:t>Internet of </a:t>
            </a:r>
            <a:r>
              <a:rPr lang="tr-TR" sz="2800" dirty="0" err="1">
                <a:solidFill>
                  <a:srgbClr val="0070C0"/>
                </a:solidFill>
              </a:rPr>
              <a:t>Things</a:t>
            </a:r>
            <a:r>
              <a:rPr lang="tr-TR" sz="2800" dirty="0">
                <a:solidFill>
                  <a:srgbClr val="0070C0"/>
                </a:solidFill>
              </a:rPr>
              <a:t> Platform: Platform360</a:t>
            </a: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err="1">
                <a:solidFill>
                  <a:srgbClr val="0070C0"/>
                </a:solidFill>
              </a:rPr>
              <a:t>Digital</a:t>
            </a:r>
            <a:r>
              <a:rPr lang="tr-TR" sz="2800" dirty="0">
                <a:solidFill>
                  <a:srgbClr val="0070C0"/>
                </a:solidFill>
              </a:rPr>
              <a:t> </a:t>
            </a:r>
            <a:r>
              <a:rPr lang="tr-TR" sz="2800" dirty="0" err="1">
                <a:solidFill>
                  <a:srgbClr val="0070C0"/>
                </a:solidFill>
              </a:rPr>
              <a:t>Signage</a:t>
            </a:r>
            <a:r>
              <a:rPr lang="tr-TR" sz="2800" dirty="0">
                <a:solidFill>
                  <a:srgbClr val="0070C0"/>
                </a:solidFill>
              </a:rPr>
              <a:t> Solution: </a:t>
            </a:r>
            <a:r>
              <a:rPr lang="tr-TR" sz="2800" dirty="0" err="1">
                <a:solidFill>
                  <a:srgbClr val="0070C0"/>
                </a:solidFill>
              </a:rPr>
              <a:t>Pixage</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err="1">
                <a:solidFill>
                  <a:srgbClr val="0070C0"/>
                </a:solidFill>
              </a:rPr>
              <a:t>Digital</a:t>
            </a:r>
            <a:r>
              <a:rPr lang="tr-TR" sz="2800" dirty="0">
                <a:solidFill>
                  <a:srgbClr val="0070C0"/>
                </a:solidFill>
              </a:rPr>
              <a:t> </a:t>
            </a:r>
            <a:r>
              <a:rPr lang="tr-TR" sz="2800" dirty="0" err="1">
                <a:solidFill>
                  <a:srgbClr val="0070C0"/>
                </a:solidFill>
              </a:rPr>
              <a:t>Workforce</a:t>
            </a:r>
            <a:r>
              <a:rPr lang="tr-TR" sz="2800" dirty="0">
                <a:solidFill>
                  <a:srgbClr val="0070C0"/>
                </a:solidFill>
              </a:rPr>
              <a:t>–RPA</a:t>
            </a: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e-</a:t>
            </a:r>
            <a:r>
              <a:rPr lang="tr-TR" sz="2800" dirty="0" err="1">
                <a:solidFill>
                  <a:srgbClr val="0070C0"/>
                </a:solidFill>
              </a:rPr>
              <a:t>Government</a:t>
            </a:r>
            <a:r>
              <a:rPr lang="tr-TR" sz="2800" dirty="0">
                <a:solidFill>
                  <a:srgbClr val="0070C0"/>
                </a:solidFill>
              </a:rPr>
              <a:t> </a:t>
            </a:r>
            <a:r>
              <a:rPr lang="tr-TR" sz="2800" dirty="0" err="1">
                <a:solidFill>
                  <a:srgbClr val="0070C0"/>
                </a:solidFill>
              </a:rPr>
              <a:t>Products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Leasing Solutions</a:t>
            </a: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Mobile </a:t>
            </a:r>
            <a:r>
              <a:rPr lang="tr-TR" sz="2800" dirty="0" err="1">
                <a:solidFill>
                  <a:srgbClr val="0070C0"/>
                </a:solidFill>
              </a:rPr>
              <a:t>Workplace</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err="1">
                <a:solidFill>
                  <a:srgbClr val="0070C0"/>
                </a:solidFill>
              </a:rPr>
              <a:t>Cybersecurity</a:t>
            </a:r>
            <a:r>
              <a:rPr lang="tr-TR" sz="2800" dirty="0">
                <a:solidFill>
                  <a:srgbClr val="0070C0"/>
                </a:solidFill>
              </a:rPr>
              <a:t> </a:t>
            </a:r>
            <a:r>
              <a:rPr lang="tr-TR" sz="2800" dirty="0" err="1">
                <a:solidFill>
                  <a:srgbClr val="0070C0"/>
                </a:solidFill>
              </a:rPr>
              <a:t>solutions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3 Data </a:t>
            </a:r>
            <a:r>
              <a:rPr lang="tr-TR" sz="2800" dirty="0" err="1">
                <a:solidFill>
                  <a:srgbClr val="0070C0"/>
                </a:solidFill>
              </a:rPr>
              <a:t>Centers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150+ </a:t>
            </a:r>
            <a:r>
              <a:rPr lang="tr-TR" sz="2800" dirty="0" err="1">
                <a:solidFill>
                  <a:srgbClr val="0070C0"/>
                </a:solidFill>
              </a:rPr>
              <a:t>Maximus</a:t>
            </a:r>
            <a:r>
              <a:rPr lang="tr-TR" sz="2800" dirty="0">
                <a:solidFill>
                  <a:srgbClr val="0070C0"/>
                </a:solidFill>
              </a:rPr>
              <a:t> </a:t>
            </a:r>
            <a:r>
              <a:rPr lang="tr-TR" sz="2800" dirty="0" err="1">
                <a:solidFill>
                  <a:srgbClr val="0070C0"/>
                </a:solidFill>
              </a:rPr>
              <a:t>Cloud</a:t>
            </a:r>
            <a:r>
              <a:rPr lang="tr-TR" sz="2800" dirty="0">
                <a:solidFill>
                  <a:srgbClr val="0070C0"/>
                </a:solidFill>
              </a:rPr>
              <a:t> </a:t>
            </a:r>
            <a:r>
              <a:rPr lang="tr-TR" sz="2800" dirty="0" err="1">
                <a:solidFill>
                  <a:srgbClr val="0070C0"/>
                </a:solidFill>
              </a:rPr>
              <a:t>Customers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250+ </a:t>
            </a:r>
            <a:r>
              <a:rPr lang="tr-TR" sz="2800" dirty="0" err="1">
                <a:solidFill>
                  <a:srgbClr val="0070C0"/>
                </a:solidFill>
              </a:rPr>
              <a:t>Managed</a:t>
            </a:r>
            <a:r>
              <a:rPr lang="tr-TR" sz="2800" dirty="0">
                <a:solidFill>
                  <a:srgbClr val="0070C0"/>
                </a:solidFill>
              </a:rPr>
              <a:t> Service </a:t>
            </a:r>
            <a:r>
              <a:rPr lang="tr-TR" sz="2800" dirty="0" err="1">
                <a:solidFill>
                  <a:srgbClr val="0070C0"/>
                </a:solidFill>
              </a:rPr>
              <a:t>Customers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60+ SAP </a:t>
            </a:r>
            <a:r>
              <a:rPr lang="tr-TR" sz="2800" dirty="0" err="1">
                <a:solidFill>
                  <a:srgbClr val="0070C0"/>
                </a:solidFill>
              </a:rPr>
              <a:t>Customers</a:t>
            </a:r>
            <a:endParaRPr lang="tr-TR" sz="2800" dirty="0">
              <a:solidFill>
                <a:srgbClr val="0070C0"/>
              </a:solidFill>
            </a:endParaRPr>
          </a:p>
          <a:p>
            <a:pPr marL="457200" indent="-457200">
              <a:buFont typeface="Arial" panose="020B0604020202020204" pitchFamily="34" charset="0"/>
              <a:buChar char="•"/>
            </a:pPr>
            <a:endParaRPr lang="tr-TR" sz="2800" dirty="0">
              <a:solidFill>
                <a:srgbClr val="0070C0"/>
              </a:solidFill>
            </a:endParaRPr>
          </a:p>
          <a:p>
            <a:pPr marL="457200" indent="-457200">
              <a:buFont typeface="Arial" panose="020B0604020202020204" pitchFamily="34" charset="0"/>
              <a:buChar char="•"/>
            </a:pPr>
            <a:r>
              <a:rPr lang="tr-TR" sz="2800" dirty="0">
                <a:solidFill>
                  <a:srgbClr val="0070C0"/>
                </a:solidFill>
              </a:rPr>
              <a:t>8.500+ Virtual </a:t>
            </a:r>
            <a:r>
              <a:rPr lang="tr-TR" sz="2800" dirty="0" err="1">
                <a:solidFill>
                  <a:srgbClr val="0070C0"/>
                </a:solidFill>
              </a:rPr>
              <a:t>Servers</a:t>
            </a:r>
            <a:endParaRPr lang="tr-TR" sz="2800" dirty="0">
              <a:solidFill>
                <a:srgbClr val="0070C0"/>
              </a:solidFill>
            </a:endParaRPr>
          </a:p>
        </p:txBody>
      </p:sp>
    </p:spTree>
    <p:extLst>
      <p:ext uri="{BB962C8B-B14F-4D97-AF65-F5344CB8AC3E}">
        <p14:creationId xmlns:p14="http://schemas.microsoft.com/office/powerpoint/2010/main" val="372906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tr-TR" sz="9200" b="1" dirty="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rPr>
              <a:t>Problem - </a:t>
            </a:r>
            <a:r>
              <a:rPr lang="tr-TR" sz="9200" b="1" dirty="0" err="1">
                <a:solidFill>
                  <a:srgbClr val="0070C0"/>
                </a:solidFill>
                <a:latin typeface="Aleo" panose="020F0502020204030203" pitchFamily="34" charset="0"/>
                <a:ea typeface="Aleo" panose="020F0502020204030203" pitchFamily="34" charset="0"/>
                <a:cs typeface="Aleo" panose="020F0502020204030203" pitchFamily="34" charset="0"/>
                <a:sym typeface="Gill Sans" charset="0"/>
              </a:rPr>
              <a:t>Rationale</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3</a:t>
            </a:fld>
            <a:endParaRPr lang="en-GB" altLang="en-US" dirty="0"/>
          </a:p>
        </p:txBody>
      </p:sp>
      <p:sp>
        <p:nvSpPr>
          <p:cNvPr id="5" name="TextBox 4"/>
          <p:cNvSpPr txBox="1"/>
          <p:nvPr/>
        </p:nvSpPr>
        <p:spPr>
          <a:xfrm>
            <a:off x="9239672" y="3140825"/>
            <a:ext cx="14401599" cy="8591359"/>
          </a:xfrm>
          <a:prstGeom prst="rect">
            <a:avLst/>
          </a:prstGeom>
          <a:noFill/>
        </p:spPr>
        <p:txBody>
          <a:bodyPr wrap="square" lIns="217709" tIns="108855" rIns="217709" bIns="108855" rtlCol="0">
            <a:spAutoFit/>
          </a:bodyPr>
          <a:lstStyle/>
          <a:p>
            <a:pPr marL="571500" indent="-571500">
              <a:buFont typeface="Arial" panose="020B0604020202020204" pitchFamily="34" charset="0"/>
              <a:buChar char="•"/>
            </a:pPr>
            <a:r>
              <a:rPr lang="en-US" sz="3200" dirty="0">
                <a:solidFill>
                  <a:srgbClr val="0070C0"/>
                </a:solidFill>
              </a:rPr>
              <a:t>As technological advancements come to life, </a:t>
            </a:r>
            <a:r>
              <a:rPr lang="en-US" sz="3200" b="1" dirty="0">
                <a:solidFill>
                  <a:srgbClr val="0070C0"/>
                </a:solidFill>
              </a:rPr>
              <a:t>new smart energy delivering services </a:t>
            </a:r>
            <a:r>
              <a:rPr lang="en-US" sz="3200" dirty="0">
                <a:solidFill>
                  <a:srgbClr val="0070C0"/>
                </a:solidFill>
              </a:rPr>
              <a:t>become available such as rooftop solar panels and storage devices.</a:t>
            </a:r>
          </a:p>
          <a:p>
            <a:pPr marL="571500" indent="-571500">
              <a:buFont typeface="Arial" panose="020B0604020202020204" pitchFamily="34" charset="0"/>
              <a:buChar char="•"/>
            </a:pPr>
            <a:endParaRPr lang="tr-TR" sz="3200" dirty="0">
              <a:solidFill>
                <a:srgbClr val="0070C0"/>
              </a:solidFill>
            </a:endParaRPr>
          </a:p>
          <a:p>
            <a:pPr marL="571500" indent="-571500">
              <a:buFont typeface="Arial" panose="020B0604020202020204" pitchFamily="34" charset="0"/>
              <a:buChar char="•"/>
            </a:pPr>
            <a:r>
              <a:rPr lang="en-US" sz="3200" dirty="0">
                <a:solidFill>
                  <a:srgbClr val="0070C0"/>
                </a:solidFill>
              </a:rPr>
              <a:t>Triggered by new technologies, policy, regulation, and customer expectations are all contributing to a </a:t>
            </a:r>
            <a:r>
              <a:rPr lang="en-US" sz="3200" b="1" dirty="0">
                <a:solidFill>
                  <a:srgbClr val="0070C0"/>
                </a:solidFill>
              </a:rPr>
              <a:t>shifting paradigm</a:t>
            </a:r>
          </a:p>
          <a:p>
            <a:pPr marL="571500" indent="-571500">
              <a:buFont typeface="Arial" panose="020B0604020202020204" pitchFamily="34" charset="0"/>
              <a:buChar char="•"/>
            </a:pPr>
            <a:endParaRPr lang="tr-TR" sz="3200" dirty="0">
              <a:solidFill>
                <a:srgbClr val="0070C0"/>
              </a:solidFill>
            </a:endParaRPr>
          </a:p>
          <a:p>
            <a:pPr marL="571500" indent="-571500">
              <a:buFont typeface="Arial" panose="020B0604020202020204" pitchFamily="34" charset="0"/>
              <a:buChar char="•"/>
            </a:pPr>
            <a:r>
              <a:rPr lang="en-US" sz="3200" dirty="0">
                <a:solidFill>
                  <a:srgbClr val="0070C0"/>
                </a:solidFill>
              </a:rPr>
              <a:t>Traditional utility businesses can no longer only rely on </a:t>
            </a:r>
            <a:r>
              <a:rPr lang="en-US" sz="3200" b="1" dirty="0">
                <a:solidFill>
                  <a:srgbClr val="0070C0"/>
                </a:solidFill>
              </a:rPr>
              <a:t>demand for the commodity</a:t>
            </a:r>
          </a:p>
          <a:p>
            <a:pPr marL="571500" indent="-571500">
              <a:buFont typeface="Arial" panose="020B0604020202020204" pitchFamily="34" charset="0"/>
              <a:buChar char="•"/>
            </a:pPr>
            <a:endParaRPr lang="tr-TR" sz="3200" dirty="0">
              <a:solidFill>
                <a:srgbClr val="0070C0"/>
              </a:solidFill>
            </a:endParaRPr>
          </a:p>
          <a:p>
            <a:pPr marL="571500" indent="-571500">
              <a:buFont typeface="Arial" panose="020B0604020202020204" pitchFamily="34" charset="0"/>
              <a:buChar char="•"/>
            </a:pPr>
            <a:r>
              <a:rPr lang="en-US" sz="3200" dirty="0">
                <a:solidFill>
                  <a:srgbClr val="0070C0"/>
                </a:solidFill>
              </a:rPr>
              <a:t>Demand </a:t>
            </a:r>
            <a:r>
              <a:rPr lang="en-US" sz="3200" dirty="0" smtClean="0">
                <a:solidFill>
                  <a:srgbClr val="0070C0"/>
                </a:solidFill>
              </a:rPr>
              <a:t>grows </a:t>
            </a:r>
            <a:r>
              <a:rPr lang="en-US" sz="3200" dirty="0">
                <a:solidFill>
                  <a:srgbClr val="0070C0"/>
                </a:solidFill>
              </a:rPr>
              <a:t>and become distributed and </a:t>
            </a:r>
            <a:r>
              <a:rPr lang="en-US" sz="3200" b="1" dirty="0">
                <a:solidFill>
                  <a:srgbClr val="0070C0"/>
                </a:solidFill>
              </a:rPr>
              <a:t>centralized grid is too costly</a:t>
            </a:r>
            <a:r>
              <a:rPr lang="en-US" sz="3200" dirty="0">
                <a:solidFill>
                  <a:srgbClr val="0070C0"/>
                </a:solidFill>
              </a:rPr>
              <a:t> and sluggish for these needs</a:t>
            </a:r>
          </a:p>
          <a:p>
            <a:pPr marL="571500" indent="-571500">
              <a:buFont typeface="Arial" panose="020B0604020202020204" pitchFamily="34" charset="0"/>
              <a:buChar char="•"/>
            </a:pPr>
            <a:endParaRPr lang="tr-TR" sz="3200" dirty="0">
              <a:solidFill>
                <a:srgbClr val="0070C0"/>
              </a:solidFill>
            </a:endParaRPr>
          </a:p>
          <a:p>
            <a:pPr marL="571500" indent="-571500">
              <a:buFont typeface="Arial" panose="020B0604020202020204" pitchFamily="34" charset="0"/>
              <a:buChar char="•"/>
            </a:pPr>
            <a:r>
              <a:rPr lang="en-US" sz="3200" b="1" dirty="0">
                <a:solidFill>
                  <a:srgbClr val="0070C0"/>
                </a:solidFill>
              </a:rPr>
              <a:t>Lack of customer choice </a:t>
            </a:r>
            <a:r>
              <a:rPr lang="en-US" sz="3200" dirty="0">
                <a:solidFill>
                  <a:srgbClr val="0070C0"/>
                </a:solidFill>
              </a:rPr>
              <a:t>as well as financial models are locked in</a:t>
            </a:r>
          </a:p>
          <a:p>
            <a:pPr marL="571500" indent="-571500">
              <a:buFont typeface="Arial" panose="020B0604020202020204" pitchFamily="34" charset="0"/>
              <a:buChar char="•"/>
            </a:pPr>
            <a:endParaRPr lang="tr-TR" sz="3200" dirty="0">
              <a:solidFill>
                <a:srgbClr val="0070C0"/>
              </a:solidFill>
            </a:endParaRPr>
          </a:p>
          <a:p>
            <a:pPr marL="571500" indent="-571500">
              <a:buFont typeface="Arial" panose="020B0604020202020204" pitchFamily="34" charset="0"/>
              <a:buChar char="•"/>
            </a:pPr>
            <a:r>
              <a:rPr lang="en-US" sz="3200" b="1" dirty="0">
                <a:solidFill>
                  <a:srgbClr val="0070C0"/>
                </a:solidFill>
              </a:rPr>
              <a:t>Too much energy waste </a:t>
            </a:r>
            <a:r>
              <a:rPr lang="en-US" sz="3200" dirty="0">
                <a:solidFill>
                  <a:srgbClr val="0070C0"/>
                </a:solidFill>
              </a:rPr>
              <a:t>and loss take place</a:t>
            </a:r>
          </a:p>
          <a:p>
            <a:endParaRPr lang="en-GB" sz="3200" dirty="0">
              <a:solidFill>
                <a:srgbClr val="0070C0"/>
              </a:solidFill>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pic>
        <p:nvPicPr>
          <p:cNvPr id="8" name="Picture 7">
            <a:extLst>
              <a:ext uri="{FF2B5EF4-FFF2-40B4-BE49-F238E27FC236}">
                <a16:creationId xmlns:a16="http://schemas.microsoft.com/office/drawing/2014/main" xmlns="" id="{967E1245-8599-4C0D-B46A-5927C34DA076}"/>
              </a:ext>
            </a:extLst>
          </p:cNvPr>
          <p:cNvPicPr>
            <a:picLocks noChangeAspect="1"/>
          </p:cNvPicPr>
          <p:nvPr/>
        </p:nvPicPr>
        <p:blipFill rotWithShape="1">
          <a:blip r:embed="rId4"/>
          <a:srcRect t="9854"/>
          <a:stretch/>
        </p:blipFill>
        <p:spPr>
          <a:xfrm>
            <a:off x="277868" y="3545632"/>
            <a:ext cx="8961804" cy="755180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0" name="Rectangle 9"/>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Tree>
    <p:extLst>
      <p:ext uri="{BB962C8B-B14F-4D97-AF65-F5344CB8AC3E}">
        <p14:creationId xmlns:p14="http://schemas.microsoft.com/office/powerpoint/2010/main" val="4241690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tr-TR" sz="9200" b="1" dirty="0" err="1" smtClean="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rPr>
              <a:t>Goal</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sym typeface="Gill Sans"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4</a:t>
            </a:fld>
            <a:endParaRPr lang="en-GB" alt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10" name="Rectangle 9"/>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
        <p:nvSpPr>
          <p:cNvPr id="11" name="TextBox 10"/>
          <p:cNvSpPr txBox="1"/>
          <p:nvPr/>
        </p:nvSpPr>
        <p:spPr>
          <a:xfrm>
            <a:off x="19045733" y="0"/>
            <a:ext cx="4914206" cy="830997"/>
          </a:xfrm>
          <a:prstGeom prst="rect">
            <a:avLst/>
          </a:prstGeom>
          <a:noFill/>
        </p:spPr>
        <p:txBody>
          <a:bodyPr wrap="square" rtlCol="0">
            <a:spAutoFit/>
          </a:bodyPr>
          <a:lstStyle/>
          <a:p>
            <a:r>
              <a:rPr lang="en-US" sz="4800" b="1" dirty="0"/>
              <a:t>Objective 1</a:t>
            </a:r>
            <a:r>
              <a:rPr lang="en-US" sz="4800" b="1" dirty="0" smtClean="0"/>
              <a:t>:</a:t>
            </a:r>
            <a:endParaRPr lang="en-US" sz="11200" b="1" dirty="0"/>
          </a:p>
        </p:txBody>
      </p:sp>
      <p:sp>
        <p:nvSpPr>
          <p:cNvPr id="3" name="Rectangle 2"/>
          <p:cNvSpPr/>
          <p:nvPr/>
        </p:nvSpPr>
        <p:spPr>
          <a:xfrm>
            <a:off x="2794956" y="3057304"/>
            <a:ext cx="18794088" cy="9448740"/>
          </a:xfrm>
          <a:prstGeom prst="rect">
            <a:avLst/>
          </a:prstGeom>
        </p:spPr>
        <p:txBody>
          <a:bodyPr wrap="square">
            <a:spAutoFit/>
          </a:bodyPr>
          <a:lstStyle/>
          <a:p>
            <a:pPr marL="285750" indent="-285750">
              <a:buFont typeface="Arial" panose="020B0604020202020204" pitchFamily="34" charset="0"/>
              <a:buChar char="•"/>
            </a:pPr>
            <a:r>
              <a:rPr lang="en-US" sz="3200" dirty="0" smtClean="0">
                <a:solidFill>
                  <a:srgbClr val="0070C0"/>
                </a:solidFill>
              </a:rPr>
              <a:t>Decrease dependence on commodity electricity and disseminate use of renewable energy sources</a:t>
            </a:r>
          </a:p>
          <a:p>
            <a:pPr marL="285750" indent="-285750">
              <a:buFont typeface="Arial" panose="020B0604020202020204" pitchFamily="34" charset="0"/>
              <a:buChar char="•"/>
            </a:pPr>
            <a:endParaRPr lang="tr-TR" sz="3200" dirty="0" smtClean="0">
              <a:solidFill>
                <a:srgbClr val="0070C0"/>
              </a:solidFill>
            </a:endParaRPr>
          </a:p>
          <a:p>
            <a:pPr marL="285750" indent="-285750">
              <a:buFont typeface="Arial" panose="020B0604020202020204" pitchFamily="34" charset="0"/>
              <a:buChar char="•"/>
            </a:pPr>
            <a:r>
              <a:rPr lang="en-US" sz="3200" dirty="0" smtClean="0">
                <a:solidFill>
                  <a:srgbClr val="0070C0"/>
                </a:solidFill>
              </a:rPr>
              <a:t>Create distributed energy asset owners (Prosumer)</a:t>
            </a:r>
          </a:p>
          <a:p>
            <a:pPr marL="285750" indent="-285750">
              <a:buFont typeface="Arial" panose="020B0604020202020204" pitchFamily="34" charset="0"/>
              <a:buChar char="•"/>
            </a:pPr>
            <a:endParaRPr lang="tr-TR" sz="3200" dirty="0" smtClean="0">
              <a:solidFill>
                <a:srgbClr val="0070C0"/>
              </a:solidFill>
            </a:endParaRPr>
          </a:p>
          <a:p>
            <a:pPr marL="285750" indent="-285750">
              <a:buFont typeface="Arial" panose="020B0604020202020204" pitchFamily="34" charset="0"/>
              <a:buChar char="•"/>
            </a:pPr>
            <a:r>
              <a:rPr lang="en-US" sz="3200" dirty="0" smtClean="0">
                <a:solidFill>
                  <a:srgbClr val="0070C0"/>
                </a:solidFill>
              </a:rPr>
              <a:t>Track and audit energy production, consumption and transfer</a:t>
            </a:r>
          </a:p>
          <a:p>
            <a:pPr marL="285750" indent="-285750">
              <a:buFont typeface="Arial" panose="020B0604020202020204" pitchFamily="34" charset="0"/>
              <a:buChar char="•"/>
            </a:pPr>
            <a:endParaRPr lang="tr-TR" sz="3200" dirty="0" smtClean="0">
              <a:solidFill>
                <a:srgbClr val="0070C0"/>
              </a:solidFill>
            </a:endParaRPr>
          </a:p>
          <a:p>
            <a:pPr marL="285750" indent="-285750">
              <a:buFont typeface="Arial" panose="020B0604020202020204" pitchFamily="34" charset="0"/>
              <a:buChar char="•"/>
            </a:pPr>
            <a:r>
              <a:rPr lang="en-US" sz="3200" dirty="0" smtClean="0">
                <a:solidFill>
                  <a:srgbClr val="0070C0"/>
                </a:solidFill>
              </a:rPr>
              <a:t>Balance demand response</a:t>
            </a:r>
          </a:p>
          <a:p>
            <a:pPr marL="285750" indent="-285750">
              <a:buFont typeface="Arial" panose="020B0604020202020204" pitchFamily="34" charset="0"/>
              <a:buChar char="•"/>
            </a:pPr>
            <a:endParaRPr lang="tr-TR" sz="3200" dirty="0" smtClean="0">
              <a:solidFill>
                <a:srgbClr val="0070C0"/>
              </a:solidFill>
            </a:endParaRPr>
          </a:p>
          <a:p>
            <a:pPr marL="285750" indent="-285750">
              <a:buFont typeface="Arial" panose="020B0604020202020204" pitchFamily="34" charset="0"/>
              <a:buChar char="•"/>
            </a:pPr>
            <a:r>
              <a:rPr lang="en-US" sz="3200" dirty="0" smtClean="0">
                <a:solidFill>
                  <a:srgbClr val="0070C0"/>
                </a:solidFill>
              </a:rPr>
              <a:t>Reduce risks of failure and cyber attacks by distributed model</a:t>
            </a:r>
          </a:p>
          <a:p>
            <a:pPr marL="285750" indent="-285750">
              <a:buFont typeface="Arial" panose="020B0604020202020204" pitchFamily="34" charset="0"/>
              <a:buChar char="•"/>
            </a:pPr>
            <a:endParaRPr lang="en-US" sz="3200" dirty="0" smtClean="0">
              <a:solidFill>
                <a:srgbClr val="0070C0"/>
              </a:solidFill>
            </a:endParaRPr>
          </a:p>
          <a:p>
            <a:pPr marL="285750" indent="-285750">
              <a:buFont typeface="Arial" panose="020B0604020202020204" pitchFamily="34" charset="0"/>
              <a:buChar char="•"/>
            </a:pPr>
            <a:endParaRPr lang="en-US" sz="3200" dirty="0" smtClean="0">
              <a:solidFill>
                <a:srgbClr val="0070C0"/>
              </a:solidFill>
            </a:endParaRPr>
          </a:p>
          <a:p>
            <a:pPr marL="285750" indent="-285750">
              <a:buFont typeface="Arial" panose="020B0604020202020204" pitchFamily="34" charset="0"/>
              <a:buChar char="•"/>
            </a:pPr>
            <a:r>
              <a:rPr lang="en-US" sz="3200" dirty="0" smtClean="0">
                <a:solidFill>
                  <a:schemeClr val="tx1">
                    <a:lumMod val="50000"/>
                    <a:lumOff val="50000"/>
                  </a:schemeClr>
                </a:solidFill>
              </a:rPr>
              <a:t>Help create disruptive business and revenue models</a:t>
            </a:r>
          </a:p>
          <a:p>
            <a:pPr marL="285750" indent="-285750">
              <a:buFont typeface="Arial" panose="020B0604020202020204" pitchFamily="34" charset="0"/>
              <a:buChar char="•"/>
            </a:pPr>
            <a:endParaRPr lang="tr-TR" sz="3200" dirty="0" smtClean="0">
              <a:solidFill>
                <a:schemeClr val="tx1">
                  <a:lumMod val="50000"/>
                  <a:lumOff val="50000"/>
                </a:schemeClr>
              </a:solidFill>
            </a:endParaRPr>
          </a:p>
          <a:p>
            <a:pPr marL="285750" indent="-285750">
              <a:buFont typeface="Arial" panose="020B0604020202020204" pitchFamily="34" charset="0"/>
              <a:buChar char="•"/>
            </a:pPr>
            <a:r>
              <a:rPr lang="en-US" sz="3200" dirty="0" smtClean="0">
                <a:solidFill>
                  <a:schemeClr val="tx1">
                    <a:lumMod val="50000"/>
                    <a:lumOff val="50000"/>
                  </a:schemeClr>
                </a:solidFill>
              </a:rPr>
              <a:t>Provide smart energy services to customer with trust</a:t>
            </a:r>
          </a:p>
          <a:p>
            <a:pPr marL="285750" indent="-285750">
              <a:buFont typeface="Arial" panose="020B0604020202020204" pitchFamily="34" charset="0"/>
              <a:buChar char="•"/>
            </a:pPr>
            <a:endParaRPr lang="tr-TR" sz="3200" dirty="0" smtClean="0">
              <a:solidFill>
                <a:schemeClr val="tx1">
                  <a:lumMod val="50000"/>
                  <a:lumOff val="50000"/>
                </a:schemeClr>
              </a:solidFill>
            </a:endParaRPr>
          </a:p>
          <a:p>
            <a:pPr marL="285750" indent="-285750">
              <a:buFont typeface="Arial" panose="020B0604020202020204" pitchFamily="34" charset="0"/>
              <a:buChar char="•"/>
            </a:pPr>
            <a:r>
              <a:rPr lang="en-US" sz="3200" dirty="0" smtClean="0">
                <a:solidFill>
                  <a:schemeClr val="tx1">
                    <a:lumMod val="50000"/>
                    <a:lumOff val="50000"/>
                  </a:schemeClr>
                </a:solidFill>
              </a:rPr>
              <a:t>Create alternative financial models</a:t>
            </a:r>
          </a:p>
          <a:p>
            <a:pPr marL="285750" indent="-285750">
              <a:buFont typeface="Arial" panose="020B0604020202020204" pitchFamily="34" charset="0"/>
              <a:buChar char="•"/>
            </a:pPr>
            <a:endParaRPr lang="tr-TR" sz="3200" dirty="0" smtClean="0">
              <a:solidFill>
                <a:schemeClr val="tx1">
                  <a:lumMod val="50000"/>
                  <a:lumOff val="50000"/>
                </a:schemeClr>
              </a:solidFill>
            </a:endParaRPr>
          </a:p>
          <a:p>
            <a:pPr marL="285750" indent="-285750">
              <a:buFont typeface="Arial" panose="020B0604020202020204" pitchFamily="34" charset="0"/>
              <a:buChar char="•"/>
            </a:pPr>
            <a:r>
              <a:rPr lang="en-US" sz="3200" dirty="0" smtClean="0">
                <a:solidFill>
                  <a:schemeClr val="tx1">
                    <a:lumMod val="50000"/>
                    <a:lumOff val="50000"/>
                  </a:schemeClr>
                </a:solidFill>
              </a:rPr>
              <a:t>Create digital asset history</a:t>
            </a:r>
          </a:p>
          <a:p>
            <a:pPr marL="285750" indent="-285750">
              <a:buFont typeface="Arial" panose="020B0604020202020204" pitchFamily="34" charset="0"/>
              <a:buChar char="•"/>
            </a:pPr>
            <a:endParaRPr lang="en-US" sz="3200" dirty="0">
              <a:solidFill>
                <a:srgbClr val="0070C0"/>
              </a:solidFill>
            </a:endParaRPr>
          </a:p>
        </p:txBody>
      </p:sp>
    </p:spTree>
    <p:extLst>
      <p:ext uri="{BB962C8B-B14F-4D97-AF65-F5344CB8AC3E}">
        <p14:creationId xmlns:p14="http://schemas.microsoft.com/office/powerpoint/2010/main" val="1128220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tr-TR" sz="9200" b="1" dirty="0">
                <a:solidFill>
                  <a:srgbClr val="0070C0"/>
                </a:solidFill>
                <a:latin typeface="Aleo" panose="020F0502020204030203" pitchFamily="34" charset="0"/>
                <a:ea typeface="Aleo" panose="020F0502020204030203" pitchFamily="34" charset="0"/>
                <a:cs typeface="Aleo" panose="020F0502020204030203" pitchFamily="34" charset="0"/>
              </a:rPr>
              <a:t>Solution </a:t>
            </a:r>
            <a:r>
              <a:rPr lang="tr-TR" sz="9200" b="1" dirty="0" err="1">
                <a:solidFill>
                  <a:srgbClr val="0070C0"/>
                </a:solidFill>
                <a:latin typeface="Aleo" panose="020F0502020204030203" pitchFamily="34" charset="0"/>
                <a:ea typeface="Aleo" panose="020F0502020204030203" pitchFamily="34" charset="0"/>
                <a:cs typeface="Aleo" panose="020F0502020204030203" pitchFamily="34" charset="0"/>
              </a:rPr>
              <a:t>Offer</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5</a:t>
            </a:fld>
            <a:endParaRPr lang="en-GB" altLang="en-US"/>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pic>
        <p:nvPicPr>
          <p:cNvPr id="3" name="Picture 2"/>
          <p:cNvPicPr>
            <a:picLocks noChangeAspect="1"/>
          </p:cNvPicPr>
          <p:nvPr/>
        </p:nvPicPr>
        <p:blipFill>
          <a:blip r:embed="rId5"/>
          <a:stretch>
            <a:fillRect/>
          </a:stretch>
        </p:blipFill>
        <p:spPr>
          <a:xfrm>
            <a:off x="719040" y="2436837"/>
            <a:ext cx="22945919" cy="10169214"/>
          </a:xfrm>
          <a:prstGeom prst="rect">
            <a:avLst/>
          </a:prstGeom>
        </p:spPr>
      </p:pic>
      <p:sp>
        <p:nvSpPr>
          <p:cNvPr id="66" name="Rectangle 65"/>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Tree>
    <p:extLst>
      <p:ext uri="{BB962C8B-B14F-4D97-AF65-F5344CB8AC3E}">
        <p14:creationId xmlns:p14="http://schemas.microsoft.com/office/powerpoint/2010/main" val="3278199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tr-TR" sz="9200" b="1" dirty="0">
                <a:solidFill>
                  <a:srgbClr val="0070C0"/>
                </a:solidFill>
                <a:latin typeface="Aleo" panose="020F0502020204030203" pitchFamily="34" charset="0"/>
                <a:ea typeface="Aleo" panose="020F0502020204030203" pitchFamily="34" charset="0"/>
                <a:cs typeface="Aleo" panose="020F0502020204030203" pitchFamily="34" charset="0"/>
              </a:rPr>
              <a:t>Solution </a:t>
            </a:r>
            <a:r>
              <a:rPr lang="tr-TR" sz="9200" b="1" dirty="0" err="1">
                <a:solidFill>
                  <a:srgbClr val="0070C0"/>
                </a:solidFill>
                <a:latin typeface="Aleo" panose="020F0502020204030203" pitchFamily="34" charset="0"/>
                <a:ea typeface="Aleo" panose="020F0502020204030203" pitchFamily="34" charset="0"/>
                <a:cs typeface="Aleo" panose="020F0502020204030203" pitchFamily="34" charset="0"/>
              </a:rPr>
              <a:t>Offer</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6</a:t>
            </a:fld>
            <a:endParaRPr lang="en-GB" altLang="en-US"/>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200102221"/>
              </p:ext>
            </p:extLst>
          </p:nvPr>
        </p:nvGraphicFramePr>
        <p:xfrm>
          <a:off x="1174776" y="8702178"/>
          <a:ext cx="20962018" cy="4099560"/>
        </p:xfrm>
        <a:graphic>
          <a:graphicData uri="http://schemas.openxmlformats.org/drawingml/2006/table">
            <a:tbl>
              <a:tblPr firstRow="1" bandRow="1">
                <a:tableStyleId>{5C22544A-7EE6-4342-B048-85BDC9FD1C3A}</a:tableStyleId>
              </a:tblPr>
              <a:tblGrid>
                <a:gridCol w="3309862">
                  <a:extLst>
                    <a:ext uri="{9D8B030D-6E8A-4147-A177-3AD203B41FA5}">
                      <a16:colId xmlns:a16="http://schemas.microsoft.com/office/drawing/2014/main" xmlns="" val="3348756115"/>
                    </a:ext>
                  </a:extLst>
                </a:gridCol>
                <a:gridCol w="10664817">
                  <a:extLst>
                    <a:ext uri="{9D8B030D-6E8A-4147-A177-3AD203B41FA5}">
                      <a16:colId xmlns:a16="http://schemas.microsoft.com/office/drawing/2014/main" xmlns="" val="3446880894"/>
                    </a:ext>
                  </a:extLst>
                </a:gridCol>
                <a:gridCol w="6987339">
                  <a:extLst>
                    <a:ext uri="{9D8B030D-6E8A-4147-A177-3AD203B41FA5}">
                      <a16:colId xmlns:a16="http://schemas.microsoft.com/office/drawing/2014/main" xmlns="" val="2817185391"/>
                    </a:ext>
                  </a:extLst>
                </a:gridCol>
              </a:tblGrid>
              <a:tr h="121856">
                <a:tc>
                  <a:txBody>
                    <a:bodyPr/>
                    <a:lstStyle/>
                    <a:p>
                      <a:r>
                        <a:rPr lang="tr-TR" dirty="0"/>
                        <a:t>LAYERS</a:t>
                      </a:r>
                    </a:p>
                  </a:txBody>
                  <a:tcPr/>
                </a:tc>
                <a:tc>
                  <a:txBody>
                    <a:bodyPr/>
                    <a:lstStyle/>
                    <a:p>
                      <a:r>
                        <a:rPr lang="tr-TR" dirty="0"/>
                        <a:t>COMPONENTS</a:t>
                      </a:r>
                    </a:p>
                  </a:txBody>
                  <a:tcPr/>
                </a:tc>
                <a:tc>
                  <a:txBody>
                    <a:bodyPr/>
                    <a:lstStyle/>
                    <a:p>
                      <a:r>
                        <a:rPr lang="tr-TR" dirty="0"/>
                        <a:t>VALUE</a:t>
                      </a:r>
                    </a:p>
                  </a:txBody>
                  <a:tcPr/>
                </a:tc>
                <a:extLst>
                  <a:ext uri="{0D108BD9-81ED-4DB2-BD59-A6C34878D82A}">
                    <a16:rowId xmlns:a16="http://schemas.microsoft.com/office/drawing/2014/main" xmlns="" val="1875092912"/>
                  </a:ext>
                </a:extLst>
              </a:tr>
              <a:tr h="370840">
                <a:tc>
                  <a:txBody>
                    <a:bodyPr/>
                    <a:lstStyle/>
                    <a:p>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Power</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Grid</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Distribution Generation, loads, storage, electric voltage</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Paid for installation, configuration, operation and maintenance costs</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2215959722"/>
                  </a:ext>
                </a:extLst>
              </a:tr>
              <a:tr h="370840">
                <a:tc>
                  <a:txBody>
                    <a:bodyPr/>
                    <a:lstStyle/>
                    <a:p>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ICT</a:t>
                      </a:r>
                    </a:p>
                  </a:txBody>
                  <a:tcPr/>
                </a:tc>
                <a:tc>
                  <a:txBody>
                    <a:bodyPr/>
                    <a:lstStyle/>
                    <a:p>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Communication</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network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devices</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data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storage</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information</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flow</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smart</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contracts</a:t>
                      </a:r>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tr-TR" sz="2800" kern="1200" dirty="0" err="1">
                          <a:solidFill>
                            <a:schemeClr val="tx1">
                              <a:lumMod val="75000"/>
                              <a:lumOff val="25000"/>
                            </a:schemeClr>
                          </a:solidFill>
                          <a:latin typeface="Gill Sans" charset="0"/>
                          <a:ea typeface="ヒラギノ角ゴ ProN W3" charset="0"/>
                          <a:cs typeface="ヒラギノ角ゴ ProN W3" charset="0"/>
                          <a:sym typeface="Gill Sans" charset="0"/>
                        </a:rPr>
                        <a:t>ledgers</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Paid as service provider, licensing</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3025823636"/>
                  </a:ext>
                </a:extLst>
              </a:tr>
              <a:tr h="370840">
                <a:tc>
                  <a:txBody>
                    <a:bodyPr/>
                    <a:lstStyle/>
                    <a:p>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Control</a:t>
                      </a: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Monitoring and control systems</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Paid for service and infrastructure usage</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3469554783"/>
                  </a:ext>
                </a:extLst>
              </a:tr>
              <a:tr h="370840">
                <a:tc>
                  <a:txBody>
                    <a:bodyPr/>
                    <a:lstStyle/>
                    <a:p>
                      <a:r>
                        <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rPr>
                        <a:t>Business</a:t>
                      </a: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Market Authorities, local market participants, trading platforms, mobile service providers</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dirty="0">
                          <a:solidFill>
                            <a:schemeClr val="tx1">
                              <a:lumMod val="75000"/>
                              <a:lumOff val="25000"/>
                            </a:schemeClr>
                          </a:solidFill>
                          <a:latin typeface="Gill Sans" charset="0"/>
                          <a:ea typeface="ヒラギノ角ゴ ProN W3" charset="0"/>
                          <a:cs typeface="ヒラギノ角ゴ ProN W3" charset="0"/>
                          <a:sym typeface="Gill Sans" charset="0"/>
                        </a:rPr>
                        <a:t>Paid for electronic services, contribution fees</a:t>
                      </a:r>
                      <a:endParaRPr lang="tr-TR" sz="2800" kern="120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1539237318"/>
                  </a:ext>
                </a:extLst>
              </a:tr>
            </a:tbl>
          </a:graphicData>
        </a:graphic>
      </p:graphicFrame>
      <p:pic>
        <p:nvPicPr>
          <p:cNvPr id="12" name="Picture 11"/>
          <p:cNvPicPr>
            <a:picLocks noChangeAspect="1"/>
          </p:cNvPicPr>
          <p:nvPr/>
        </p:nvPicPr>
        <p:blipFill>
          <a:blip r:embed="rId5"/>
          <a:stretch>
            <a:fillRect/>
          </a:stretch>
        </p:blipFill>
        <p:spPr>
          <a:xfrm>
            <a:off x="4847184" y="1953671"/>
            <a:ext cx="10153128" cy="6688523"/>
          </a:xfrm>
          <a:prstGeom prst="rect">
            <a:avLst/>
          </a:prstGeom>
        </p:spPr>
      </p:pic>
      <p:sp>
        <p:nvSpPr>
          <p:cNvPr id="13" name="Rectangle 12"/>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Tree>
    <p:extLst>
      <p:ext uri="{BB962C8B-B14F-4D97-AF65-F5344CB8AC3E}">
        <p14:creationId xmlns:p14="http://schemas.microsoft.com/office/powerpoint/2010/main" val="1609843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US" sz="9200" b="1" dirty="0" smtClean="0">
                <a:solidFill>
                  <a:srgbClr val="0070C0"/>
                </a:solidFill>
                <a:latin typeface="Aleo" panose="020F0502020204030203" pitchFamily="34" charset="0"/>
                <a:ea typeface="Aleo" panose="020F0502020204030203" pitchFamily="34" charset="0"/>
                <a:cs typeface="Aleo" panose="020F0502020204030203" pitchFamily="34" charset="0"/>
              </a:rPr>
              <a:t>Impact</a:t>
            </a:r>
            <a:endParaRPr lang="en-US" sz="92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7</a:t>
            </a:fld>
            <a:endParaRPr lang="en-GB" altLang="en-US"/>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028126761"/>
              </p:ext>
            </p:extLst>
          </p:nvPr>
        </p:nvGraphicFramePr>
        <p:xfrm>
          <a:off x="1773052" y="7016245"/>
          <a:ext cx="20962018" cy="5654040"/>
        </p:xfrm>
        <a:graphic>
          <a:graphicData uri="http://schemas.openxmlformats.org/drawingml/2006/table">
            <a:tbl>
              <a:tblPr firstRow="1" bandRow="1">
                <a:tableStyleId>{5C22544A-7EE6-4342-B048-85BDC9FD1C3A}</a:tableStyleId>
              </a:tblPr>
              <a:tblGrid>
                <a:gridCol w="7240649">
                  <a:extLst>
                    <a:ext uri="{9D8B030D-6E8A-4147-A177-3AD203B41FA5}">
                      <a16:colId xmlns:a16="http://schemas.microsoft.com/office/drawing/2014/main" xmlns="" val="3348756115"/>
                    </a:ext>
                  </a:extLst>
                </a:gridCol>
                <a:gridCol w="5256584">
                  <a:extLst>
                    <a:ext uri="{9D8B030D-6E8A-4147-A177-3AD203B41FA5}">
                      <a16:colId xmlns:a16="http://schemas.microsoft.com/office/drawing/2014/main" xmlns="" val="3446880894"/>
                    </a:ext>
                  </a:extLst>
                </a:gridCol>
                <a:gridCol w="8464785">
                  <a:extLst>
                    <a:ext uri="{9D8B030D-6E8A-4147-A177-3AD203B41FA5}">
                      <a16:colId xmlns:a16="http://schemas.microsoft.com/office/drawing/2014/main" xmlns="" val="2817185391"/>
                    </a:ext>
                  </a:extLst>
                </a:gridCol>
              </a:tblGrid>
              <a:tr h="121856">
                <a:tc>
                  <a:txBody>
                    <a:bodyPr/>
                    <a:lstStyle/>
                    <a:p>
                      <a:r>
                        <a:rPr lang="en-US" noProof="0" dirty="0"/>
                        <a:t>Issue</a:t>
                      </a:r>
                    </a:p>
                  </a:txBody>
                  <a:tcPr/>
                </a:tc>
                <a:tc>
                  <a:txBody>
                    <a:bodyPr/>
                    <a:lstStyle/>
                    <a:p>
                      <a:r>
                        <a:rPr lang="en-US" noProof="0" dirty="0"/>
                        <a:t>Traditional Approach</a:t>
                      </a:r>
                    </a:p>
                  </a:txBody>
                  <a:tcPr/>
                </a:tc>
                <a:tc>
                  <a:txBody>
                    <a:bodyPr/>
                    <a:lstStyle/>
                    <a:p>
                      <a:r>
                        <a:rPr lang="en-US" noProof="0" dirty="0" err="1"/>
                        <a:t>Blockchain</a:t>
                      </a:r>
                      <a:r>
                        <a:rPr lang="en-US" noProof="0" dirty="0"/>
                        <a:t> Approach</a:t>
                      </a:r>
                    </a:p>
                  </a:txBody>
                  <a:tcPr/>
                </a:tc>
                <a:extLst>
                  <a:ext uri="{0D108BD9-81ED-4DB2-BD59-A6C34878D82A}">
                    <a16:rowId xmlns:a16="http://schemas.microsoft.com/office/drawing/2014/main" xmlns="" val="1875092912"/>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Single Point of Failure</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Yes</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No</a:t>
                      </a:r>
                    </a:p>
                  </a:txBody>
                  <a:tcPr/>
                </a:tc>
                <a:extLst>
                  <a:ext uri="{0D108BD9-81ED-4DB2-BD59-A6C34878D82A}">
                    <a16:rowId xmlns:a16="http://schemas.microsoft.com/office/drawing/2014/main" xmlns="" val="2215959722"/>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Energy Profile Anonymity</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No</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Yes</a:t>
                      </a:r>
                    </a:p>
                  </a:txBody>
                  <a:tcPr/>
                </a:tc>
                <a:extLst>
                  <a:ext uri="{0D108BD9-81ED-4DB2-BD59-A6C34878D82A}">
                    <a16:rowId xmlns:a16="http://schemas.microsoft.com/office/drawing/2014/main" xmlns="" val="3025823636"/>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Payment System</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Centralized</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rPr>
                        <a:t>Peer-to-peer sales/purchase system</a:t>
                      </a:r>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3469554783"/>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Payment Settlement</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By central authority</a:t>
                      </a: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rPr>
                        <a:t>Through Consensus between all nodes</a:t>
                      </a:r>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1539237318"/>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Energy Profiles Integration and Aggregation</a:t>
                      </a:r>
                    </a:p>
                  </a:txBody>
                  <a:tcPr/>
                </a:tc>
                <a:tc>
                  <a:txBody>
                    <a:bodyPr/>
                    <a:lstStyle/>
                    <a:p>
                      <a:pPr marL="0" marR="0" lvl="0" indent="0" algn="l" defTabSz="2176857" rtl="0" eaLnBrk="1" fontAlgn="auto" latinLnBrk="0" hangingPunct="1">
                        <a:lnSpc>
                          <a:spcPct val="100000"/>
                        </a:lnSpc>
                        <a:spcBef>
                          <a:spcPts val="0"/>
                        </a:spcBef>
                        <a:spcAft>
                          <a:spcPts val="0"/>
                        </a:spcAft>
                        <a:buClrTx/>
                        <a:buSzTx/>
                        <a:buFontTx/>
                        <a:buNone/>
                        <a:tabLst/>
                        <a:defRPr/>
                      </a:pPr>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By central authority</a:t>
                      </a:r>
                    </a:p>
                    <a:p>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rPr>
                        <a:t>Through distributed ledger and</a:t>
                      </a:r>
                      <a:r>
                        <a:rPr lang="tr-TR" sz="2800" kern="1200" noProof="0" dirty="0">
                          <a:solidFill>
                            <a:schemeClr val="tx1">
                              <a:lumMod val="75000"/>
                              <a:lumOff val="25000"/>
                            </a:schemeClr>
                          </a:solidFill>
                          <a:latin typeface="Gill Sans" charset="0"/>
                          <a:ea typeface="ヒラギノ角ゴ ProN W3" charset="0"/>
                          <a:cs typeface="ヒラギノ角ゴ ProN W3" charset="0"/>
                        </a:rPr>
                        <a:t> </a:t>
                      </a:r>
                      <a:r>
                        <a:rPr lang="en-US" sz="2800" kern="1200" noProof="0" dirty="0">
                          <a:solidFill>
                            <a:schemeClr val="tx1">
                              <a:lumMod val="75000"/>
                              <a:lumOff val="25000"/>
                            </a:schemeClr>
                          </a:solidFill>
                          <a:latin typeface="Gill Sans" charset="0"/>
                          <a:ea typeface="ヒラギノ角ゴ ProN W3" charset="0"/>
                          <a:cs typeface="ヒラギノ角ゴ ProN W3" charset="0"/>
                        </a:rPr>
                        <a:t>consensus between all nodes</a:t>
                      </a:r>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extLst>
                  <a:ext uri="{0D108BD9-81ED-4DB2-BD59-A6C34878D82A}">
                    <a16:rowId xmlns:a16="http://schemas.microsoft.com/office/drawing/2014/main" xmlns="" val="1124089426"/>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Demand Response Programs</a:t>
                      </a:r>
                    </a:p>
                  </a:txBody>
                  <a:tcPr/>
                </a:tc>
                <a:tc>
                  <a:txBody>
                    <a:bodyPr/>
                    <a:lstStyle/>
                    <a:p>
                      <a:pPr marL="0" marR="0" lvl="0" indent="0" algn="l" defTabSz="2176857" rtl="0" eaLnBrk="1" fontAlgn="auto" latinLnBrk="0" hangingPunct="1">
                        <a:lnSpc>
                          <a:spcPct val="100000"/>
                        </a:lnSpc>
                        <a:spcBef>
                          <a:spcPts val="0"/>
                        </a:spcBef>
                        <a:spcAft>
                          <a:spcPts val="0"/>
                        </a:spcAft>
                        <a:buClrTx/>
                        <a:buSzTx/>
                        <a:buFontTx/>
                        <a:buNone/>
                        <a:tabLst/>
                        <a:defRPr/>
                      </a:pPr>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By central authority</a:t>
                      </a:r>
                    </a:p>
                    <a:p>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Autonomous signaling through node</a:t>
                      </a:r>
                      <a:r>
                        <a:rPr lang="tr-TR"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 </a:t>
                      </a:r>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cooperation and smart contracts</a:t>
                      </a:r>
                    </a:p>
                  </a:txBody>
                  <a:tcPr/>
                </a:tc>
                <a:extLst>
                  <a:ext uri="{0D108BD9-81ED-4DB2-BD59-A6C34878D82A}">
                    <a16:rowId xmlns:a16="http://schemas.microsoft.com/office/drawing/2014/main" xmlns="" val="844800707"/>
                  </a:ext>
                </a:extLst>
              </a:tr>
              <a:tr h="370840">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Energy Agreements Verification</a:t>
                      </a:r>
                    </a:p>
                  </a:txBody>
                  <a:tcPr/>
                </a:tc>
                <a:tc>
                  <a:txBody>
                    <a:bodyPr/>
                    <a:lstStyle/>
                    <a:p>
                      <a:pPr marL="0" marR="0" lvl="0" indent="0" algn="l" defTabSz="2176857" rtl="0" eaLnBrk="1" fontAlgn="auto" latinLnBrk="0" hangingPunct="1">
                        <a:lnSpc>
                          <a:spcPct val="100000"/>
                        </a:lnSpc>
                        <a:spcBef>
                          <a:spcPts val="0"/>
                        </a:spcBef>
                        <a:spcAft>
                          <a:spcPts val="0"/>
                        </a:spcAft>
                        <a:buClrTx/>
                        <a:buSzTx/>
                        <a:buFontTx/>
                        <a:buNone/>
                        <a:tabLst/>
                        <a:defRPr/>
                      </a:pPr>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By central authority</a:t>
                      </a:r>
                    </a:p>
                    <a:p>
                      <a:endPar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endParaRPr>
                    </a:p>
                  </a:txBody>
                  <a:tcPr/>
                </a:tc>
                <a:tc>
                  <a:txBody>
                    <a:bodyPr/>
                    <a:lstStyle/>
                    <a:p>
                      <a:r>
                        <a:rPr lang="en-US" sz="2800" kern="1200" noProof="0" dirty="0">
                          <a:solidFill>
                            <a:schemeClr val="tx1">
                              <a:lumMod val="75000"/>
                              <a:lumOff val="25000"/>
                            </a:schemeClr>
                          </a:solidFill>
                          <a:latin typeface="Gill Sans" charset="0"/>
                          <a:ea typeface="ヒラギノ角ゴ ProN W3" charset="0"/>
                          <a:cs typeface="ヒラギノ角ゴ ProN W3" charset="0"/>
                          <a:sym typeface="Gill Sans" charset="0"/>
                        </a:rPr>
                        <a:t>Through consensus between all nodes</a:t>
                      </a:r>
                    </a:p>
                  </a:txBody>
                  <a:tcPr/>
                </a:tc>
                <a:extLst>
                  <a:ext uri="{0D108BD9-81ED-4DB2-BD59-A6C34878D82A}">
                    <a16:rowId xmlns:a16="http://schemas.microsoft.com/office/drawing/2014/main" xmlns="" val="210515981"/>
                  </a:ext>
                </a:extLst>
              </a:tr>
            </a:tbl>
          </a:graphicData>
        </a:graphic>
      </p:graphicFrame>
      <p:sp>
        <p:nvSpPr>
          <p:cNvPr id="10" name="Rectangle 9"/>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
        <p:nvSpPr>
          <p:cNvPr id="3" name="Rectangle 2"/>
          <p:cNvSpPr/>
          <p:nvPr/>
        </p:nvSpPr>
        <p:spPr>
          <a:xfrm>
            <a:off x="1773052" y="2538095"/>
            <a:ext cx="20837896" cy="4031873"/>
          </a:xfrm>
          <a:prstGeom prst="rect">
            <a:avLst/>
          </a:prstGeom>
        </p:spPr>
        <p:txBody>
          <a:bodyPr wrap="square">
            <a:spAutoFit/>
          </a:bodyPr>
          <a:lstStyle/>
          <a:p>
            <a:pPr marL="457200" indent="-457200" algn="just">
              <a:buFont typeface="Arial" panose="020B0604020202020204" pitchFamily="34" charset="0"/>
              <a:buChar char="•"/>
            </a:pPr>
            <a:r>
              <a:rPr lang="en-US" sz="3200" dirty="0" smtClean="0">
                <a:solidFill>
                  <a:srgbClr val="0070C0"/>
                </a:solidFill>
              </a:rPr>
              <a:t>Introduce DLT in electricity market</a:t>
            </a:r>
          </a:p>
          <a:p>
            <a:pPr marL="457200" indent="-457200" algn="just">
              <a:buFont typeface="Arial" panose="020B0604020202020204" pitchFamily="34" charset="0"/>
              <a:buChar char="•"/>
            </a:pPr>
            <a:endParaRPr lang="en-US" sz="3200" dirty="0" smtClean="0">
              <a:solidFill>
                <a:srgbClr val="0070C0"/>
              </a:solidFill>
            </a:endParaRPr>
          </a:p>
          <a:p>
            <a:pPr marL="457200" indent="-457200" algn="just">
              <a:buFont typeface="Arial" panose="020B0604020202020204" pitchFamily="34" charset="0"/>
              <a:buChar char="•"/>
            </a:pPr>
            <a:r>
              <a:rPr lang="en-US" sz="3200" dirty="0" smtClean="0">
                <a:solidFill>
                  <a:srgbClr val="0070C0"/>
                </a:solidFill>
              </a:rPr>
              <a:t>Achieve better understanding of customers behavior, interest and acceptance of active participation</a:t>
            </a:r>
          </a:p>
          <a:p>
            <a:pPr marL="457200" indent="-457200" algn="just">
              <a:buFont typeface="Arial" panose="020B0604020202020204" pitchFamily="34" charset="0"/>
              <a:buChar char="•"/>
            </a:pPr>
            <a:endParaRPr lang="en-US" sz="3200" dirty="0" smtClean="0">
              <a:solidFill>
                <a:srgbClr val="0070C0"/>
              </a:solidFill>
            </a:endParaRPr>
          </a:p>
          <a:p>
            <a:pPr marL="457200" indent="-457200" algn="just">
              <a:buFont typeface="Arial" panose="020B0604020202020204" pitchFamily="34" charset="0"/>
              <a:buChar char="•"/>
            </a:pPr>
            <a:r>
              <a:rPr lang="en-US" sz="3200" dirty="0" smtClean="0">
                <a:solidFill>
                  <a:srgbClr val="0070C0"/>
                </a:solidFill>
              </a:rPr>
              <a:t>Develop new algorithms and techniques to support service and business innovations based on big data, AI and interoperable DLT</a:t>
            </a:r>
          </a:p>
          <a:p>
            <a:pPr marL="457200" indent="-457200" algn="just">
              <a:buFont typeface="Arial" panose="020B0604020202020204" pitchFamily="34" charset="0"/>
              <a:buChar char="•"/>
            </a:pPr>
            <a:endParaRPr lang="en-US" sz="3200" dirty="0" smtClean="0">
              <a:solidFill>
                <a:srgbClr val="0070C0"/>
              </a:solidFill>
            </a:endParaRPr>
          </a:p>
          <a:p>
            <a:pPr marL="457200" indent="-457200" algn="just">
              <a:buFont typeface="Arial" panose="020B0604020202020204" pitchFamily="34" charset="0"/>
              <a:buChar char="•"/>
            </a:pPr>
            <a:r>
              <a:rPr lang="en-US" sz="3200" dirty="0" smtClean="0">
                <a:solidFill>
                  <a:srgbClr val="0070C0"/>
                </a:solidFill>
              </a:rPr>
              <a:t>Give suggestions to the national governance method and regulations related to DLT</a:t>
            </a:r>
            <a:endParaRPr lang="en-US" sz="3200" dirty="0">
              <a:solidFill>
                <a:srgbClr val="0070C0"/>
              </a:solidFill>
            </a:endParaRPr>
          </a:p>
        </p:txBody>
      </p:sp>
    </p:spTree>
    <p:extLst>
      <p:ext uri="{BB962C8B-B14F-4D97-AF65-F5344CB8AC3E}">
        <p14:creationId xmlns:p14="http://schemas.microsoft.com/office/powerpoint/2010/main" val="240960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Partners</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8</a:t>
            </a:fld>
            <a:endParaRPr lang="en-GB" altLang="en-US"/>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9" name="Rectangle 8"/>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graphicFrame>
        <p:nvGraphicFramePr>
          <p:cNvPr id="3" name="Diagram 2"/>
          <p:cNvGraphicFramePr/>
          <p:nvPr>
            <p:extLst>
              <p:ext uri="{D42A27DB-BD31-4B8C-83A1-F6EECF244321}">
                <p14:modId xmlns:p14="http://schemas.microsoft.com/office/powerpoint/2010/main" val="2539638687"/>
              </p:ext>
            </p:extLst>
          </p:nvPr>
        </p:nvGraphicFramePr>
        <p:xfrm>
          <a:off x="742728" y="2942979"/>
          <a:ext cx="14968760" cy="931943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extBox 4"/>
          <p:cNvSpPr txBox="1"/>
          <p:nvPr/>
        </p:nvSpPr>
        <p:spPr>
          <a:xfrm>
            <a:off x="589808" y="3747406"/>
            <a:ext cx="1630831" cy="769441"/>
          </a:xfrm>
          <a:prstGeom prst="rect">
            <a:avLst/>
          </a:prstGeom>
          <a:noFill/>
        </p:spPr>
        <p:txBody>
          <a:bodyPr wrap="none" rtlCol="0">
            <a:spAutoFit/>
          </a:bodyPr>
          <a:lstStyle/>
          <a:p>
            <a:r>
              <a:rPr lang="tr-TR" sz="4400" b="1" dirty="0">
                <a:solidFill>
                  <a:srgbClr val="0070C0"/>
                </a:solidFill>
                <a:latin typeface="Aleo" panose="020F0502020204030203" pitchFamily="34" charset="0"/>
                <a:ea typeface="Aleo" panose="020F0502020204030203" pitchFamily="34" charset="0"/>
                <a:cs typeface="Aleo" panose="020F0502020204030203" pitchFamily="34" charset="0"/>
              </a:rPr>
              <a:t>Turkey</a:t>
            </a:r>
          </a:p>
        </p:txBody>
      </p:sp>
      <p:sp>
        <p:nvSpPr>
          <p:cNvPr id="10" name="TextBox 9"/>
          <p:cNvSpPr txBox="1"/>
          <p:nvPr/>
        </p:nvSpPr>
        <p:spPr>
          <a:xfrm>
            <a:off x="5918400" y="3747405"/>
            <a:ext cx="1933543" cy="769441"/>
          </a:xfrm>
          <a:prstGeom prst="rect">
            <a:avLst/>
          </a:prstGeom>
          <a:noFill/>
        </p:spPr>
        <p:txBody>
          <a:bodyPr wrap="square" rtlCol="0">
            <a:spAutoFit/>
          </a:bodyPr>
          <a:lstStyle/>
          <a:p>
            <a:r>
              <a:rPr lang="en-US" sz="4400" b="1" dirty="0" smtClean="0">
                <a:solidFill>
                  <a:srgbClr val="0070C0"/>
                </a:solidFill>
                <a:latin typeface="Aleo" panose="020F0502020204030203" pitchFamily="34" charset="0"/>
                <a:ea typeface="Aleo" panose="020F0502020204030203" pitchFamily="34" charset="0"/>
                <a:cs typeface="Aleo" panose="020F0502020204030203" pitchFamily="34" charset="0"/>
              </a:rPr>
              <a:t>Sweden</a:t>
            </a:r>
            <a:endParaRPr lang="en-US" sz="44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12" name="TextBox 11"/>
          <p:cNvSpPr txBox="1"/>
          <p:nvPr/>
        </p:nvSpPr>
        <p:spPr>
          <a:xfrm>
            <a:off x="17873009" y="3786211"/>
            <a:ext cx="4349470" cy="769441"/>
          </a:xfrm>
          <a:prstGeom prst="rect">
            <a:avLst/>
          </a:prstGeom>
          <a:noFill/>
        </p:spPr>
        <p:txBody>
          <a:bodyPr wrap="square" rtlCol="0">
            <a:spAutoFit/>
          </a:bodyPr>
          <a:lstStyle/>
          <a:p>
            <a:r>
              <a:rPr lang="en-US" sz="4400" b="1" dirty="0" smtClean="0">
                <a:solidFill>
                  <a:srgbClr val="0070C0"/>
                </a:solidFill>
                <a:latin typeface="Aleo" panose="020F0502020204030203" pitchFamily="34" charset="0"/>
                <a:ea typeface="Aleo" panose="020F0502020204030203" pitchFamily="34" charset="0"/>
                <a:cs typeface="Aleo" panose="020F0502020204030203" pitchFamily="34" charset="0"/>
              </a:rPr>
              <a:t>Expertise Needed</a:t>
            </a:r>
            <a:endParaRPr lang="en-US" sz="4400" b="1" dirty="0">
              <a:solidFill>
                <a:srgbClr val="0070C0"/>
              </a:solidFill>
              <a:latin typeface="Aleo" panose="020F0502020204030203" pitchFamily="34" charset="0"/>
              <a:ea typeface="Aleo" panose="020F0502020204030203" pitchFamily="34" charset="0"/>
              <a:cs typeface="Aleo" panose="020F0502020204030203" pitchFamily="34" charset="0"/>
            </a:endParaRPr>
          </a:p>
        </p:txBody>
      </p:sp>
      <p:sp>
        <p:nvSpPr>
          <p:cNvPr id="6" name="Rectangle 5"/>
          <p:cNvSpPr/>
          <p:nvPr/>
        </p:nvSpPr>
        <p:spPr>
          <a:xfrm>
            <a:off x="16205231" y="4897869"/>
            <a:ext cx="7685025" cy="5016758"/>
          </a:xfrm>
          <a:prstGeom prst="rect">
            <a:avLst/>
          </a:prstGeom>
        </p:spPr>
        <p:txBody>
          <a:bodyPr wrap="square">
            <a:spAutoFit/>
          </a:bodyPr>
          <a:lstStyle/>
          <a:p>
            <a:pPr marL="457200" lvl="0" indent="-457200">
              <a:buFont typeface="Arial" panose="020B0604020202020204" pitchFamily="34" charset="0"/>
              <a:buChar char="•"/>
            </a:pPr>
            <a:r>
              <a:rPr lang="en-US" sz="3200" dirty="0" smtClean="0">
                <a:solidFill>
                  <a:srgbClr val="0070C0"/>
                </a:solidFill>
              </a:rPr>
              <a:t>Micro grid communication and infrastructure provider, operator</a:t>
            </a:r>
          </a:p>
          <a:p>
            <a:pPr marL="457200" lvl="0" indent="-457200">
              <a:buFont typeface="Arial" panose="020B0604020202020204" pitchFamily="34" charset="0"/>
              <a:buChar char="•"/>
            </a:pPr>
            <a:r>
              <a:rPr lang="en-US" sz="3200" dirty="0" smtClean="0">
                <a:solidFill>
                  <a:srgbClr val="0070C0"/>
                </a:solidFill>
              </a:rPr>
              <a:t>DSO - Distribution System Operator</a:t>
            </a:r>
          </a:p>
          <a:p>
            <a:pPr marL="457200" lvl="0" indent="-457200">
              <a:buFont typeface="Arial" panose="020B0604020202020204" pitchFamily="34" charset="0"/>
              <a:buChar char="•"/>
            </a:pPr>
            <a:r>
              <a:rPr lang="en-US" sz="3200" dirty="0" smtClean="0">
                <a:solidFill>
                  <a:srgbClr val="0070C0"/>
                </a:solidFill>
              </a:rPr>
              <a:t>Business model and market operator</a:t>
            </a:r>
          </a:p>
          <a:p>
            <a:pPr marL="457200" lvl="0" indent="-457200">
              <a:buFont typeface="Arial" panose="020B0604020202020204" pitchFamily="34" charset="0"/>
              <a:buChar char="•"/>
            </a:pPr>
            <a:r>
              <a:rPr lang="en-US" sz="3200" dirty="0" smtClean="0">
                <a:solidFill>
                  <a:srgbClr val="0070C0"/>
                </a:solidFill>
              </a:rPr>
              <a:t>Policies, rules, regulation facilitator</a:t>
            </a:r>
          </a:p>
          <a:p>
            <a:pPr marL="457200" lvl="0" indent="-457200">
              <a:buFont typeface="Arial" panose="020B0604020202020204" pitchFamily="34" charset="0"/>
              <a:buChar char="•"/>
            </a:pPr>
            <a:endParaRPr lang="en-US" sz="3200" dirty="0" smtClean="0">
              <a:solidFill>
                <a:srgbClr val="0070C0"/>
              </a:solidFill>
            </a:endParaRPr>
          </a:p>
          <a:p>
            <a:pPr marL="457200" lvl="0" indent="-457200">
              <a:buFont typeface="Arial" panose="020B0604020202020204" pitchFamily="34" charset="0"/>
              <a:buChar char="•"/>
            </a:pPr>
            <a:r>
              <a:rPr lang="en-US" sz="3200" dirty="0" smtClean="0">
                <a:solidFill>
                  <a:srgbClr val="0070C0"/>
                </a:solidFill>
              </a:rPr>
              <a:t>IOT</a:t>
            </a:r>
          </a:p>
          <a:p>
            <a:pPr marL="457200" lvl="0" indent="-457200">
              <a:buFont typeface="Arial" panose="020B0604020202020204" pitchFamily="34" charset="0"/>
              <a:buChar char="•"/>
            </a:pPr>
            <a:r>
              <a:rPr lang="en-US" sz="3200" dirty="0" smtClean="0">
                <a:solidFill>
                  <a:srgbClr val="0070C0"/>
                </a:solidFill>
              </a:rPr>
              <a:t>Cybersecurity</a:t>
            </a:r>
          </a:p>
          <a:p>
            <a:pPr marL="457200" lvl="0" indent="-457200">
              <a:buFont typeface="Arial" panose="020B0604020202020204" pitchFamily="34" charset="0"/>
              <a:buChar char="•"/>
            </a:pPr>
            <a:r>
              <a:rPr lang="en-US" sz="3200" dirty="0" smtClean="0">
                <a:solidFill>
                  <a:srgbClr val="0070C0"/>
                </a:solidFill>
              </a:rPr>
              <a:t>Blockchain </a:t>
            </a:r>
          </a:p>
          <a:p>
            <a:pPr marL="457200" lvl="0" indent="-457200">
              <a:buFont typeface="Arial" panose="020B0604020202020204" pitchFamily="34" charset="0"/>
              <a:buChar char="•"/>
            </a:pPr>
            <a:r>
              <a:rPr lang="en-US" sz="3200" dirty="0" smtClean="0">
                <a:solidFill>
                  <a:srgbClr val="0070C0"/>
                </a:solidFill>
              </a:rPr>
              <a:t>Data analysis, mining, deep learning </a:t>
            </a:r>
            <a:endParaRPr lang="en-US" sz="3200" dirty="0">
              <a:solidFill>
                <a:srgbClr val="0070C0"/>
              </a:solidFill>
            </a:endParaRPr>
          </a:p>
        </p:txBody>
      </p:sp>
    </p:spTree>
    <p:extLst>
      <p:ext uri="{BB962C8B-B14F-4D97-AF65-F5344CB8AC3E}">
        <p14:creationId xmlns:p14="http://schemas.microsoft.com/office/powerpoint/2010/main" val="4279909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fontAlgn="base">
              <a:spcAft>
                <a:spcPct val="0"/>
              </a:spcAft>
            </a:pPr>
            <a:r>
              <a:rPr lang="en-GB" sz="9200" b="1" dirty="0">
                <a:solidFill>
                  <a:srgbClr val="0070C0"/>
                </a:solidFill>
                <a:latin typeface="Aleo" panose="020F0502020204030203" pitchFamily="34" charset="0"/>
                <a:ea typeface="Aleo" panose="020F0502020204030203" pitchFamily="34" charset="0"/>
                <a:cs typeface="Aleo" panose="020F0502020204030203" pitchFamily="34" charset="0"/>
              </a:rPr>
              <a:t>Contact Info</a:t>
            </a:r>
          </a:p>
        </p:txBody>
      </p:sp>
      <p:sp>
        <p:nvSpPr>
          <p:cNvPr id="4" name="Espace réservé du numéro de diapositive 3"/>
          <p:cNvSpPr>
            <a:spLocks noGrp="1"/>
          </p:cNvSpPr>
          <p:nvPr>
            <p:ph type="sldNum" sz="quarter" idx="12"/>
          </p:nvPr>
        </p:nvSpPr>
        <p:spPr/>
        <p:txBody>
          <a:bodyPr/>
          <a:lstStyle/>
          <a:p>
            <a:fld id="{291F1B1E-6AFE-4261-906D-D1191F0F518F}" type="slidenum">
              <a:rPr lang="en-GB" altLang="en-US" smtClean="0"/>
              <a:pPr/>
              <a:t>9</a:t>
            </a:fld>
            <a:endParaRPr lang="en-GB" altLang="en-US"/>
          </a:p>
        </p:txBody>
      </p:sp>
      <p:sp>
        <p:nvSpPr>
          <p:cNvPr id="5" name="TextBox 4"/>
          <p:cNvSpPr txBox="1"/>
          <p:nvPr/>
        </p:nvSpPr>
        <p:spPr>
          <a:xfrm>
            <a:off x="866913" y="3104586"/>
            <a:ext cx="22650174" cy="7606474"/>
          </a:xfrm>
          <a:prstGeom prst="rect">
            <a:avLst/>
          </a:prstGeom>
          <a:noFill/>
        </p:spPr>
        <p:txBody>
          <a:bodyPr wrap="square" lIns="217709" tIns="108855" rIns="217709" bIns="108855" rtlCol="0">
            <a:spAutoFit/>
          </a:bodyPr>
          <a:lstStyle/>
          <a:p>
            <a:pPr algn="ctr" eaLnBrk="1" hangingPunct="1"/>
            <a:r>
              <a:rPr lang="en-GB" sz="5400" b="1" dirty="0">
                <a:solidFill>
                  <a:srgbClr val="0070C0"/>
                </a:solidFill>
                <a:latin typeface="Arial" panose="020B0604020202020204" pitchFamily="34" charset="0"/>
                <a:ea typeface="Aleo" panose="020F0502020204030203" pitchFamily="34" charset="0"/>
                <a:cs typeface="Arial" panose="020B0604020202020204" pitchFamily="34" charset="0"/>
              </a:rPr>
              <a:t>For more information and for interest to participate please contact:</a:t>
            </a:r>
            <a:endParaRPr lang="tr-TR" sz="5400" b="1" dirty="0">
              <a:solidFill>
                <a:srgbClr val="0070C0"/>
              </a:solidFill>
              <a:latin typeface="Arial" panose="020B0604020202020204" pitchFamily="34" charset="0"/>
              <a:ea typeface="Aleo" panose="020F0502020204030203" pitchFamily="34" charset="0"/>
              <a:cs typeface="Arial" panose="020B0604020202020204" pitchFamily="34" charset="0"/>
            </a:endParaRPr>
          </a:p>
          <a:p>
            <a:pPr algn="ctr" eaLnBrk="1" hangingPunct="1"/>
            <a:endParaRPr lang="tr-TR" sz="5400" b="1" dirty="0">
              <a:solidFill>
                <a:srgbClr val="0070C0"/>
              </a:solidFill>
              <a:latin typeface="Arial" panose="020B0604020202020204" pitchFamily="34" charset="0"/>
              <a:cs typeface="Arial" panose="020B0604020202020204" pitchFamily="34" charset="0"/>
            </a:endParaRPr>
          </a:p>
          <a:p>
            <a:pPr algn="ctr" eaLnBrk="1" hangingPunct="1"/>
            <a:r>
              <a:rPr lang="tr-TR" sz="5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hlinkClick r:id="rId2"/>
              </a:rPr>
              <a:t>aylin.yorulmaz@kocsistem.com.tr</a:t>
            </a:r>
            <a:endParaRPr lang="tr-TR" sz="5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algn="ctr" eaLnBrk="1" hangingPunct="1"/>
            <a:endParaRPr lang="tr-TR" sz="5400" b="1" dirty="0">
              <a:solidFill>
                <a:schemeClr val="tx2"/>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algn="ctr" eaLnBrk="1" hangingPunct="1"/>
            <a:r>
              <a:rPr lang="tr-TR" sz="5400" b="1" dirty="0" smtClean="0">
                <a:solidFill>
                  <a:srgbClr val="0070C0"/>
                </a:solidFill>
                <a:latin typeface="Arial" panose="020B0604020202020204" pitchFamily="34" charset="0"/>
                <a:cs typeface="Arial" panose="020B0604020202020204" pitchFamily="34" charset="0"/>
                <a:sym typeface="Lato" panose="020F0502020204030203" pitchFamily="34" charset="0"/>
              </a:rPr>
              <a:t>&amp; </a:t>
            </a:r>
            <a:endParaRPr lang="en-GB" sz="5400" b="1" dirty="0">
              <a:solidFill>
                <a:srgbClr val="0070C0"/>
              </a:solidFill>
              <a:latin typeface="Arial" panose="020B0604020202020204" pitchFamily="34" charset="0"/>
              <a:cs typeface="Arial" panose="020B0604020202020204" pitchFamily="34" charset="0"/>
              <a:sym typeface="Lato" panose="020F0502020204030203" pitchFamily="34" charset="0"/>
            </a:endParaRPr>
          </a:p>
          <a:p>
            <a:pPr algn="ctr" eaLnBrk="1" hangingPunct="1"/>
            <a:endParaRPr lang="tr-TR" sz="5400" b="1" dirty="0">
              <a:solidFill>
                <a:srgbClr val="0070C0"/>
              </a:solidFill>
              <a:latin typeface="Arial" panose="020B0604020202020204" pitchFamily="34" charset="0"/>
              <a:cs typeface="Arial" panose="020B0604020202020204" pitchFamily="34" charset="0"/>
              <a:hlinkClick r:id="rId3"/>
            </a:endParaRPr>
          </a:p>
          <a:p>
            <a:pPr algn="ctr" eaLnBrk="1" hangingPunct="1"/>
            <a:r>
              <a:rPr lang="tr-TR" sz="5400" b="1" dirty="0">
                <a:solidFill>
                  <a:srgbClr val="0070C0"/>
                </a:solidFill>
                <a:latin typeface="Arial" panose="020B0604020202020204" pitchFamily="34" charset="0"/>
                <a:cs typeface="Arial" panose="020B0604020202020204" pitchFamily="34" charset="0"/>
                <a:hlinkClick r:id="rId3"/>
              </a:rPr>
              <a:t>suna.akbayir@gmail.com</a:t>
            </a:r>
            <a:r>
              <a:rPr lang="tr-TR" sz="5400" b="1" dirty="0">
                <a:solidFill>
                  <a:srgbClr val="0070C0"/>
                </a:solidFill>
                <a:latin typeface="Arial" panose="020B0604020202020204" pitchFamily="34" charset="0"/>
                <a:cs typeface="Arial" panose="020B0604020202020204" pitchFamily="34" charset="0"/>
              </a:rPr>
              <a:t> </a:t>
            </a:r>
          </a:p>
          <a:p>
            <a:pPr eaLnBrk="1" hangingPunct="1"/>
            <a:endParaRPr lang="tr-TR" sz="5400" b="1" dirty="0">
              <a:solidFill>
                <a:srgbClr val="0070C0"/>
              </a:solidFill>
              <a:latin typeface="Arial" panose="020B0604020202020204" pitchFamily="34" charset="0"/>
              <a:cs typeface="Arial" panose="020B0604020202020204" pitchFamily="34" charset="0"/>
            </a:endParaRPr>
          </a:p>
          <a:p>
            <a:pPr eaLnBrk="1" hangingPunct="1"/>
            <a:endParaRPr lang="en-GB" sz="4800" dirty="0"/>
          </a:p>
        </p:txBody>
      </p:sp>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56496" y="269999"/>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454696" y="12870025"/>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                                                              </a:t>
            </a:r>
          </a:p>
        </p:txBody>
      </p:sp>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4095" r="2224"/>
          <a:stretch/>
        </p:blipFill>
        <p:spPr>
          <a:xfrm>
            <a:off x="13714509" y="17240"/>
            <a:ext cx="10669491" cy="2969568"/>
          </a:xfrm>
          <a:prstGeom prst="rect">
            <a:avLst/>
          </a:prstGeom>
        </p:spPr>
      </p:pic>
      <p:sp>
        <p:nvSpPr>
          <p:cNvPr id="13" name="Rectangle 12"/>
          <p:cNvSpPr/>
          <p:nvPr/>
        </p:nvSpPr>
        <p:spPr>
          <a:xfrm>
            <a:off x="1174776" y="12834664"/>
            <a:ext cx="20522280" cy="650723"/>
          </a:xfrm>
          <a:prstGeom prst="rect">
            <a:avLst/>
          </a:prstGeom>
        </p:spPr>
        <p:txBody>
          <a:bodyPr wrap="square" lIns="217709" tIns="108855" rIns="217709" bIns="108855">
            <a:spAutoFit/>
          </a:bodyPr>
          <a:lstStyle/>
          <a:p>
            <a:r>
              <a:rPr lang="en-GB" sz="2800" dirty="0">
                <a:solidFill>
                  <a:schemeClr val="accent1">
                    <a:lumMod val="75000"/>
                  </a:schemeClr>
                </a:solidFill>
              </a:rPr>
              <a:t>www.celticnext.eu                                         </a:t>
            </a:r>
            <a:r>
              <a:rPr lang="tr-TR" sz="2800" dirty="0">
                <a:solidFill>
                  <a:schemeClr val="accent1">
                    <a:lumMod val="75000"/>
                  </a:schemeClr>
                </a:solidFill>
              </a:rPr>
              <a:t>Aylin Yorulmaz,</a:t>
            </a:r>
            <a:r>
              <a:rPr lang="en-GB" sz="2800" dirty="0">
                <a:solidFill>
                  <a:schemeClr val="accent1">
                    <a:lumMod val="75000"/>
                  </a:schemeClr>
                </a:solidFill>
              </a:rPr>
              <a:t>  </a:t>
            </a:r>
            <a:r>
              <a:rPr lang="tr-TR" sz="2800" dirty="0">
                <a:solidFill>
                  <a:schemeClr val="accent1">
                    <a:lumMod val="75000"/>
                  </a:schemeClr>
                </a:solidFill>
              </a:rPr>
              <a:t>BENTRADE</a:t>
            </a:r>
            <a:r>
              <a:rPr lang="en-GB" sz="2800" dirty="0">
                <a:solidFill>
                  <a:schemeClr val="accent1">
                    <a:lumMod val="75000"/>
                  </a:schemeClr>
                </a:solidFill>
              </a:rPr>
              <a:t>, </a:t>
            </a:r>
            <a:r>
              <a:rPr lang="tr-TR" sz="2800" dirty="0">
                <a:solidFill>
                  <a:schemeClr val="accent1">
                    <a:lumMod val="75000"/>
                  </a:schemeClr>
                </a:solidFill>
              </a:rPr>
              <a:t>KoçSistem</a:t>
            </a:r>
            <a:r>
              <a:rPr lang="en-GB" sz="2800" dirty="0">
                <a:solidFill>
                  <a:schemeClr val="accent1">
                    <a:lumMod val="75000"/>
                  </a:schemeClr>
                </a:solidFill>
              </a:rPr>
              <a:t> &amp; </a:t>
            </a:r>
            <a:r>
              <a:rPr lang="tr-TR" sz="2800" dirty="0">
                <a:solidFill>
                  <a:schemeClr val="accent1">
                    <a:lumMod val="75000"/>
                  </a:schemeClr>
                </a:solidFill>
              </a:rPr>
              <a:t>aylin.yorulmaz@kocsistem.com.tr</a:t>
            </a:r>
            <a:endParaRPr lang="en-GB" sz="2800" dirty="0">
              <a:solidFill>
                <a:schemeClr val="accent1">
                  <a:lumMod val="75000"/>
                </a:schemeClr>
              </a:solidFill>
            </a:endParaRPr>
          </a:p>
        </p:txBody>
      </p:sp>
    </p:spTree>
    <p:extLst>
      <p:ext uri="{BB962C8B-B14F-4D97-AF65-F5344CB8AC3E}">
        <p14:creationId xmlns:p14="http://schemas.microsoft.com/office/powerpoint/2010/main" val="1052411627"/>
      </p:ext>
    </p:extLst>
  </p:cSld>
  <p:clrMapOvr>
    <a:masterClrMapping/>
  </p:clrMapOvr>
</p:sld>
</file>

<file path=ppt/theme/theme1.xml><?xml version="1.0" encoding="utf-8"?>
<a:theme xmlns:a="http://schemas.openxmlformats.org/drawingml/2006/main" name="1_Spanish Chair Eureka 2016 intern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panish Chair Eureka 2016 interno" id="{BA4051FA-B5A8-8041-902C-54A3E0A35E45}" vid="{A453499C-19AA-F249-A308-67522C957B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Pages>0</Pages>
  <Words>850</Words>
  <Characters>0</Characters>
  <Application>Microsoft Office PowerPoint</Application>
  <PresentationFormat>Custom</PresentationFormat>
  <Lines>0</Lines>
  <Paragraphs>174</Paragraphs>
  <Slides>9</Slides>
  <Notes>7</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1_Spanish Chair Eureka 2016 interno</vt:lpstr>
      <vt:lpstr>Office Theme</vt:lpstr>
      <vt:lpstr>PowerPoint Presentation</vt:lpstr>
      <vt:lpstr>KoçSistem Profile</vt:lpstr>
      <vt:lpstr>Problem - Rationale</vt:lpstr>
      <vt:lpstr>Goal</vt:lpstr>
      <vt:lpstr>Solution Offer</vt:lpstr>
      <vt:lpstr>Solution Offer</vt:lpstr>
      <vt:lpstr>Impact</vt:lpstr>
      <vt:lpstr>Partners</vt:lpstr>
      <vt:lpstr>Contact Info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conference@thesai.org</dc:creator>
  <cp:keywords>GENEL</cp:keywords>
  <cp:lastModifiedBy>Christiane Reinsch</cp:lastModifiedBy>
  <cp:revision>334</cp:revision>
  <dcterms:modified xsi:type="dcterms:W3CDTF">2019-09-23T12:28:24Z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ee8c3ebf-a206-4d30-8d90-cc1229630139</vt:lpwstr>
  </property>
  <property fmtid="{D5CDD505-2E9C-101B-9397-08002B2CF9AE}" pid="3" name="BILGIGIZLILIKSINIFLANDIRMASI">
    <vt:lpwstr>GENEL</vt:lpwstr>
  </property>
  <property fmtid="{D5CDD505-2E9C-101B-9397-08002B2CF9AE}" pid="4" name="ETIKETBASILSINMI">
    <vt:lpwstr>ETIKET BASILMASIN</vt:lpwstr>
  </property>
</Properties>
</file>