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323" r:id="rId3"/>
    <p:sldId id="315" r:id="rId4"/>
    <p:sldId id="316" r:id="rId5"/>
    <p:sldId id="317" r:id="rId6"/>
    <p:sldId id="318" r:id="rId7"/>
    <p:sldId id="322" r:id="rId8"/>
    <p:sldId id="320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0A136-E918-40BF-A124-3D0E37353913}" v="11" dt="2020-09-04T01:20:42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04" y="-16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iruri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0" y="1099817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5356578"/>
            <a:ext cx="170399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6600" b="1" dirty="0">
                <a:solidFill>
                  <a:srgbClr val="FF0000"/>
                </a:solidFill>
              </a:rPr>
              <a:t>Underwater Wireless Communications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High Data Rate Ultrasonic Communications(HDRUC)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733539"/>
            <a:ext cx="187694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 EUROGIA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Online Proposers Day</a:t>
            </a:r>
          </a:p>
          <a:p>
            <a:pPr eaLnBrk="1" hangingPunct="1"/>
            <a:r>
              <a:rPr lang="en-GB" sz="7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15</a:t>
            </a:r>
            <a:r>
              <a:rPr lang="en-GB" sz="7000" baseline="30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&amp; 16</a:t>
            </a:r>
            <a:r>
              <a:rPr lang="en-GB" sz="7000" baseline="30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September 2020 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8764816" y="11825097"/>
            <a:ext cx="679865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&lt;K Jeon, CTO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Yiruri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CO.&gt;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&lt;kchun@yiruri.com&gt;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008" y="229194"/>
            <a:ext cx="2880322" cy="288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8" y="10246860"/>
            <a:ext cx="3240362" cy="3230236"/>
          </a:xfrm>
          <a:prstGeom prst="rect">
            <a:avLst/>
          </a:prstGeom>
        </p:spPr>
      </p:pic>
      <p:pic>
        <p:nvPicPr>
          <p:cNvPr id="4" name="_x323338056">
            <a:extLst>
              <a:ext uri="{FF2B5EF4-FFF2-40B4-BE49-F238E27FC236}">
                <a16:creationId xmlns:a16="http://schemas.microsoft.com/office/drawing/2014/main" xmlns="" id="{D043EF8B-270B-4FD5-9560-40960E8B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732" y="9578347"/>
            <a:ext cx="1957143" cy="18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7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446715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en-GB" sz="6000" i="1" dirty="0">
                <a:solidFill>
                  <a:srgbClr val="0070C0"/>
                </a:solidFill>
              </a:rPr>
              <a:t>No wire tethered underwater vehicles</a:t>
            </a:r>
          </a:p>
          <a:p>
            <a:pPr algn="ctr"/>
            <a:r>
              <a:rPr lang="de-DE" sz="6000" i="1" dirty="0">
                <a:solidFill>
                  <a:srgbClr val="0070C0"/>
                </a:solidFill>
              </a:rPr>
              <a:t>Wireless Network </a:t>
            </a:r>
            <a:r>
              <a:rPr lang="de-DE" sz="6000" i="1" dirty="0" err="1">
                <a:solidFill>
                  <a:srgbClr val="0070C0"/>
                </a:solidFill>
              </a:rPr>
              <a:t>for</a:t>
            </a:r>
            <a:r>
              <a:rPr lang="de-DE" sz="6000" i="1" dirty="0">
                <a:solidFill>
                  <a:srgbClr val="0070C0"/>
                </a:solidFill>
              </a:rPr>
              <a:t> Sensor Tags on Ocean Floor </a:t>
            </a:r>
            <a:endParaRPr lang="en-GB" sz="6000" i="1" dirty="0">
              <a:solidFill>
                <a:srgbClr val="0070C0"/>
              </a:solidFill>
            </a:endParaRPr>
          </a:p>
          <a:p>
            <a:pPr algn="ctr"/>
            <a:r>
              <a:rPr lang="de-DE" sz="6000" i="1" dirty="0">
                <a:solidFill>
                  <a:srgbClr val="0070C0"/>
                </a:solidFill>
              </a:rPr>
              <a:t>New Adventure </a:t>
            </a:r>
            <a:r>
              <a:rPr lang="de-DE" sz="6000" i="1" dirty="0" err="1">
                <a:solidFill>
                  <a:srgbClr val="0070C0"/>
                </a:solidFill>
              </a:rPr>
              <a:t>for</a:t>
            </a:r>
            <a:r>
              <a:rPr lang="de-DE" sz="6000" i="1" dirty="0">
                <a:solidFill>
                  <a:srgbClr val="0070C0"/>
                </a:solidFill>
              </a:rPr>
              <a:t> Ocean Floor</a:t>
            </a:r>
            <a:endParaRPr lang="en-GB" sz="6000" i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High Data Rate Ultrasonic Communication, K Jeon(kchun@yiruri.com)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 High Data Rate Ultrasonic Communication, K Jeon(kchun@yiruri.com)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CF0AF1-9575-430A-85BE-9D4A35C72BB6}"/>
              </a:ext>
            </a:extLst>
          </p:cNvPr>
          <p:cNvSpPr txBox="1"/>
          <p:nvPr/>
        </p:nvSpPr>
        <p:spPr>
          <a:xfrm>
            <a:off x="3407024" y="3615321"/>
            <a:ext cx="16561629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/>
              <a:t>YIRURI CO. LTD</a:t>
            </a:r>
          </a:p>
          <a:p>
            <a:r>
              <a:rPr lang="en-US" sz="4000" dirty="0"/>
              <a:t>CEO: Dr. K S Jeon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ko-KR" sz="4000" dirty="0"/>
              <a:t>PhD from</a:t>
            </a:r>
            <a:r>
              <a:rPr lang="ko-KR" altLang="en-US" sz="4000" dirty="0"/>
              <a:t> </a:t>
            </a:r>
            <a:r>
              <a:rPr lang="en-US" altLang="ko-KR" sz="4000" dirty="0"/>
              <a:t>University of Illinois USA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ko-KR" sz="4000" dirty="0"/>
              <a:t>30 years research at NASA</a:t>
            </a:r>
            <a:endParaRPr lang="en-US" sz="4000" dirty="0"/>
          </a:p>
          <a:p>
            <a:r>
              <a:rPr lang="en-US" sz="4000" dirty="0"/>
              <a:t>HQ and </a:t>
            </a:r>
            <a:r>
              <a:rPr lang="en-US" sz="4000" dirty="0" err="1"/>
              <a:t>Yiruri</a:t>
            </a:r>
            <a:r>
              <a:rPr lang="en-US" sz="4000" dirty="0"/>
              <a:t> Research Institute of Technology: Busan South Korea</a:t>
            </a:r>
          </a:p>
          <a:p>
            <a:r>
              <a:rPr lang="en-US" sz="4000" dirty="0"/>
              <a:t>Branch Off: Ulsan Korea, New York USA</a:t>
            </a:r>
          </a:p>
          <a:p>
            <a:r>
              <a:rPr lang="en-US" sz="4000" dirty="0"/>
              <a:t>No. of Employee: 4</a:t>
            </a:r>
          </a:p>
          <a:p>
            <a:r>
              <a:rPr lang="en-US" sz="4000" dirty="0"/>
              <a:t>Founded: 2017</a:t>
            </a:r>
          </a:p>
          <a:p>
            <a:r>
              <a:rPr lang="en-US" sz="4000" dirty="0"/>
              <a:t>Patents Obtained: 2 in Korea, 1 in USA</a:t>
            </a:r>
          </a:p>
          <a:p>
            <a:r>
              <a:rPr lang="en-US" altLang="ko-KR" sz="4000" dirty="0"/>
              <a:t>Company Research Institute and Venture Company are recognized by the Government</a:t>
            </a:r>
            <a:endParaRPr lang="en-US" sz="4000" dirty="0"/>
          </a:p>
          <a:p>
            <a:r>
              <a:rPr lang="en-US" sz="4000" dirty="0"/>
              <a:t>Total capital Asset: $100,000</a:t>
            </a:r>
          </a:p>
          <a:p>
            <a:r>
              <a:rPr lang="en-US" sz="4000" dirty="0"/>
              <a:t>Company Web Site: </a:t>
            </a:r>
            <a:r>
              <a:rPr lang="en-US" sz="4000" dirty="0">
                <a:hlinkClick r:id="rId4"/>
              </a:rPr>
              <a:t>www.yiruri.com</a:t>
            </a:r>
            <a:endParaRPr lang="en-US" sz="4000" dirty="0"/>
          </a:p>
          <a:p>
            <a:r>
              <a:rPr lang="en-US" altLang="ko-KR" sz="4000" dirty="0"/>
              <a:t>Owned 8 innovative technologies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6908" y="3473624"/>
            <a:ext cx="15937771" cy="354382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5400" i="1" dirty="0">
                <a:solidFill>
                  <a:srgbClr val="0070C0"/>
                </a:solidFill>
              </a:rPr>
              <a:t>Develop RF Comm based Ultrasonic Comm MODEM Technology</a:t>
            </a:r>
          </a:p>
          <a:p>
            <a:pPr algn="ctr"/>
            <a:r>
              <a:rPr lang="en-GB" sz="5400" i="1" dirty="0">
                <a:solidFill>
                  <a:srgbClr val="0070C0"/>
                </a:solidFill>
              </a:rPr>
              <a:t>Develop Metal Block Container Ultrasonic Transceiver with Air Quality Monitoring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 High Data Rate Ultrasonic Communication, K Jeon(kchun@yiruri.com)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E26212-48B1-4957-9C48-FABF13332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32" y="6971230"/>
            <a:ext cx="20421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612914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We will achieve the following:</a:t>
            </a: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  <a:p>
            <a:pPr marL="914400" indent="-914400" algn="ctr">
              <a:buFont typeface="+mj-lt"/>
              <a:buAutoNum type="arabicPeriod"/>
            </a:pPr>
            <a:r>
              <a:rPr lang="en-GB" sz="4800" i="1" dirty="0">
                <a:solidFill>
                  <a:srgbClr val="FF0000"/>
                </a:solidFill>
              </a:rPr>
              <a:t>Easy and Safe Operation of Ocean Exploration with Wireless Communications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GB" sz="4800" i="1" dirty="0">
                <a:solidFill>
                  <a:srgbClr val="FF0000"/>
                </a:solidFill>
              </a:rPr>
              <a:t>Untethered Operation of Undersea vehicles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GB" sz="4800" i="1" dirty="0">
                <a:solidFill>
                  <a:srgbClr val="FF0000"/>
                </a:solidFill>
              </a:rPr>
              <a:t>Monitoring and Control of Undersea Valuable Resources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GB" sz="4800" i="1" dirty="0">
                <a:solidFill>
                  <a:srgbClr val="FF0000"/>
                </a:solidFill>
              </a:rPr>
              <a:t>Develop High Data Rate Digital Ultrasonic Comm Modulation Demodulation and Multiple Access Technologies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 High Data Rate Ultrasonic Communication, K Jeon(kchun@yiruri.com)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ICT for Undersea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70920" y="6378750"/>
            <a:ext cx="8612792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Please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choose</a:t>
            </a:r>
            <a:r>
              <a:rPr lang="de-DE" sz="4800" i="1" dirty="0">
                <a:solidFill>
                  <a:srgbClr val="0070C0"/>
                </a:solidFill>
              </a:rPr>
              <a:t> :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 High Data Rate Ultrasonic Communication, K Jeon(kchun@yiruri.com)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0247784" y="6726387"/>
            <a:ext cx="3492388" cy="26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781832">
            <a:off x="10232495" y="7536358"/>
            <a:ext cx="3492388" cy="26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20777962">
            <a:off x="10247783" y="5968910"/>
            <a:ext cx="3492388" cy="26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344128" y="5142023"/>
            <a:ext cx="6552728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>
                <a:solidFill>
                  <a:srgbClr val="0070C0"/>
                </a:solidFill>
              </a:rPr>
              <a:t>ICT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1472" y="6368033"/>
            <a:ext cx="6552728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>
                <a:solidFill>
                  <a:srgbClr val="0070C0"/>
                </a:solidFill>
              </a:rPr>
              <a:t>Green </a:t>
            </a:r>
            <a:r>
              <a:rPr lang="de-DE" sz="4800" i="1" dirty="0" err="1">
                <a:solidFill>
                  <a:srgbClr val="0070C0"/>
                </a:solidFill>
              </a:rPr>
              <a:t>Energy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61324" y="7667971"/>
            <a:ext cx="6552728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>
                <a:solidFill>
                  <a:srgbClr val="0070C0"/>
                </a:solidFill>
              </a:rPr>
              <a:t>I </a:t>
            </a:r>
            <a:r>
              <a:rPr lang="de-DE" sz="4800" i="1" dirty="0" err="1">
                <a:solidFill>
                  <a:srgbClr val="0070C0"/>
                </a:solidFill>
              </a:rPr>
              <a:t>don‘t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know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D12DBC-D43D-4E37-BA93-9D50D7A5F8B9}"/>
              </a:ext>
            </a:extLst>
          </p:cNvPr>
          <p:cNvSpPr txBox="1"/>
          <p:nvPr/>
        </p:nvSpPr>
        <p:spPr>
          <a:xfrm>
            <a:off x="9887744" y="9099333"/>
            <a:ext cx="121955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ICT for Undersea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43856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r>
              <a:rPr lang="en-GB" sz="4800" dirty="0">
                <a:solidFill>
                  <a:srgbClr val="0070C0"/>
                </a:solidFill>
              </a:rPr>
              <a:t>	</a:t>
            </a:r>
            <a:r>
              <a:rPr lang="en-GB" sz="4300" dirty="0">
                <a:solidFill>
                  <a:srgbClr val="0070C0"/>
                </a:solidFill>
              </a:rPr>
              <a:t>Kue Jeon, CTO of </a:t>
            </a:r>
            <a:r>
              <a:rPr lang="en-GB" sz="4300" dirty="0" err="1">
                <a:solidFill>
                  <a:srgbClr val="0070C0"/>
                </a:solidFill>
              </a:rPr>
              <a:t>Yiruri</a:t>
            </a:r>
            <a:r>
              <a:rPr lang="en-GB" sz="4300" dirty="0">
                <a:solidFill>
                  <a:srgbClr val="0070C0"/>
                </a:solidFill>
              </a:rPr>
              <a:t> Co.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kchun@yiruri.com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82-10-2762-0218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Postal Address :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Busan Global Tech Biz </a:t>
            </a:r>
            <a:r>
              <a:rPr lang="en-GB" sz="4300" dirty="0" err="1">
                <a:solidFill>
                  <a:srgbClr val="0070C0"/>
                </a:solidFill>
              </a:rPr>
              <a:t>Center</a:t>
            </a:r>
            <a:r>
              <a:rPr lang="en-GB" sz="4300" dirty="0">
                <a:solidFill>
                  <a:srgbClr val="0070C0"/>
                </a:solidFill>
              </a:rPr>
              <a:t>, Unit 605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71 Miumsandan5ro 41beon-gil, </a:t>
            </a:r>
            <a:r>
              <a:rPr lang="en-GB" sz="4300" dirty="0" err="1">
                <a:solidFill>
                  <a:srgbClr val="0070C0"/>
                </a:solidFill>
              </a:rPr>
              <a:t>Kangseo-gu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Busan, South Korea  46744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Web:  www.yiruri.com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50" y="10026352"/>
            <a:ext cx="2300370" cy="23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xmlns="" id="{10A1CB69-9257-4284-96C3-2948EB991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86883" y="4880542"/>
            <a:ext cx="3176633" cy="4351338"/>
          </a:xfr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222</Words>
  <Characters>0</Characters>
  <Application>Microsoft Office PowerPoint</Application>
  <PresentationFormat>Custom</PresentationFormat>
  <Lines>0</Lines>
  <Paragraphs>70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ICT for Undersea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295</cp:revision>
  <dcterms:modified xsi:type="dcterms:W3CDTF">2020-09-16T05:44:48Z</dcterms:modified>
</cp:coreProperties>
</file>